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3"/>
  </p:notesMasterIdLst>
  <p:sldIdLst>
    <p:sldId id="256" r:id="rId2"/>
    <p:sldId id="258" r:id="rId3"/>
    <p:sldId id="266" r:id="rId4"/>
    <p:sldId id="259" r:id="rId5"/>
    <p:sldId id="257" r:id="rId6"/>
    <p:sldId id="262" r:id="rId7"/>
    <p:sldId id="264" r:id="rId8"/>
    <p:sldId id="290" r:id="rId9"/>
    <p:sldId id="267" r:id="rId10"/>
    <p:sldId id="291" r:id="rId11"/>
    <p:sldId id="260" r:id="rId12"/>
    <p:sldId id="269" r:id="rId13"/>
    <p:sldId id="271" r:id="rId14"/>
    <p:sldId id="292" r:id="rId15"/>
    <p:sldId id="275" r:id="rId16"/>
    <p:sldId id="276" r:id="rId17"/>
    <p:sldId id="261" r:id="rId18"/>
    <p:sldId id="274" r:id="rId19"/>
    <p:sldId id="283" r:id="rId20"/>
    <p:sldId id="293" r:id="rId21"/>
    <p:sldId id="281" r:id="rId22"/>
  </p:sldIdLst>
  <p:sldSz cx="9144000" cy="5143500" type="screen16x9"/>
  <p:notesSz cx="6858000" cy="9144000"/>
  <p:embeddedFontLst>
    <p:embeddedFont>
      <p:font typeface="Fira Sans" panose="020B0503050000020004" pitchFamily="34" charset="0"/>
      <p:regular r:id="rId24"/>
      <p:bold r:id="rId25"/>
      <p:italic r:id="rId26"/>
      <p:boldItalic r:id="rId27"/>
    </p:embeddedFont>
    <p:embeddedFont>
      <p:font typeface="Fira Sans Extra Condensed" panose="020B05030500000200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6236DB-99CC-452E-A69B-807B5972762D}">
  <a:tblStyle styleId="{386236DB-99CC-452E-A69B-807B597276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1c9c5e0f6_0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1c9c5e0f6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fba56e7f8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fba56e7f8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8771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1b0a06eb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01b0a06eb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3"/>
        <p:cNvGrpSpPr/>
        <p:nvPr/>
      </p:nvGrpSpPr>
      <p:grpSpPr>
        <a:xfrm>
          <a:off x="0" y="0"/>
          <a:ext cx="0" cy="0"/>
          <a:chOff x="0" y="0"/>
          <a:chExt cx="0" cy="0"/>
        </a:xfrm>
      </p:grpSpPr>
      <p:sp>
        <p:nvSpPr>
          <p:cNvPr id="1874" name="Google Shape;1874;gfba56e7f8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5" name="Google Shape;1875;gfba56e7f8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fba56e7f8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fba56e7f8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fba56e7f8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fba56e7f8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703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3"/>
        <p:cNvGrpSpPr/>
        <p:nvPr/>
      </p:nvGrpSpPr>
      <p:grpSpPr>
        <a:xfrm>
          <a:off x="0" y="0"/>
          <a:ext cx="0" cy="0"/>
          <a:chOff x="0" y="0"/>
          <a:chExt cx="0" cy="0"/>
        </a:xfrm>
      </p:grpSpPr>
      <p:sp>
        <p:nvSpPr>
          <p:cNvPr id="2564" name="Google Shape;2564;gfba56e7f8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5" name="Google Shape;2565;gfba56e7f8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4"/>
        <p:cNvGrpSpPr/>
        <p:nvPr/>
      </p:nvGrpSpPr>
      <p:grpSpPr>
        <a:xfrm>
          <a:off x="0" y="0"/>
          <a:ext cx="0" cy="0"/>
          <a:chOff x="0" y="0"/>
          <a:chExt cx="0" cy="0"/>
        </a:xfrm>
      </p:grpSpPr>
      <p:sp>
        <p:nvSpPr>
          <p:cNvPr id="2875" name="Google Shape;2875;gfba56e7f81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6" name="Google Shape;2876;gfba56e7f8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101b0a06eb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101b0a06eb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8"/>
        <p:cNvGrpSpPr/>
        <p:nvPr/>
      </p:nvGrpSpPr>
      <p:grpSpPr>
        <a:xfrm>
          <a:off x="0" y="0"/>
          <a:ext cx="0" cy="0"/>
          <a:chOff x="0" y="0"/>
          <a:chExt cx="0" cy="0"/>
        </a:xfrm>
      </p:grpSpPr>
      <p:sp>
        <p:nvSpPr>
          <p:cNvPr id="2429" name="Google Shape;2429;g1026dbc6d68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0" name="Google Shape;2430;g1026dbc6d68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9"/>
        <p:cNvGrpSpPr/>
        <p:nvPr/>
      </p:nvGrpSpPr>
      <p:grpSpPr>
        <a:xfrm>
          <a:off x="0" y="0"/>
          <a:ext cx="0" cy="0"/>
          <a:chOff x="0" y="0"/>
          <a:chExt cx="0" cy="0"/>
        </a:xfrm>
      </p:grpSpPr>
      <p:sp>
        <p:nvSpPr>
          <p:cNvPr id="3950" name="Google Shape;3950;gfba56e7f81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1" name="Google Shape;3951;gfba56e7f8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01b0a06eb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01b0a06eb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9"/>
        <p:cNvGrpSpPr/>
        <p:nvPr/>
      </p:nvGrpSpPr>
      <p:grpSpPr>
        <a:xfrm>
          <a:off x="0" y="0"/>
          <a:ext cx="0" cy="0"/>
          <a:chOff x="0" y="0"/>
          <a:chExt cx="0" cy="0"/>
        </a:xfrm>
      </p:grpSpPr>
      <p:sp>
        <p:nvSpPr>
          <p:cNvPr id="3950" name="Google Shape;3950;gfba56e7f81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1" name="Google Shape;3951;gfba56e7f8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3400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0"/>
        <p:cNvGrpSpPr/>
        <p:nvPr/>
      </p:nvGrpSpPr>
      <p:grpSpPr>
        <a:xfrm>
          <a:off x="0" y="0"/>
          <a:ext cx="0" cy="0"/>
          <a:chOff x="0" y="0"/>
          <a:chExt cx="0" cy="0"/>
        </a:xfrm>
      </p:grpSpPr>
      <p:sp>
        <p:nvSpPr>
          <p:cNvPr id="3611" name="Google Shape;3611;gfba56e7f81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2" name="Google Shape;3612;gfba56e7f81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2"/>
        <p:cNvGrpSpPr/>
        <p:nvPr/>
      </p:nvGrpSpPr>
      <p:grpSpPr>
        <a:xfrm>
          <a:off x="0" y="0"/>
          <a:ext cx="0" cy="0"/>
          <a:chOff x="0" y="0"/>
          <a:chExt cx="0" cy="0"/>
        </a:xfrm>
      </p:grpSpPr>
      <p:sp>
        <p:nvSpPr>
          <p:cNvPr id="1563" name="Google Shape;1563;gfba56e7f8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4" name="Google Shape;1564;gfba56e7f8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01b0a06eb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01b0a06eb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1b0a06eb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01b0a06eb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fba56e7f8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fba56e7f8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gfba56e7f8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fba56e7f8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fba56e7f8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fba56e7f8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270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fba56e7f8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fba56e7f8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90345" y="977725"/>
            <a:ext cx="4114800" cy="2480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90345" y="3789550"/>
            <a:ext cx="4114800" cy="376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
        <p:cNvGrpSpPr/>
        <p:nvPr/>
      </p:nvGrpSpPr>
      <p:grpSpPr>
        <a:xfrm>
          <a:off x="0" y="0"/>
          <a:ext cx="0" cy="0"/>
          <a:chOff x="0" y="0"/>
          <a:chExt cx="0" cy="0"/>
        </a:xfrm>
      </p:grpSpPr>
      <p:sp>
        <p:nvSpPr>
          <p:cNvPr id="41" name="Google Shape;4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2" name="Google Shape;4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43" name="Google Shape;4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457200" y="1152475"/>
            <a:ext cx="8229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2" name="Google Shape;22;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555600"/>
            <a:ext cx="63537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9" name="Google Shape;29;p7"/>
          <p:cNvSpPr txBox="1">
            <a:spLocks noGrp="1"/>
          </p:cNvSpPr>
          <p:nvPr>
            <p:ph type="body" idx="1"/>
          </p:nvPr>
        </p:nvSpPr>
        <p:spPr>
          <a:xfrm>
            <a:off x="311700" y="1389600"/>
            <a:ext cx="63537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3" name="Google Shape;3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2549400" y="1169250"/>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6" name="Google Shape;36;p9"/>
          <p:cNvSpPr txBox="1">
            <a:spLocks noGrp="1"/>
          </p:cNvSpPr>
          <p:nvPr>
            <p:ph type="subTitle" idx="1"/>
          </p:nvPr>
        </p:nvSpPr>
        <p:spPr>
          <a:xfrm>
            <a:off x="2549400" y="2739150"/>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200"/>
              <a:buNone/>
              <a:defRPr/>
            </a:lvl1pPr>
          </a:lstStyle>
          <a:p>
            <a:endParaRPr/>
          </a:p>
        </p:txBody>
      </p:sp>
      <p:sp>
        <p:nvSpPr>
          <p:cNvPr id="39" name="Google Shape;3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3700"/>
            <a:ext cx="8229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57200" y="1152475"/>
            <a:ext cx="8229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5"/>
          <p:cNvSpPr/>
          <p:nvPr/>
        </p:nvSpPr>
        <p:spPr>
          <a:xfrm>
            <a:off x="5259945" y="3848445"/>
            <a:ext cx="2663700" cy="1563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txBox="1">
            <a:spLocks noGrp="1"/>
          </p:cNvSpPr>
          <p:nvPr>
            <p:ph type="ctrTitle"/>
          </p:nvPr>
        </p:nvSpPr>
        <p:spPr>
          <a:xfrm>
            <a:off x="386700" y="1153389"/>
            <a:ext cx="4484231" cy="3057477"/>
          </a:xfrm>
          <a:prstGeom prst="rect">
            <a:avLst/>
          </a:prstGeom>
        </p:spPr>
        <p:txBody>
          <a:bodyPr spcFirstLastPara="1" wrap="square" lIns="91425" tIns="91425" rIns="91425" bIns="91425" anchor="ctr" anchorCtr="0">
            <a:noAutofit/>
          </a:bodyPr>
          <a:lstStyle/>
          <a:p>
            <a:pPr algn="ctr"/>
            <a:r>
              <a:rPr lang="en-AU" sz="3600" b="1" i="0" cap="all" dirty="0">
                <a:solidFill>
                  <a:srgbClr val="222222"/>
                </a:solidFill>
                <a:effectLst/>
                <a:latin typeface="Open Sans" panose="020B0606030504020204" pitchFamily="34" charset="0"/>
              </a:rPr>
              <a:t>SESSION 2.</a:t>
            </a:r>
            <a:br>
              <a:rPr lang="en-AU" sz="3600" b="1" i="0" cap="all" dirty="0">
                <a:solidFill>
                  <a:srgbClr val="222222"/>
                </a:solidFill>
                <a:effectLst/>
                <a:latin typeface="Open Sans" panose="020B0606030504020204" pitchFamily="34" charset="0"/>
              </a:rPr>
            </a:br>
            <a:r>
              <a:rPr lang="en-AU" sz="3600" b="1" i="0" cap="all" dirty="0">
                <a:solidFill>
                  <a:srgbClr val="222222"/>
                </a:solidFill>
                <a:effectLst/>
                <a:latin typeface="Open Sans" panose="020B0606030504020204" pitchFamily="34" charset="0"/>
              </a:rPr>
              <a:t>THE PARENTING STYLE THAT MATTERS MOST:</a:t>
            </a:r>
            <a:br>
              <a:rPr lang="en-AU" sz="3600" b="1" i="0" cap="all" dirty="0">
                <a:solidFill>
                  <a:srgbClr val="222222"/>
                </a:solidFill>
                <a:effectLst/>
                <a:latin typeface="Open Sans" panose="020B0606030504020204" pitchFamily="34" charset="0"/>
              </a:rPr>
            </a:br>
            <a:br>
              <a:rPr lang="en-AU" sz="2800" b="1" i="0" cap="all" dirty="0">
                <a:solidFill>
                  <a:srgbClr val="222222"/>
                </a:solidFill>
                <a:effectLst/>
                <a:latin typeface="Open Sans" panose="020B0606030504020204" pitchFamily="34" charset="0"/>
              </a:rPr>
            </a:br>
            <a:r>
              <a:rPr lang="en-AU" sz="2800" b="1" i="0" cap="all" dirty="0">
                <a:solidFill>
                  <a:srgbClr val="C00000"/>
                </a:solidFill>
                <a:effectLst/>
                <a:latin typeface="Open Sans" panose="020B0606030504020204" pitchFamily="34" charset="0"/>
              </a:rPr>
              <a:t> 'AUTHORITATIVE'</a:t>
            </a:r>
          </a:p>
        </p:txBody>
      </p:sp>
      <p:sp>
        <p:nvSpPr>
          <p:cNvPr id="56" name="Google Shape;56;p15"/>
          <p:cNvSpPr txBox="1">
            <a:spLocks noGrp="1"/>
          </p:cNvSpPr>
          <p:nvPr>
            <p:ph type="subTitle" idx="1"/>
          </p:nvPr>
        </p:nvSpPr>
        <p:spPr>
          <a:xfrm>
            <a:off x="420914" y="458141"/>
            <a:ext cx="7239483" cy="3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rgbClr val="C00000"/>
                </a:solidFill>
              </a:rPr>
              <a:t>Eastwood Heights Public School</a:t>
            </a:r>
            <a:endParaRPr sz="3600" b="1" dirty="0">
              <a:solidFill>
                <a:srgbClr val="C00000"/>
              </a:solidFill>
            </a:endParaRPr>
          </a:p>
        </p:txBody>
      </p:sp>
      <p:grpSp>
        <p:nvGrpSpPr>
          <p:cNvPr id="57" name="Google Shape;57;p15"/>
          <p:cNvGrpSpPr/>
          <p:nvPr/>
        </p:nvGrpSpPr>
        <p:grpSpPr>
          <a:xfrm>
            <a:off x="5301118" y="834341"/>
            <a:ext cx="3052538" cy="3474814"/>
            <a:chOff x="405971" y="842858"/>
            <a:chExt cx="3052538" cy="3474814"/>
          </a:xfrm>
        </p:grpSpPr>
        <p:sp>
          <p:nvSpPr>
            <p:cNvPr id="58" name="Google Shape;58;p15"/>
            <p:cNvSpPr/>
            <p:nvPr/>
          </p:nvSpPr>
          <p:spPr>
            <a:xfrm>
              <a:off x="2492025" y="1234202"/>
              <a:ext cx="622892" cy="140153"/>
            </a:xfrm>
            <a:custGeom>
              <a:avLst/>
              <a:gdLst/>
              <a:ahLst/>
              <a:cxnLst/>
              <a:rect l="l" t="t" r="r" b="b"/>
              <a:pathLst>
                <a:path w="32510" h="7191" extrusionOk="0">
                  <a:moveTo>
                    <a:pt x="2219" y="1"/>
                  </a:moveTo>
                  <a:lnTo>
                    <a:pt x="1" y="7191"/>
                  </a:lnTo>
                  <a:lnTo>
                    <a:pt x="32510" y="7191"/>
                  </a:lnTo>
                  <a:lnTo>
                    <a:pt x="30330"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2546991" y="1134318"/>
              <a:ext cx="512971" cy="55176"/>
            </a:xfrm>
            <a:custGeom>
              <a:avLst/>
              <a:gdLst/>
              <a:ahLst/>
              <a:cxnLst/>
              <a:rect l="l" t="t" r="r" b="b"/>
              <a:pathLst>
                <a:path w="26773" h="2831" extrusionOk="0">
                  <a:moveTo>
                    <a:pt x="880" y="1"/>
                  </a:moveTo>
                  <a:lnTo>
                    <a:pt x="0" y="2831"/>
                  </a:lnTo>
                  <a:lnTo>
                    <a:pt x="26772" y="2831"/>
                  </a:lnTo>
                  <a:lnTo>
                    <a:pt x="2593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2514781" y="1514485"/>
              <a:ext cx="577723" cy="2416643"/>
            </a:xfrm>
            <a:custGeom>
              <a:avLst/>
              <a:gdLst/>
              <a:ahLst/>
              <a:cxnLst/>
              <a:rect l="l" t="t" r="r" b="b"/>
              <a:pathLst>
                <a:path w="29642" h="123994" extrusionOk="0">
                  <a:moveTo>
                    <a:pt x="12852" y="0"/>
                  </a:moveTo>
                  <a:lnTo>
                    <a:pt x="12852" y="120169"/>
                  </a:lnTo>
                  <a:lnTo>
                    <a:pt x="1" y="120169"/>
                  </a:lnTo>
                  <a:lnTo>
                    <a:pt x="1" y="123994"/>
                  </a:lnTo>
                  <a:lnTo>
                    <a:pt x="29642" y="123994"/>
                  </a:lnTo>
                  <a:lnTo>
                    <a:pt x="29642" y="120169"/>
                  </a:lnTo>
                  <a:lnTo>
                    <a:pt x="16753" y="120169"/>
                  </a:lnTo>
                  <a:lnTo>
                    <a:pt x="16753"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2765251" y="1514485"/>
              <a:ext cx="76050" cy="127484"/>
            </a:xfrm>
            <a:custGeom>
              <a:avLst/>
              <a:gdLst/>
              <a:ahLst/>
              <a:cxnLst/>
              <a:rect l="l" t="t" r="r" b="b"/>
              <a:pathLst>
                <a:path w="3902" h="6541" extrusionOk="0">
                  <a:moveTo>
                    <a:pt x="1" y="0"/>
                  </a:moveTo>
                  <a:lnTo>
                    <a:pt x="1" y="6540"/>
                  </a:lnTo>
                  <a:lnTo>
                    <a:pt x="3902" y="6540"/>
                  </a:lnTo>
                  <a:lnTo>
                    <a:pt x="3902"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2440239" y="842858"/>
              <a:ext cx="725301" cy="676874"/>
            </a:xfrm>
            <a:custGeom>
              <a:avLst/>
              <a:gdLst/>
              <a:ahLst/>
              <a:cxnLst/>
              <a:rect l="l" t="t" r="r" b="b"/>
              <a:pathLst>
                <a:path w="37214" h="34958" extrusionOk="0">
                  <a:moveTo>
                    <a:pt x="26275" y="498"/>
                  </a:moveTo>
                  <a:lnTo>
                    <a:pt x="36602" y="34460"/>
                  </a:lnTo>
                  <a:lnTo>
                    <a:pt x="650" y="34460"/>
                  </a:lnTo>
                  <a:lnTo>
                    <a:pt x="11015" y="498"/>
                  </a:lnTo>
                  <a:close/>
                  <a:moveTo>
                    <a:pt x="10594" y="0"/>
                  </a:moveTo>
                  <a:lnTo>
                    <a:pt x="0" y="34957"/>
                  </a:lnTo>
                  <a:lnTo>
                    <a:pt x="37214" y="34957"/>
                  </a:lnTo>
                  <a:lnTo>
                    <a:pt x="265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482003" y="1788051"/>
              <a:ext cx="586668" cy="1221010"/>
            </a:xfrm>
            <a:custGeom>
              <a:avLst/>
              <a:gdLst/>
              <a:ahLst/>
              <a:cxnLst/>
              <a:rect l="l" t="t" r="r" b="b"/>
              <a:pathLst>
                <a:path w="30101" h="62648" extrusionOk="0">
                  <a:moveTo>
                    <a:pt x="17518" y="0"/>
                  </a:moveTo>
                  <a:lnTo>
                    <a:pt x="1" y="8032"/>
                  </a:lnTo>
                  <a:lnTo>
                    <a:pt x="10939" y="62647"/>
                  </a:lnTo>
                  <a:lnTo>
                    <a:pt x="30101" y="62647"/>
                  </a:lnTo>
                  <a:lnTo>
                    <a:pt x="1751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823414" y="1788051"/>
              <a:ext cx="1313451" cy="1221010"/>
            </a:xfrm>
            <a:custGeom>
              <a:avLst/>
              <a:gdLst/>
              <a:ahLst/>
              <a:cxnLst/>
              <a:rect l="l" t="t" r="r" b="b"/>
              <a:pathLst>
                <a:path w="67391" h="62648" extrusionOk="0">
                  <a:moveTo>
                    <a:pt x="1" y="0"/>
                  </a:moveTo>
                  <a:lnTo>
                    <a:pt x="12584" y="62647"/>
                  </a:lnTo>
                  <a:lnTo>
                    <a:pt x="67390" y="62647"/>
                  </a:lnTo>
                  <a:lnTo>
                    <a:pt x="54845"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405971" y="2438052"/>
              <a:ext cx="470391" cy="1173317"/>
            </a:xfrm>
            <a:custGeom>
              <a:avLst/>
              <a:gdLst/>
              <a:ahLst/>
              <a:cxnLst/>
              <a:rect l="l" t="t" r="r" b="b"/>
              <a:pathLst>
                <a:path w="24135" h="60201" extrusionOk="0">
                  <a:moveTo>
                    <a:pt x="1" y="1"/>
                  </a:moveTo>
                  <a:lnTo>
                    <a:pt x="1" y="60200"/>
                  </a:lnTo>
                  <a:lnTo>
                    <a:pt x="24134" y="60200"/>
                  </a:lnTo>
                  <a:lnTo>
                    <a:pt x="24134"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2022807" y="2438052"/>
              <a:ext cx="388377" cy="1173317"/>
            </a:xfrm>
            <a:custGeom>
              <a:avLst/>
              <a:gdLst/>
              <a:ahLst/>
              <a:cxnLst/>
              <a:rect l="l" t="t" r="r" b="b"/>
              <a:pathLst>
                <a:path w="19927" h="60201" extrusionOk="0">
                  <a:moveTo>
                    <a:pt x="1" y="1"/>
                  </a:moveTo>
                  <a:lnTo>
                    <a:pt x="11895" y="60200"/>
                  </a:lnTo>
                  <a:lnTo>
                    <a:pt x="19927" y="60200"/>
                  </a:lnTo>
                  <a:lnTo>
                    <a:pt x="19927" y="1"/>
                  </a:lnTo>
                  <a:close/>
                </a:path>
              </a:pathLst>
            </a:custGeom>
            <a:solidFill>
              <a:srgbClr val="BC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877090" y="2438052"/>
              <a:ext cx="313828" cy="1173317"/>
            </a:xfrm>
            <a:custGeom>
              <a:avLst/>
              <a:gdLst/>
              <a:ahLst/>
              <a:cxnLst/>
              <a:rect l="l" t="t" r="r" b="b"/>
              <a:pathLst>
                <a:path w="16102" h="60201" extrusionOk="0">
                  <a:moveTo>
                    <a:pt x="0" y="1"/>
                  </a:moveTo>
                  <a:lnTo>
                    <a:pt x="0" y="60200"/>
                  </a:lnTo>
                  <a:lnTo>
                    <a:pt x="16102" y="60200"/>
                  </a:lnTo>
                  <a:lnTo>
                    <a:pt x="16102"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2411171" y="2438052"/>
              <a:ext cx="313847" cy="1173317"/>
            </a:xfrm>
            <a:custGeom>
              <a:avLst/>
              <a:gdLst/>
              <a:ahLst/>
              <a:cxnLst/>
              <a:rect l="l" t="t" r="r" b="b"/>
              <a:pathLst>
                <a:path w="16103" h="60201" extrusionOk="0">
                  <a:moveTo>
                    <a:pt x="1" y="1"/>
                  </a:moveTo>
                  <a:lnTo>
                    <a:pt x="1" y="60200"/>
                  </a:lnTo>
                  <a:lnTo>
                    <a:pt x="16102" y="60200"/>
                  </a:lnTo>
                  <a:lnTo>
                    <a:pt x="16102"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1190904" y="3009059"/>
              <a:ext cx="1220269" cy="602319"/>
            </a:xfrm>
            <a:custGeom>
              <a:avLst/>
              <a:gdLst/>
              <a:ahLst/>
              <a:cxnLst/>
              <a:rect l="l" t="t" r="r" b="b"/>
              <a:pathLst>
                <a:path w="62610" h="30904" extrusionOk="0">
                  <a:moveTo>
                    <a:pt x="1" y="0"/>
                  </a:moveTo>
                  <a:lnTo>
                    <a:pt x="1" y="30903"/>
                  </a:lnTo>
                  <a:lnTo>
                    <a:pt x="62610" y="30903"/>
                  </a:lnTo>
                  <a:lnTo>
                    <a:pt x="62610"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1190904" y="2748903"/>
              <a:ext cx="1220269" cy="263154"/>
            </a:xfrm>
            <a:custGeom>
              <a:avLst/>
              <a:gdLst/>
              <a:ahLst/>
              <a:cxnLst/>
              <a:rect l="l" t="t" r="r" b="b"/>
              <a:pathLst>
                <a:path w="62610" h="13502" extrusionOk="0">
                  <a:moveTo>
                    <a:pt x="1" y="1"/>
                  </a:moveTo>
                  <a:lnTo>
                    <a:pt x="1" y="13501"/>
                  </a:lnTo>
                  <a:lnTo>
                    <a:pt x="62610" y="13501"/>
                  </a:lnTo>
                  <a:lnTo>
                    <a:pt x="62610"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954603" y="2434329"/>
              <a:ext cx="243040" cy="1102491"/>
            </a:xfrm>
            <a:custGeom>
              <a:avLst/>
              <a:gdLst/>
              <a:ahLst/>
              <a:cxnLst/>
              <a:rect l="l" t="t" r="r" b="b"/>
              <a:pathLst>
                <a:path w="12470" h="56567" extrusionOk="0">
                  <a:moveTo>
                    <a:pt x="12125" y="1"/>
                  </a:moveTo>
                  <a:lnTo>
                    <a:pt x="6082" y="116"/>
                  </a:lnTo>
                  <a:lnTo>
                    <a:pt x="1" y="192"/>
                  </a:lnTo>
                  <a:lnTo>
                    <a:pt x="6082" y="307"/>
                  </a:lnTo>
                  <a:lnTo>
                    <a:pt x="11933" y="381"/>
                  </a:lnTo>
                  <a:lnTo>
                    <a:pt x="11933" y="381"/>
                  </a:lnTo>
                  <a:lnTo>
                    <a:pt x="11895" y="7229"/>
                  </a:lnTo>
                  <a:lnTo>
                    <a:pt x="11857" y="14267"/>
                  </a:lnTo>
                  <a:cubicBezTo>
                    <a:pt x="11857" y="18971"/>
                    <a:pt x="11819" y="23675"/>
                    <a:pt x="11857" y="28341"/>
                  </a:cubicBezTo>
                  <a:cubicBezTo>
                    <a:pt x="11895" y="33084"/>
                    <a:pt x="11895" y="37788"/>
                    <a:pt x="11934" y="42454"/>
                  </a:cubicBezTo>
                  <a:cubicBezTo>
                    <a:pt x="12010" y="47196"/>
                    <a:pt x="12048" y="51862"/>
                    <a:pt x="12125" y="56567"/>
                  </a:cubicBezTo>
                  <a:cubicBezTo>
                    <a:pt x="12240" y="51824"/>
                    <a:pt x="12278" y="47158"/>
                    <a:pt x="12354" y="42454"/>
                  </a:cubicBezTo>
                  <a:cubicBezTo>
                    <a:pt x="12431" y="37711"/>
                    <a:pt x="12431" y="33045"/>
                    <a:pt x="12431" y="28341"/>
                  </a:cubicBezTo>
                  <a:cubicBezTo>
                    <a:pt x="12469" y="23637"/>
                    <a:pt x="12431" y="18933"/>
                    <a:pt x="12431" y="14267"/>
                  </a:cubicBezTo>
                  <a:lnTo>
                    <a:pt x="12393" y="7229"/>
                  </a:lnTo>
                  <a:lnTo>
                    <a:pt x="12354" y="192"/>
                  </a:lnTo>
                  <a:lnTo>
                    <a:pt x="123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2405207" y="2438052"/>
              <a:ext cx="11207" cy="1103251"/>
            </a:xfrm>
            <a:custGeom>
              <a:avLst/>
              <a:gdLst/>
              <a:ahLst/>
              <a:cxnLst/>
              <a:rect l="l" t="t" r="r" b="b"/>
              <a:pathLst>
                <a:path w="575" h="56606" extrusionOk="0">
                  <a:moveTo>
                    <a:pt x="307" y="1"/>
                  </a:moveTo>
                  <a:cubicBezTo>
                    <a:pt x="154" y="4743"/>
                    <a:pt x="115" y="9410"/>
                    <a:pt x="77" y="14152"/>
                  </a:cubicBezTo>
                  <a:lnTo>
                    <a:pt x="1" y="28303"/>
                  </a:lnTo>
                  <a:lnTo>
                    <a:pt x="77" y="42454"/>
                  </a:lnTo>
                  <a:lnTo>
                    <a:pt x="154" y="49530"/>
                  </a:lnTo>
                  <a:lnTo>
                    <a:pt x="307" y="56605"/>
                  </a:lnTo>
                  <a:lnTo>
                    <a:pt x="460" y="49530"/>
                  </a:lnTo>
                  <a:lnTo>
                    <a:pt x="536" y="42454"/>
                  </a:lnTo>
                  <a:lnTo>
                    <a:pt x="574" y="28303"/>
                  </a:lnTo>
                  <a:lnTo>
                    <a:pt x="536" y="14152"/>
                  </a:lnTo>
                  <a:cubicBezTo>
                    <a:pt x="498" y="9410"/>
                    <a:pt x="460" y="4743"/>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481262" y="3611367"/>
              <a:ext cx="134208" cy="314588"/>
            </a:xfrm>
            <a:custGeom>
              <a:avLst/>
              <a:gdLst/>
              <a:ahLst/>
              <a:cxnLst/>
              <a:rect l="l" t="t" r="r" b="b"/>
              <a:pathLst>
                <a:path w="6886" h="16141" extrusionOk="0">
                  <a:moveTo>
                    <a:pt x="1" y="0"/>
                  </a:moveTo>
                  <a:lnTo>
                    <a:pt x="421" y="4857"/>
                  </a:lnTo>
                  <a:lnTo>
                    <a:pt x="1339" y="16140"/>
                  </a:lnTo>
                  <a:lnTo>
                    <a:pt x="5585" y="16140"/>
                  </a:lnTo>
                  <a:lnTo>
                    <a:pt x="6503" y="4857"/>
                  </a:lnTo>
                  <a:lnTo>
                    <a:pt x="6885"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81262" y="3611367"/>
              <a:ext cx="134208" cy="94682"/>
            </a:xfrm>
            <a:custGeom>
              <a:avLst/>
              <a:gdLst/>
              <a:ahLst/>
              <a:cxnLst/>
              <a:rect l="l" t="t" r="r" b="b"/>
              <a:pathLst>
                <a:path w="6886" h="4858" extrusionOk="0">
                  <a:moveTo>
                    <a:pt x="1" y="0"/>
                  </a:moveTo>
                  <a:lnTo>
                    <a:pt x="421" y="4857"/>
                  </a:lnTo>
                  <a:lnTo>
                    <a:pt x="6503" y="4857"/>
                  </a:lnTo>
                  <a:lnTo>
                    <a:pt x="6885"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966531" y="3611367"/>
              <a:ext cx="135689" cy="314588"/>
            </a:xfrm>
            <a:custGeom>
              <a:avLst/>
              <a:gdLst/>
              <a:ahLst/>
              <a:cxnLst/>
              <a:rect l="l" t="t" r="r" b="b"/>
              <a:pathLst>
                <a:path w="6962" h="16141" extrusionOk="0">
                  <a:moveTo>
                    <a:pt x="1" y="0"/>
                  </a:moveTo>
                  <a:lnTo>
                    <a:pt x="460" y="4857"/>
                  </a:lnTo>
                  <a:lnTo>
                    <a:pt x="1340" y="16140"/>
                  </a:lnTo>
                  <a:lnTo>
                    <a:pt x="5623" y="16140"/>
                  </a:lnTo>
                  <a:lnTo>
                    <a:pt x="6503" y="4857"/>
                  </a:lnTo>
                  <a:lnTo>
                    <a:pt x="696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966531" y="3611367"/>
              <a:ext cx="135689" cy="94682"/>
            </a:xfrm>
            <a:custGeom>
              <a:avLst/>
              <a:gdLst/>
              <a:ahLst/>
              <a:cxnLst/>
              <a:rect l="l" t="t" r="r" b="b"/>
              <a:pathLst>
                <a:path w="6962" h="4858" extrusionOk="0">
                  <a:moveTo>
                    <a:pt x="1" y="0"/>
                  </a:moveTo>
                  <a:lnTo>
                    <a:pt x="460" y="4857"/>
                  </a:lnTo>
                  <a:lnTo>
                    <a:pt x="6503" y="4857"/>
                  </a:lnTo>
                  <a:lnTo>
                    <a:pt x="6962"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1927402" y="3611367"/>
              <a:ext cx="134189" cy="314588"/>
            </a:xfrm>
            <a:custGeom>
              <a:avLst/>
              <a:gdLst/>
              <a:ahLst/>
              <a:cxnLst/>
              <a:rect l="l" t="t" r="r" b="b"/>
              <a:pathLst>
                <a:path w="6885" h="16141" extrusionOk="0">
                  <a:moveTo>
                    <a:pt x="0" y="0"/>
                  </a:moveTo>
                  <a:lnTo>
                    <a:pt x="383" y="4857"/>
                  </a:lnTo>
                  <a:lnTo>
                    <a:pt x="1300" y="16140"/>
                  </a:lnTo>
                  <a:lnTo>
                    <a:pt x="5546" y="16140"/>
                  </a:lnTo>
                  <a:lnTo>
                    <a:pt x="6502" y="4857"/>
                  </a:lnTo>
                  <a:lnTo>
                    <a:pt x="6884" y="0"/>
                  </a:lnTo>
                  <a:close/>
                </a:path>
              </a:pathLst>
            </a:custGeom>
            <a:solidFill>
              <a:srgbClr val="BC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1927402" y="3611367"/>
              <a:ext cx="134189" cy="94682"/>
            </a:xfrm>
            <a:custGeom>
              <a:avLst/>
              <a:gdLst/>
              <a:ahLst/>
              <a:cxnLst/>
              <a:rect l="l" t="t" r="r" b="b"/>
              <a:pathLst>
                <a:path w="6885" h="4858" extrusionOk="0">
                  <a:moveTo>
                    <a:pt x="0" y="0"/>
                  </a:moveTo>
                  <a:lnTo>
                    <a:pt x="383" y="4857"/>
                  </a:lnTo>
                  <a:lnTo>
                    <a:pt x="6502" y="4857"/>
                  </a:lnTo>
                  <a:lnTo>
                    <a:pt x="6884" y="0"/>
                  </a:ln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2505835" y="3611367"/>
              <a:ext cx="134208" cy="314588"/>
            </a:xfrm>
            <a:custGeom>
              <a:avLst/>
              <a:gdLst/>
              <a:ahLst/>
              <a:cxnLst/>
              <a:rect l="l" t="t" r="r" b="b"/>
              <a:pathLst>
                <a:path w="6886" h="16141" extrusionOk="0">
                  <a:moveTo>
                    <a:pt x="1" y="0"/>
                  </a:moveTo>
                  <a:lnTo>
                    <a:pt x="383" y="4857"/>
                  </a:lnTo>
                  <a:lnTo>
                    <a:pt x="1340" y="16140"/>
                  </a:lnTo>
                  <a:lnTo>
                    <a:pt x="5547" y="16140"/>
                  </a:lnTo>
                  <a:lnTo>
                    <a:pt x="6503" y="4857"/>
                  </a:lnTo>
                  <a:lnTo>
                    <a:pt x="6885"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2505835" y="3611367"/>
              <a:ext cx="134208" cy="94682"/>
            </a:xfrm>
            <a:custGeom>
              <a:avLst/>
              <a:gdLst/>
              <a:ahLst/>
              <a:cxnLst/>
              <a:rect l="l" t="t" r="r" b="b"/>
              <a:pathLst>
                <a:path w="6886" h="4858" extrusionOk="0">
                  <a:moveTo>
                    <a:pt x="1" y="0"/>
                  </a:moveTo>
                  <a:lnTo>
                    <a:pt x="383" y="4857"/>
                  </a:lnTo>
                  <a:lnTo>
                    <a:pt x="6503" y="4857"/>
                  </a:lnTo>
                  <a:lnTo>
                    <a:pt x="6885"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1722774" y="1627860"/>
              <a:ext cx="537339" cy="999311"/>
            </a:xfrm>
            <a:custGeom>
              <a:avLst/>
              <a:gdLst/>
              <a:ahLst/>
              <a:cxnLst/>
              <a:rect l="l" t="t" r="r" b="b"/>
              <a:pathLst>
                <a:path w="27570" h="51273" extrusionOk="0">
                  <a:moveTo>
                    <a:pt x="2613" y="1"/>
                  </a:moveTo>
                  <a:cubicBezTo>
                    <a:pt x="1096" y="1"/>
                    <a:pt x="0" y="1632"/>
                    <a:pt x="708" y="5427"/>
                  </a:cubicBezTo>
                  <a:cubicBezTo>
                    <a:pt x="3079" y="19005"/>
                    <a:pt x="11264" y="48454"/>
                    <a:pt x="12182" y="50979"/>
                  </a:cubicBezTo>
                  <a:cubicBezTo>
                    <a:pt x="12254" y="51180"/>
                    <a:pt x="12466" y="51272"/>
                    <a:pt x="12786" y="51272"/>
                  </a:cubicBezTo>
                  <a:cubicBezTo>
                    <a:pt x="15692" y="51272"/>
                    <a:pt x="27569" y="43706"/>
                    <a:pt x="26295" y="41226"/>
                  </a:cubicBezTo>
                  <a:cubicBezTo>
                    <a:pt x="24115" y="37210"/>
                    <a:pt x="14132" y="15792"/>
                    <a:pt x="6292" y="2750"/>
                  </a:cubicBezTo>
                  <a:cubicBezTo>
                    <a:pt x="5250" y="1003"/>
                    <a:pt x="3802" y="1"/>
                    <a:pt x="2613" y="1"/>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1949758" y="2404509"/>
              <a:ext cx="658957" cy="338502"/>
            </a:xfrm>
            <a:custGeom>
              <a:avLst/>
              <a:gdLst/>
              <a:ahLst/>
              <a:cxnLst/>
              <a:rect l="l" t="t" r="r" b="b"/>
              <a:pathLst>
                <a:path w="33810" h="17368" extrusionOk="0">
                  <a:moveTo>
                    <a:pt x="13654" y="1"/>
                  </a:moveTo>
                  <a:lnTo>
                    <a:pt x="0" y="8836"/>
                  </a:lnTo>
                  <a:cubicBezTo>
                    <a:pt x="421" y="11322"/>
                    <a:pt x="2333" y="16255"/>
                    <a:pt x="3672" y="16982"/>
                  </a:cubicBezTo>
                  <a:cubicBezTo>
                    <a:pt x="4191" y="17272"/>
                    <a:pt x="5554" y="17367"/>
                    <a:pt x="7217" y="17367"/>
                  </a:cubicBezTo>
                  <a:cubicBezTo>
                    <a:pt x="9726" y="17367"/>
                    <a:pt x="12916" y="17151"/>
                    <a:pt x="14916" y="17059"/>
                  </a:cubicBezTo>
                  <a:cubicBezTo>
                    <a:pt x="17687" y="16933"/>
                    <a:pt x="18591" y="16263"/>
                    <a:pt x="18739" y="15411"/>
                  </a:cubicBezTo>
                  <a:lnTo>
                    <a:pt x="18739" y="15411"/>
                  </a:lnTo>
                  <a:cubicBezTo>
                    <a:pt x="20728" y="15852"/>
                    <a:pt x="22590" y="16243"/>
                    <a:pt x="23483" y="16370"/>
                  </a:cubicBezTo>
                  <a:cubicBezTo>
                    <a:pt x="24806" y="16541"/>
                    <a:pt x="27093" y="16962"/>
                    <a:pt x="28983" y="16962"/>
                  </a:cubicBezTo>
                  <a:cubicBezTo>
                    <a:pt x="30481" y="16962"/>
                    <a:pt x="31729" y="16697"/>
                    <a:pt x="32051" y="15835"/>
                  </a:cubicBezTo>
                  <a:cubicBezTo>
                    <a:pt x="32357" y="14917"/>
                    <a:pt x="30827" y="14114"/>
                    <a:pt x="30827" y="14114"/>
                  </a:cubicBezTo>
                  <a:lnTo>
                    <a:pt x="30827" y="14114"/>
                  </a:lnTo>
                  <a:cubicBezTo>
                    <a:pt x="30827" y="14114"/>
                    <a:pt x="31401" y="14257"/>
                    <a:pt x="32017" y="14257"/>
                  </a:cubicBezTo>
                  <a:cubicBezTo>
                    <a:pt x="32634" y="14257"/>
                    <a:pt x="33294" y="14114"/>
                    <a:pt x="33466" y="13540"/>
                  </a:cubicBezTo>
                  <a:cubicBezTo>
                    <a:pt x="33810" y="12240"/>
                    <a:pt x="31974" y="11628"/>
                    <a:pt x="31974" y="11628"/>
                  </a:cubicBezTo>
                  <a:lnTo>
                    <a:pt x="31974" y="11628"/>
                  </a:lnTo>
                  <a:cubicBezTo>
                    <a:pt x="31974" y="11628"/>
                    <a:pt x="32112" y="11649"/>
                    <a:pt x="32302" y="11649"/>
                  </a:cubicBezTo>
                  <a:cubicBezTo>
                    <a:pt x="32731" y="11649"/>
                    <a:pt x="33427" y="11539"/>
                    <a:pt x="33427" y="10825"/>
                  </a:cubicBezTo>
                  <a:cubicBezTo>
                    <a:pt x="33416" y="10103"/>
                    <a:pt x="32580" y="9531"/>
                    <a:pt x="31422" y="9083"/>
                  </a:cubicBezTo>
                  <a:lnTo>
                    <a:pt x="31422" y="9083"/>
                  </a:lnTo>
                  <a:cubicBezTo>
                    <a:pt x="31474" y="9004"/>
                    <a:pt x="31506" y="8909"/>
                    <a:pt x="31515" y="8798"/>
                  </a:cubicBezTo>
                  <a:cubicBezTo>
                    <a:pt x="31706" y="6120"/>
                    <a:pt x="17594" y="3864"/>
                    <a:pt x="16102" y="2793"/>
                  </a:cubicBezTo>
                  <a:cubicBezTo>
                    <a:pt x="14610" y="1684"/>
                    <a:pt x="13654" y="1"/>
                    <a:pt x="13654" y="1"/>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174130" y="2653693"/>
              <a:ext cx="143135" cy="51259"/>
            </a:xfrm>
            <a:custGeom>
              <a:avLst/>
              <a:gdLst/>
              <a:ahLst/>
              <a:cxnLst/>
              <a:rect l="l" t="t" r="r" b="b"/>
              <a:pathLst>
                <a:path w="7344" h="2630" extrusionOk="0">
                  <a:moveTo>
                    <a:pt x="981" y="1"/>
                  </a:moveTo>
                  <a:cubicBezTo>
                    <a:pt x="653" y="1"/>
                    <a:pt x="326" y="10"/>
                    <a:pt x="0" y="28"/>
                  </a:cubicBezTo>
                  <a:cubicBezTo>
                    <a:pt x="1377" y="334"/>
                    <a:pt x="2716" y="449"/>
                    <a:pt x="4055" y="755"/>
                  </a:cubicBezTo>
                  <a:cubicBezTo>
                    <a:pt x="4743" y="908"/>
                    <a:pt x="5431" y="1023"/>
                    <a:pt x="6043" y="1290"/>
                  </a:cubicBezTo>
                  <a:cubicBezTo>
                    <a:pt x="6388" y="1367"/>
                    <a:pt x="6655" y="1558"/>
                    <a:pt x="6885" y="1749"/>
                  </a:cubicBezTo>
                  <a:cubicBezTo>
                    <a:pt x="7152" y="1941"/>
                    <a:pt x="7267" y="2285"/>
                    <a:pt x="7229" y="2629"/>
                  </a:cubicBezTo>
                  <a:cubicBezTo>
                    <a:pt x="7344" y="2285"/>
                    <a:pt x="7267" y="1864"/>
                    <a:pt x="7038" y="1673"/>
                  </a:cubicBezTo>
                  <a:cubicBezTo>
                    <a:pt x="6808" y="1367"/>
                    <a:pt x="6502" y="1137"/>
                    <a:pt x="6158" y="984"/>
                  </a:cubicBezTo>
                  <a:cubicBezTo>
                    <a:pt x="5546" y="640"/>
                    <a:pt x="4819" y="449"/>
                    <a:pt x="4169" y="334"/>
                  </a:cubicBezTo>
                  <a:cubicBezTo>
                    <a:pt x="3117" y="101"/>
                    <a:pt x="2043" y="1"/>
                    <a:pt x="981" y="1"/>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326193" y="2623677"/>
              <a:ext cx="223648" cy="55917"/>
            </a:xfrm>
            <a:custGeom>
              <a:avLst/>
              <a:gdLst/>
              <a:ahLst/>
              <a:cxnLst/>
              <a:rect l="l" t="t" r="r" b="b"/>
              <a:pathLst>
                <a:path w="11475" h="2869" extrusionOk="0">
                  <a:moveTo>
                    <a:pt x="1" y="0"/>
                  </a:moveTo>
                  <a:lnTo>
                    <a:pt x="2869" y="727"/>
                  </a:lnTo>
                  <a:lnTo>
                    <a:pt x="5738" y="1492"/>
                  </a:lnTo>
                  <a:lnTo>
                    <a:pt x="8606" y="2180"/>
                  </a:lnTo>
                  <a:cubicBezTo>
                    <a:pt x="9562" y="2448"/>
                    <a:pt x="10518" y="2677"/>
                    <a:pt x="11474" y="2869"/>
                  </a:cubicBezTo>
                  <a:cubicBezTo>
                    <a:pt x="10557" y="2486"/>
                    <a:pt x="9677" y="2142"/>
                    <a:pt x="8759" y="1874"/>
                  </a:cubicBezTo>
                  <a:cubicBezTo>
                    <a:pt x="7803" y="1568"/>
                    <a:pt x="6847" y="1301"/>
                    <a:pt x="5891" y="1033"/>
                  </a:cubicBezTo>
                  <a:cubicBezTo>
                    <a:pt x="4896" y="803"/>
                    <a:pt x="3902" y="574"/>
                    <a:pt x="2946" y="383"/>
                  </a:cubicBezTo>
                  <a:cubicBezTo>
                    <a:pt x="1951" y="191"/>
                    <a:pt x="995" y="38"/>
                    <a:pt x="1" y="0"/>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367941" y="2575965"/>
              <a:ext cx="204255" cy="55176"/>
            </a:xfrm>
            <a:custGeom>
              <a:avLst/>
              <a:gdLst/>
              <a:ahLst/>
              <a:cxnLst/>
              <a:rect l="l" t="t" r="r" b="b"/>
              <a:pathLst>
                <a:path w="10480" h="2831" extrusionOk="0">
                  <a:moveTo>
                    <a:pt x="0" y="1"/>
                  </a:moveTo>
                  <a:cubicBezTo>
                    <a:pt x="918" y="192"/>
                    <a:pt x="1760" y="383"/>
                    <a:pt x="2678" y="612"/>
                  </a:cubicBezTo>
                  <a:cubicBezTo>
                    <a:pt x="3596" y="880"/>
                    <a:pt x="4475" y="1071"/>
                    <a:pt x="5317" y="1301"/>
                  </a:cubicBezTo>
                  <a:cubicBezTo>
                    <a:pt x="6196" y="1492"/>
                    <a:pt x="7038" y="1760"/>
                    <a:pt x="7917" y="2028"/>
                  </a:cubicBezTo>
                  <a:cubicBezTo>
                    <a:pt x="8759" y="2257"/>
                    <a:pt x="9600" y="2601"/>
                    <a:pt x="10480" y="2831"/>
                  </a:cubicBezTo>
                  <a:cubicBezTo>
                    <a:pt x="9677" y="2410"/>
                    <a:pt x="8874" y="2028"/>
                    <a:pt x="7994" y="1683"/>
                  </a:cubicBezTo>
                  <a:cubicBezTo>
                    <a:pt x="7191" y="1339"/>
                    <a:pt x="6273" y="1071"/>
                    <a:pt x="5431" y="804"/>
                  </a:cubicBezTo>
                  <a:cubicBezTo>
                    <a:pt x="4513" y="574"/>
                    <a:pt x="3634" y="383"/>
                    <a:pt x="2754" y="230"/>
                  </a:cubicBezTo>
                  <a:cubicBezTo>
                    <a:pt x="1836" y="115"/>
                    <a:pt x="918" y="1"/>
                    <a:pt x="0" y="1"/>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393279" y="2531235"/>
              <a:ext cx="163268" cy="47731"/>
            </a:xfrm>
            <a:custGeom>
              <a:avLst/>
              <a:gdLst/>
              <a:ahLst/>
              <a:cxnLst/>
              <a:rect l="l" t="t" r="r" b="b"/>
              <a:pathLst>
                <a:path w="8377" h="2449" extrusionOk="0">
                  <a:moveTo>
                    <a:pt x="1" y="1"/>
                  </a:moveTo>
                  <a:cubicBezTo>
                    <a:pt x="1378" y="383"/>
                    <a:pt x="2831" y="766"/>
                    <a:pt x="4208" y="1148"/>
                  </a:cubicBezTo>
                  <a:cubicBezTo>
                    <a:pt x="5585" y="1531"/>
                    <a:pt x="7000" y="2028"/>
                    <a:pt x="8377" y="2448"/>
                  </a:cubicBezTo>
                  <a:cubicBezTo>
                    <a:pt x="7115" y="1684"/>
                    <a:pt x="5738" y="1148"/>
                    <a:pt x="4361" y="727"/>
                  </a:cubicBezTo>
                  <a:cubicBezTo>
                    <a:pt x="2908" y="307"/>
                    <a:pt x="1492" y="1"/>
                    <a:pt x="1" y="1"/>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1722111" y="1585917"/>
              <a:ext cx="276115" cy="387013"/>
            </a:xfrm>
            <a:custGeom>
              <a:avLst/>
              <a:gdLst/>
              <a:ahLst/>
              <a:cxnLst/>
              <a:rect l="l" t="t" r="r" b="b"/>
              <a:pathLst>
                <a:path w="14167" h="19857" extrusionOk="0">
                  <a:moveTo>
                    <a:pt x="1857" y="0"/>
                  </a:moveTo>
                  <a:cubicBezTo>
                    <a:pt x="693" y="0"/>
                    <a:pt x="1" y="1418"/>
                    <a:pt x="207" y="4788"/>
                  </a:cubicBezTo>
                  <a:cubicBezTo>
                    <a:pt x="627" y="11672"/>
                    <a:pt x="2348" y="19856"/>
                    <a:pt x="2348" y="19856"/>
                  </a:cubicBezTo>
                  <a:lnTo>
                    <a:pt x="14166" y="17370"/>
                  </a:lnTo>
                  <a:cubicBezTo>
                    <a:pt x="14166" y="17370"/>
                    <a:pt x="10036" y="8918"/>
                    <a:pt x="6555" y="4023"/>
                  </a:cubicBezTo>
                  <a:cubicBezTo>
                    <a:pt x="4798" y="1543"/>
                    <a:pt x="3071" y="0"/>
                    <a:pt x="185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1754446" y="1700091"/>
              <a:ext cx="171473" cy="246003"/>
            </a:xfrm>
            <a:custGeom>
              <a:avLst/>
              <a:gdLst/>
              <a:ahLst/>
              <a:cxnLst/>
              <a:rect l="l" t="t" r="r" b="b"/>
              <a:pathLst>
                <a:path w="8798" h="12622" extrusionOk="0">
                  <a:moveTo>
                    <a:pt x="4323" y="0"/>
                  </a:moveTo>
                  <a:cubicBezTo>
                    <a:pt x="3940" y="39"/>
                    <a:pt x="3558" y="153"/>
                    <a:pt x="3175" y="268"/>
                  </a:cubicBezTo>
                  <a:cubicBezTo>
                    <a:pt x="2755" y="498"/>
                    <a:pt x="2334" y="689"/>
                    <a:pt x="1913" y="957"/>
                  </a:cubicBezTo>
                  <a:cubicBezTo>
                    <a:pt x="2372" y="918"/>
                    <a:pt x="2869" y="804"/>
                    <a:pt x="3290" y="612"/>
                  </a:cubicBezTo>
                  <a:cubicBezTo>
                    <a:pt x="3673" y="498"/>
                    <a:pt x="4017" y="345"/>
                    <a:pt x="4323" y="115"/>
                  </a:cubicBezTo>
                  <a:cubicBezTo>
                    <a:pt x="4399" y="115"/>
                    <a:pt x="4399" y="39"/>
                    <a:pt x="4323" y="0"/>
                  </a:cubicBezTo>
                  <a:close/>
                  <a:moveTo>
                    <a:pt x="8645" y="4131"/>
                  </a:moveTo>
                  <a:cubicBezTo>
                    <a:pt x="8568" y="4360"/>
                    <a:pt x="8530" y="4552"/>
                    <a:pt x="8492" y="4781"/>
                  </a:cubicBezTo>
                  <a:cubicBezTo>
                    <a:pt x="8606" y="4705"/>
                    <a:pt x="8683" y="4552"/>
                    <a:pt x="8798" y="4399"/>
                  </a:cubicBezTo>
                  <a:cubicBezTo>
                    <a:pt x="8721" y="4322"/>
                    <a:pt x="8683" y="4246"/>
                    <a:pt x="8645" y="4131"/>
                  </a:cubicBezTo>
                  <a:close/>
                  <a:moveTo>
                    <a:pt x="995" y="8262"/>
                  </a:moveTo>
                  <a:cubicBezTo>
                    <a:pt x="613" y="8606"/>
                    <a:pt x="383" y="9026"/>
                    <a:pt x="192" y="9485"/>
                  </a:cubicBezTo>
                  <a:cubicBezTo>
                    <a:pt x="77" y="9600"/>
                    <a:pt x="39" y="9791"/>
                    <a:pt x="1" y="9983"/>
                  </a:cubicBezTo>
                  <a:cubicBezTo>
                    <a:pt x="39" y="10136"/>
                    <a:pt x="39" y="10327"/>
                    <a:pt x="77" y="10480"/>
                  </a:cubicBezTo>
                  <a:cubicBezTo>
                    <a:pt x="269" y="10250"/>
                    <a:pt x="422" y="9944"/>
                    <a:pt x="575" y="9677"/>
                  </a:cubicBezTo>
                  <a:cubicBezTo>
                    <a:pt x="728" y="9218"/>
                    <a:pt x="881" y="8797"/>
                    <a:pt x="995" y="8262"/>
                  </a:cubicBezTo>
                  <a:close/>
                  <a:moveTo>
                    <a:pt x="7153" y="11474"/>
                  </a:moveTo>
                  <a:cubicBezTo>
                    <a:pt x="7153" y="11857"/>
                    <a:pt x="7268" y="12239"/>
                    <a:pt x="7382" y="12622"/>
                  </a:cubicBezTo>
                  <a:lnTo>
                    <a:pt x="7727" y="12583"/>
                  </a:lnTo>
                  <a:cubicBezTo>
                    <a:pt x="7574" y="12163"/>
                    <a:pt x="7382" y="11818"/>
                    <a:pt x="7153" y="114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1771597" y="1890921"/>
              <a:ext cx="195329" cy="42508"/>
            </a:xfrm>
            <a:custGeom>
              <a:avLst/>
              <a:gdLst/>
              <a:ahLst/>
              <a:cxnLst/>
              <a:rect l="l" t="t" r="r" b="b"/>
              <a:pathLst>
                <a:path w="10022" h="2181" extrusionOk="0">
                  <a:moveTo>
                    <a:pt x="9945" y="0"/>
                  </a:moveTo>
                  <a:cubicBezTo>
                    <a:pt x="6617" y="498"/>
                    <a:pt x="3328" y="1263"/>
                    <a:pt x="77" y="2066"/>
                  </a:cubicBezTo>
                  <a:cubicBezTo>
                    <a:pt x="1" y="2066"/>
                    <a:pt x="77" y="2180"/>
                    <a:pt x="77" y="2180"/>
                  </a:cubicBezTo>
                  <a:cubicBezTo>
                    <a:pt x="3405" y="1645"/>
                    <a:pt x="6694" y="995"/>
                    <a:pt x="9945" y="115"/>
                  </a:cubicBezTo>
                  <a:cubicBezTo>
                    <a:pt x="10021" y="115"/>
                    <a:pt x="10021" y="0"/>
                    <a:pt x="99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1723144" y="1589016"/>
              <a:ext cx="242280" cy="383914"/>
            </a:xfrm>
            <a:custGeom>
              <a:avLst/>
              <a:gdLst/>
              <a:ahLst/>
              <a:cxnLst/>
              <a:rect l="l" t="t" r="r" b="b"/>
              <a:pathLst>
                <a:path w="12431" h="19698" extrusionOk="0">
                  <a:moveTo>
                    <a:pt x="1301" y="1"/>
                  </a:moveTo>
                  <a:cubicBezTo>
                    <a:pt x="498" y="383"/>
                    <a:pt x="1" y="1875"/>
                    <a:pt x="192" y="4667"/>
                  </a:cubicBezTo>
                  <a:cubicBezTo>
                    <a:pt x="651" y="11551"/>
                    <a:pt x="2334" y="19697"/>
                    <a:pt x="2334" y="19697"/>
                  </a:cubicBezTo>
                  <a:lnTo>
                    <a:pt x="12431" y="17594"/>
                  </a:lnTo>
                  <a:lnTo>
                    <a:pt x="1301"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2499871" y="3508498"/>
              <a:ext cx="947448" cy="695851"/>
            </a:xfrm>
            <a:custGeom>
              <a:avLst/>
              <a:gdLst/>
              <a:ahLst/>
              <a:cxnLst/>
              <a:rect l="l" t="t" r="r" b="b"/>
              <a:pathLst>
                <a:path w="48612" h="35703" extrusionOk="0">
                  <a:moveTo>
                    <a:pt x="23331" y="0"/>
                  </a:moveTo>
                  <a:lnTo>
                    <a:pt x="1" y="153"/>
                  </a:lnTo>
                  <a:lnTo>
                    <a:pt x="8836" y="22489"/>
                  </a:lnTo>
                  <a:cubicBezTo>
                    <a:pt x="9065" y="28991"/>
                    <a:pt x="9410" y="34345"/>
                    <a:pt x="9945" y="34689"/>
                  </a:cubicBezTo>
                  <a:cubicBezTo>
                    <a:pt x="10941" y="35326"/>
                    <a:pt x="29377" y="35702"/>
                    <a:pt x="39986" y="35702"/>
                  </a:cubicBezTo>
                  <a:cubicBezTo>
                    <a:pt x="44040" y="35702"/>
                    <a:pt x="46952" y="35647"/>
                    <a:pt x="47311" y="35531"/>
                  </a:cubicBezTo>
                  <a:cubicBezTo>
                    <a:pt x="48612" y="35110"/>
                    <a:pt x="47464" y="31439"/>
                    <a:pt x="46011" y="30329"/>
                  </a:cubicBezTo>
                  <a:cubicBezTo>
                    <a:pt x="44596" y="29182"/>
                    <a:pt x="32051" y="22910"/>
                    <a:pt x="32051" y="22910"/>
                  </a:cubicBezTo>
                  <a:lnTo>
                    <a:pt x="23331" y="0"/>
                  </a:ln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2643008" y="3867782"/>
              <a:ext cx="808036" cy="341816"/>
            </a:xfrm>
            <a:custGeom>
              <a:avLst/>
              <a:gdLst/>
              <a:ahLst/>
              <a:cxnLst/>
              <a:rect l="l" t="t" r="r" b="b"/>
              <a:pathLst>
                <a:path w="41459" h="17538" extrusionOk="0">
                  <a:moveTo>
                    <a:pt x="23177" y="1"/>
                  </a:moveTo>
                  <a:lnTo>
                    <a:pt x="0" y="460"/>
                  </a:lnTo>
                  <a:cubicBezTo>
                    <a:pt x="612" y="1760"/>
                    <a:pt x="1530" y="4437"/>
                    <a:pt x="1530" y="4782"/>
                  </a:cubicBezTo>
                  <a:cubicBezTo>
                    <a:pt x="1530" y="10901"/>
                    <a:pt x="1951" y="16294"/>
                    <a:pt x="2486" y="16638"/>
                  </a:cubicBezTo>
                  <a:cubicBezTo>
                    <a:pt x="2792" y="16829"/>
                    <a:pt x="4590" y="16944"/>
                    <a:pt x="7267" y="17097"/>
                  </a:cubicBezTo>
                  <a:cubicBezTo>
                    <a:pt x="9218" y="17212"/>
                    <a:pt x="11665" y="17288"/>
                    <a:pt x="14304" y="17326"/>
                  </a:cubicBezTo>
                  <a:cubicBezTo>
                    <a:pt x="19666" y="17470"/>
                    <a:pt x="25499" y="17538"/>
                    <a:pt x="30269" y="17538"/>
                  </a:cubicBezTo>
                  <a:cubicBezTo>
                    <a:pt x="35672" y="17538"/>
                    <a:pt x="39712" y="17451"/>
                    <a:pt x="40159" y="17288"/>
                  </a:cubicBezTo>
                  <a:cubicBezTo>
                    <a:pt x="41459" y="16867"/>
                    <a:pt x="40312" y="13119"/>
                    <a:pt x="38935" y="11895"/>
                  </a:cubicBezTo>
                  <a:cubicBezTo>
                    <a:pt x="37481" y="10748"/>
                    <a:pt x="24898" y="4323"/>
                    <a:pt x="24898" y="4323"/>
                  </a:cubicBezTo>
                  <a:lnTo>
                    <a:pt x="23177" y="1"/>
                  </a:lnTo>
                  <a:close/>
                </a:path>
              </a:pathLst>
            </a:custGeom>
            <a:solidFill>
              <a:srgbClr val="F7A9A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2669846" y="3958723"/>
              <a:ext cx="788663" cy="254267"/>
            </a:xfrm>
            <a:custGeom>
              <a:avLst/>
              <a:gdLst/>
              <a:ahLst/>
              <a:cxnLst/>
              <a:rect l="l" t="t" r="r" b="b"/>
              <a:pathLst>
                <a:path w="40465" h="13046" extrusionOk="0">
                  <a:moveTo>
                    <a:pt x="0" y="1"/>
                  </a:moveTo>
                  <a:cubicBezTo>
                    <a:pt x="153" y="6311"/>
                    <a:pt x="383" y="11781"/>
                    <a:pt x="918" y="12087"/>
                  </a:cubicBezTo>
                  <a:cubicBezTo>
                    <a:pt x="1871" y="12722"/>
                    <a:pt x="19242" y="13045"/>
                    <a:pt x="30264" y="13045"/>
                  </a:cubicBezTo>
                  <a:cubicBezTo>
                    <a:pt x="35175" y="13045"/>
                    <a:pt x="38825" y="12981"/>
                    <a:pt x="39202" y="12852"/>
                  </a:cubicBezTo>
                  <a:cubicBezTo>
                    <a:pt x="40464" y="12431"/>
                    <a:pt x="39394" y="8836"/>
                    <a:pt x="38017" y="7688"/>
                  </a:cubicBezTo>
                  <a:cubicBezTo>
                    <a:pt x="36640" y="6579"/>
                    <a:pt x="24592" y="1"/>
                    <a:pt x="2459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2721281" y="4176254"/>
              <a:ext cx="705168" cy="8771"/>
            </a:xfrm>
            <a:custGeom>
              <a:avLst/>
              <a:gdLst/>
              <a:ahLst/>
              <a:cxnLst/>
              <a:rect l="l" t="t" r="r" b="b"/>
              <a:pathLst>
                <a:path w="36181" h="450" extrusionOk="0">
                  <a:moveTo>
                    <a:pt x="10419" y="1"/>
                  </a:moveTo>
                  <a:cubicBezTo>
                    <a:pt x="5859" y="1"/>
                    <a:pt x="1975" y="35"/>
                    <a:pt x="38" y="122"/>
                  </a:cubicBezTo>
                  <a:cubicBezTo>
                    <a:pt x="0" y="122"/>
                    <a:pt x="0" y="161"/>
                    <a:pt x="38" y="161"/>
                  </a:cubicBezTo>
                  <a:cubicBezTo>
                    <a:pt x="3595" y="367"/>
                    <a:pt x="13720" y="450"/>
                    <a:pt x="22539" y="450"/>
                  </a:cubicBezTo>
                  <a:cubicBezTo>
                    <a:pt x="28418" y="450"/>
                    <a:pt x="33718" y="413"/>
                    <a:pt x="36104" y="352"/>
                  </a:cubicBezTo>
                  <a:cubicBezTo>
                    <a:pt x="36181" y="352"/>
                    <a:pt x="36181" y="275"/>
                    <a:pt x="36104" y="275"/>
                  </a:cubicBezTo>
                  <a:cubicBezTo>
                    <a:pt x="32087" y="147"/>
                    <a:pt x="19817" y="1"/>
                    <a:pt x="10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3269153" y="4084669"/>
              <a:ext cx="97684" cy="90804"/>
            </a:xfrm>
            <a:custGeom>
              <a:avLst/>
              <a:gdLst/>
              <a:ahLst/>
              <a:cxnLst/>
              <a:rect l="l" t="t" r="r" b="b"/>
              <a:pathLst>
                <a:path w="5012" h="4659" extrusionOk="0">
                  <a:moveTo>
                    <a:pt x="4847" y="1"/>
                  </a:moveTo>
                  <a:cubicBezTo>
                    <a:pt x="3474" y="1"/>
                    <a:pt x="2120" y="601"/>
                    <a:pt x="1378" y="1418"/>
                  </a:cubicBezTo>
                  <a:cubicBezTo>
                    <a:pt x="613" y="2259"/>
                    <a:pt x="1" y="3406"/>
                    <a:pt x="39" y="4630"/>
                  </a:cubicBezTo>
                  <a:cubicBezTo>
                    <a:pt x="39" y="4649"/>
                    <a:pt x="58" y="4659"/>
                    <a:pt x="82" y="4659"/>
                  </a:cubicBezTo>
                  <a:cubicBezTo>
                    <a:pt x="106" y="4659"/>
                    <a:pt x="135" y="4649"/>
                    <a:pt x="154" y="4630"/>
                  </a:cubicBezTo>
                  <a:cubicBezTo>
                    <a:pt x="536" y="2297"/>
                    <a:pt x="2640" y="232"/>
                    <a:pt x="5011" y="79"/>
                  </a:cubicBezTo>
                  <a:cubicBezTo>
                    <a:pt x="5011" y="41"/>
                    <a:pt x="5011" y="2"/>
                    <a:pt x="4973" y="2"/>
                  </a:cubicBezTo>
                  <a:cubicBezTo>
                    <a:pt x="4931" y="1"/>
                    <a:pt x="4889" y="1"/>
                    <a:pt x="4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3051505" y="3959444"/>
              <a:ext cx="134929" cy="55956"/>
            </a:xfrm>
            <a:custGeom>
              <a:avLst/>
              <a:gdLst/>
              <a:ahLst/>
              <a:cxnLst/>
              <a:rect l="l" t="t" r="r" b="b"/>
              <a:pathLst>
                <a:path w="6923" h="2871" extrusionOk="0">
                  <a:moveTo>
                    <a:pt x="6567" y="1"/>
                  </a:moveTo>
                  <a:cubicBezTo>
                    <a:pt x="4198" y="1"/>
                    <a:pt x="1534" y="812"/>
                    <a:pt x="38" y="2756"/>
                  </a:cubicBezTo>
                  <a:cubicBezTo>
                    <a:pt x="0" y="2832"/>
                    <a:pt x="77" y="2871"/>
                    <a:pt x="191" y="2871"/>
                  </a:cubicBezTo>
                  <a:cubicBezTo>
                    <a:pt x="2333" y="1800"/>
                    <a:pt x="4437" y="958"/>
                    <a:pt x="6770" y="346"/>
                  </a:cubicBezTo>
                  <a:cubicBezTo>
                    <a:pt x="6923" y="270"/>
                    <a:pt x="6884" y="2"/>
                    <a:pt x="6731" y="2"/>
                  </a:cubicBezTo>
                  <a:cubicBezTo>
                    <a:pt x="6677" y="1"/>
                    <a:pt x="6622" y="1"/>
                    <a:pt x="6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3086529" y="3973614"/>
              <a:ext cx="134949" cy="55956"/>
            </a:xfrm>
            <a:custGeom>
              <a:avLst/>
              <a:gdLst/>
              <a:ahLst/>
              <a:cxnLst/>
              <a:rect l="l" t="t" r="r" b="b"/>
              <a:pathLst>
                <a:path w="6924" h="2871" extrusionOk="0">
                  <a:moveTo>
                    <a:pt x="6570" y="1"/>
                  </a:moveTo>
                  <a:cubicBezTo>
                    <a:pt x="4235" y="1"/>
                    <a:pt x="1534" y="811"/>
                    <a:pt x="39" y="2717"/>
                  </a:cubicBezTo>
                  <a:cubicBezTo>
                    <a:pt x="1" y="2832"/>
                    <a:pt x="115" y="2870"/>
                    <a:pt x="192" y="2870"/>
                  </a:cubicBezTo>
                  <a:cubicBezTo>
                    <a:pt x="2334" y="1761"/>
                    <a:pt x="4437" y="958"/>
                    <a:pt x="6808" y="346"/>
                  </a:cubicBezTo>
                  <a:cubicBezTo>
                    <a:pt x="6923" y="231"/>
                    <a:pt x="6923" y="2"/>
                    <a:pt x="6732" y="2"/>
                  </a:cubicBezTo>
                  <a:cubicBezTo>
                    <a:pt x="6678" y="1"/>
                    <a:pt x="6624" y="1"/>
                    <a:pt x="6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3123054" y="3987783"/>
              <a:ext cx="134949" cy="55936"/>
            </a:xfrm>
            <a:custGeom>
              <a:avLst/>
              <a:gdLst/>
              <a:ahLst/>
              <a:cxnLst/>
              <a:rect l="l" t="t" r="r" b="b"/>
              <a:pathLst>
                <a:path w="6924" h="2870" extrusionOk="0">
                  <a:moveTo>
                    <a:pt x="6570" y="0"/>
                  </a:moveTo>
                  <a:cubicBezTo>
                    <a:pt x="4235" y="0"/>
                    <a:pt x="1534" y="811"/>
                    <a:pt x="39" y="2717"/>
                  </a:cubicBezTo>
                  <a:cubicBezTo>
                    <a:pt x="1" y="2832"/>
                    <a:pt x="77" y="2870"/>
                    <a:pt x="192" y="2870"/>
                  </a:cubicBezTo>
                  <a:cubicBezTo>
                    <a:pt x="2334" y="1761"/>
                    <a:pt x="4437" y="958"/>
                    <a:pt x="6770" y="346"/>
                  </a:cubicBezTo>
                  <a:cubicBezTo>
                    <a:pt x="6923" y="269"/>
                    <a:pt x="6885" y="40"/>
                    <a:pt x="6732" y="1"/>
                  </a:cubicBezTo>
                  <a:cubicBezTo>
                    <a:pt x="6678" y="1"/>
                    <a:pt x="6624" y="0"/>
                    <a:pt x="6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3158097" y="4002693"/>
              <a:ext cx="136430" cy="55936"/>
            </a:xfrm>
            <a:custGeom>
              <a:avLst/>
              <a:gdLst/>
              <a:ahLst/>
              <a:cxnLst/>
              <a:rect l="l" t="t" r="r" b="b"/>
              <a:pathLst>
                <a:path w="7000" h="2870" extrusionOk="0">
                  <a:moveTo>
                    <a:pt x="6606" y="0"/>
                  </a:moveTo>
                  <a:cubicBezTo>
                    <a:pt x="4236" y="0"/>
                    <a:pt x="1572" y="810"/>
                    <a:pt x="77" y="2717"/>
                  </a:cubicBezTo>
                  <a:cubicBezTo>
                    <a:pt x="0" y="2832"/>
                    <a:pt x="115" y="2870"/>
                    <a:pt x="191" y="2870"/>
                  </a:cubicBezTo>
                  <a:cubicBezTo>
                    <a:pt x="2371" y="1761"/>
                    <a:pt x="4475" y="958"/>
                    <a:pt x="6808" y="346"/>
                  </a:cubicBezTo>
                  <a:cubicBezTo>
                    <a:pt x="6999" y="231"/>
                    <a:pt x="6961" y="1"/>
                    <a:pt x="6770" y="1"/>
                  </a:cubicBezTo>
                  <a:cubicBezTo>
                    <a:pt x="6715" y="1"/>
                    <a:pt x="6661" y="0"/>
                    <a:pt x="66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3122313" y="3827573"/>
              <a:ext cx="134189" cy="152938"/>
            </a:xfrm>
            <a:custGeom>
              <a:avLst/>
              <a:gdLst/>
              <a:ahLst/>
              <a:cxnLst/>
              <a:rect l="l" t="t" r="r" b="b"/>
              <a:pathLst>
                <a:path w="6885" h="7847" extrusionOk="0">
                  <a:moveTo>
                    <a:pt x="4742" y="598"/>
                  </a:moveTo>
                  <a:cubicBezTo>
                    <a:pt x="5204" y="598"/>
                    <a:pt x="5576" y="936"/>
                    <a:pt x="5661" y="1911"/>
                  </a:cubicBezTo>
                  <a:cubicBezTo>
                    <a:pt x="5737" y="3402"/>
                    <a:pt x="3710" y="4779"/>
                    <a:pt x="2754" y="5430"/>
                  </a:cubicBezTo>
                  <a:cubicBezTo>
                    <a:pt x="1951" y="6003"/>
                    <a:pt x="1071" y="6577"/>
                    <a:pt x="268" y="7227"/>
                  </a:cubicBezTo>
                  <a:cubicBezTo>
                    <a:pt x="689" y="6003"/>
                    <a:pt x="1071" y="4818"/>
                    <a:pt x="1645" y="3670"/>
                  </a:cubicBezTo>
                  <a:cubicBezTo>
                    <a:pt x="1951" y="3135"/>
                    <a:pt x="2180" y="2561"/>
                    <a:pt x="2563" y="2064"/>
                  </a:cubicBezTo>
                  <a:cubicBezTo>
                    <a:pt x="2900" y="1582"/>
                    <a:pt x="3953" y="598"/>
                    <a:pt x="4742" y="598"/>
                  </a:cubicBezTo>
                  <a:close/>
                  <a:moveTo>
                    <a:pt x="4592" y="0"/>
                  </a:moveTo>
                  <a:cubicBezTo>
                    <a:pt x="3671" y="0"/>
                    <a:pt x="2756" y="688"/>
                    <a:pt x="2219" y="1414"/>
                  </a:cubicBezTo>
                  <a:cubicBezTo>
                    <a:pt x="995" y="3097"/>
                    <a:pt x="192" y="5506"/>
                    <a:pt x="0" y="7533"/>
                  </a:cubicBezTo>
                  <a:cubicBezTo>
                    <a:pt x="0" y="7610"/>
                    <a:pt x="39" y="7610"/>
                    <a:pt x="77" y="7610"/>
                  </a:cubicBezTo>
                  <a:cubicBezTo>
                    <a:pt x="105" y="7748"/>
                    <a:pt x="213" y="7847"/>
                    <a:pt x="343" y="7847"/>
                  </a:cubicBezTo>
                  <a:cubicBezTo>
                    <a:pt x="392" y="7847"/>
                    <a:pt x="445" y="7832"/>
                    <a:pt x="498" y="7801"/>
                  </a:cubicBezTo>
                  <a:cubicBezTo>
                    <a:pt x="2219" y="6653"/>
                    <a:pt x="4207" y="5583"/>
                    <a:pt x="5470" y="3900"/>
                  </a:cubicBezTo>
                  <a:cubicBezTo>
                    <a:pt x="6235" y="2944"/>
                    <a:pt x="6885" y="1375"/>
                    <a:pt x="5737" y="419"/>
                  </a:cubicBezTo>
                  <a:cubicBezTo>
                    <a:pt x="5373" y="124"/>
                    <a:pt x="4982" y="0"/>
                    <a:pt x="4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2953098" y="3909705"/>
              <a:ext cx="180419" cy="82794"/>
            </a:xfrm>
            <a:custGeom>
              <a:avLst/>
              <a:gdLst/>
              <a:ahLst/>
              <a:cxnLst/>
              <a:rect l="l" t="t" r="r" b="b"/>
              <a:pathLst>
                <a:path w="9257" h="4248" extrusionOk="0">
                  <a:moveTo>
                    <a:pt x="2980" y="695"/>
                  </a:moveTo>
                  <a:cubicBezTo>
                    <a:pt x="3272" y="695"/>
                    <a:pt x="3532" y="719"/>
                    <a:pt x="3710" y="757"/>
                  </a:cubicBezTo>
                  <a:cubicBezTo>
                    <a:pt x="4284" y="910"/>
                    <a:pt x="4896" y="1139"/>
                    <a:pt x="5432" y="1330"/>
                  </a:cubicBezTo>
                  <a:cubicBezTo>
                    <a:pt x="6617" y="1789"/>
                    <a:pt x="7726" y="2439"/>
                    <a:pt x="8797" y="3013"/>
                  </a:cubicBezTo>
                  <a:cubicBezTo>
                    <a:pt x="7803" y="3090"/>
                    <a:pt x="6808" y="3243"/>
                    <a:pt x="5814" y="3396"/>
                  </a:cubicBezTo>
                  <a:cubicBezTo>
                    <a:pt x="5288" y="3478"/>
                    <a:pt x="4542" y="3581"/>
                    <a:pt x="3794" y="3581"/>
                  </a:cubicBezTo>
                  <a:cubicBezTo>
                    <a:pt x="2801" y="3581"/>
                    <a:pt x="1802" y="3399"/>
                    <a:pt x="1301" y="2745"/>
                  </a:cubicBezTo>
                  <a:cubicBezTo>
                    <a:pt x="6" y="1112"/>
                    <a:pt x="1767" y="695"/>
                    <a:pt x="2980" y="695"/>
                  </a:cubicBezTo>
                  <a:close/>
                  <a:moveTo>
                    <a:pt x="2642" y="0"/>
                  </a:moveTo>
                  <a:cubicBezTo>
                    <a:pt x="1518" y="0"/>
                    <a:pt x="308" y="442"/>
                    <a:pt x="154" y="1713"/>
                  </a:cubicBezTo>
                  <a:cubicBezTo>
                    <a:pt x="1" y="3204"/>
                    <a:pt x="1492" y="3893"/>
                    <a:pt x="2754" y="4160"/>
                  </a:cubicBezTo>
                  <a:cubicBezTo>
                    <a:pt x="3178" y="4222"/>
                    <a:pt x="3602" y="4248"/>
                    <a:pt x="4027" y="4248"/>
                  </a:cubicBezTo>
                  <a:cubicBezTo>
                    <a:pt x="5713" y="4248"/>
                    <a:pt x="7400" y="3839"/>
                    <a:pt x="8988" y="3625"/>
                  </a:cubicBezTo>
                  <a:cubicBezTo>
                    <a:pt x="9180" y="3549"/>
                    <a:pt x="9256" y="3319"/>
                    <a:pt x="9180" y="3204"/>
                  </a:cubicBezTo>
                  <a:cubicBezTo>
                    <a:pt x="9256" y="3128"/>
                    <a:pt x="9256" y="3128"/>
                    <a:pt x="9180" y="3090"/>
                  </a:cubicBezTo>
                  <a:cubicBezTo>
                    <a:pt x="7726" y="1674"/>
                    <a:pt x="5470" y="527"/>
                    <a:pt x="3404" y="68"/>
                  </a:cubicBezTo>
                  <a:cubicBezTo>
                    <a:pt x="3165" y="25"/>
                    <a:pt x="2906" y="0"/>
                    <a:pt x="2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1278123" y="2262133"/>
              <a:ext cx="1836718" cy="1654097"/>
            </a:xfrm>
            <a:custGeom>
              <a:avLst/>
              <a:gdLst/>
              <a:ahLst/>
              <a:cxnLst/>
              <a:rect l="l" t="t" r="r" b="b"/>
              <a:pathLst>
                <a:path w="94239" h="84869" extrusionOk="0">
                  <a:moveTo>
                    <a:pt x="3978" y="1"/>
                  </a:moveTo>
                  <a:cubicBezTo>
                    <a:pt x="3978" y="1"/>
                    <a:pt x="1" y="11475"/>
                    <a:pt x="9142" y="20539"/>
                  </a:cubicBezTo>
                  <a:cubicBezTo>
                    <a:pt x="17747" y="29144"/>
                    <a:pt x="50830" y="35149"/>
                    <a:pt x="54846" y="39165"/>
                  </a:cubicBezTo>
                  <a:cubicBezTo>
                    <a:pt x="56605" y="40886"/>
                    <a:pt x="67505" y="84869"/>
                    <a:pt x="67505" y="84869"/>
                  </a:cubicBezTo>
                  <a:lnTo>
                    <a:pt x="94239" y="83530"/>
                  </a:lnTo>
                  <a:cubicBezTo>
                    <a:pt x="94239" y="83530"/>
                    <a:pt x="82574" y="34461"/>
                    <a:pt x="74810" y="25396"/>
                  </a:cubicBezTo>
                  <a:cubicBezTo>
                    <a:pt x="69647" y="19315"/>
                    <a:pt x="43754" y="10174"/>
                    <a:pt x="29986" y="5929"/>
                  </a:cubicBezTo>
                  <a:cubicBezTo>
                    <a:pt x="28685" y="5508"/>
                    <a:pt x="28953" y="1"/>
                    <a:pt x="28953"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2604982" y="3797714"/>
              <a:ext cx="435348" cy="26974"/>
            </a:xfrm>
            <a:custGeom>
              <a:avLst/>
              <a:gdLst/>
              <a:ahLst/>
              <a:cxnLst/>
              <a:rect l="l" t="t" r="r" b="b"/>
              <a:pathLst>
                <a:path w="22337" h="1384" extrusionOk="0">
                  <a:moveTo>
                    <a:pt x="22260" y="1"/>
                  </a:moveTo>
                  <a:cubicBezTo>
                    <a:pt x="20654" y="1"/>
                    <a:pt x="18971" y="1"/>
                    <a:pt x="17364" y="39"/>
                  </a:cubicBezTo>
                  <a:cubicBezTo>
                    <a:pt x="14419" y="154"/>
                    <a:pt x="11513" y="268"/>
                    <a:pt x="8606" y="460"/>
                  </a:cubicBezTo>
                  <a:cubicBezTo>
                    <a:pt x="7153" y="574"/>
                    <a:pt x="5699" y="651"/>
                    <a:pt x="4246" y="766"/>
                  </a:cubicBezTo>
                  <a:lnTo>
                    <a:pt x="2104" y="919"/>
                  </a:lnTo>
                  <a:cubicBezTo>
                    <a:pt x="1416" y="957"/>
                    <a:pt x="727" y="957"/>
                    <a:pt x="39" y="1148"/>
                  </a:cubicBezTo>
                  <a:cubicBezTo>
                    <a:pt x="1" y="1186"/>
                    <a:pt x="1" y="1301"/>
                    <a:pt x="1" y="1339"/>
                  </a:cubicBezTo>
                  <a:cubicBezTo>
                    <a:pt x="324" y="1372"/>
                    <a:pt x="654" y="1384"/>
                    <a:pt x="988" y="1384"/>
                  </a:cubicBezTo>
                  <a:cubicBezTo>
                    <a:pt x="1445" y="1384"/>
                    <a:pt x="1908" y="1361"/>
                    <a:pt x="2372" y="1339"/>
                  </a:cubicBezTo>
                  <a:cubicBezTo>
                    <a:pt x="3213" y="1301"/>
                    <a:pt x="3978" y="1301"/>
                    <a:pt x="4781" y="1225"/>
                  </a:cubicBezTo>
                  <a:cubicBezTo>
                    <a:pt x="10671" y="995"/>
                    <a:pt x="16446" y="727"/>
                    <a:pt x="22260" y="77"/>
                  </a:cubicBezTo>
                  <a:cubicBezTo>
                    <a:pt x="22336" y="77"/>
                    <a:pt x="22336" y="1"/>
                    <a:pt x="2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1392180" y="2288172"/>
              <a:ext cx="1247477" cy="1459976"/>
            </a:xfrm>
            <a:custGeom>
              <a:avLst/>
              <a:gdLst/>
              <a:ahLst/>
              <a:cxnLst/>
              <a:rect l="l" t="t" r="r" b="b"/>
              <a:pathLst>
                <a:path w="64006" h="74909" extrusionOk="0">
                  <a:moveTo>
                    <a:pt x="1351" y="0"/>
                  </a:moveTo>
                  <a:cubicBezTo>
                    <a:pt x="1323" y="0"/>
                    <a:pt x="1301" y="13"/>
                    <a:pt x="1301" y="42"/>
                  </a:cubicBezTo>
                  <a:cubicBezTo>
                    <a:pt x="0" y="5970"/>
                    <a:pt x="1913" y="12395"/>
                    <a:pt x="6082" y="16717"/>
                  </a:cubicBezTo>
                  <a:cubicBezTo>
                    <a:pt x="10633" y="21421"/>
                    <a:pt x="17135" y="23334"/>
                    <a:pt x="23139" y="25322"/>
                  </a:cubicBezTo>
                  <a:cubicBezTo>
                    <a:pt x="30635" y="27770"/>
                    <a:pt x="38017" y="30256"/>
                    <a:pt x="45475" y="32704"/>
                  </a:cubicBezTo>
                  <a:cubicBezTo>
                    <a:pt x="47120" y="33239"/>
                    <a:pt x="48955" y="33622"/>
                    <a:pt x="50256" y="34769"/>
                  </a:cubicBezTo>
                  <a:cubicBezTo>
                    <a:pt x="51556" y="35840"/>
                    <a:pt x="52015" y="37676"/>
                    <a:pt x="52550" y="39206"/>
                  </a:cubicBezTo>
                  <a:cubicBezTo>
                    <a:pt x="53813" y="42839"/>
                    <a:pt x="55036" y="46472"/>
                    <a:pt x="56260" y="50106"/>
                  </a:cubicBezTo>
                  <a:cubicBezTo>
                    <a:pt x="58632" y="57411"/>
                    <a:pt x="60888" y="64792"/>
                    <a:pt x="63068" y="72136"/>
                  </a:cubicBezTo>
                  <a:lnTo>
                    <a:pt x="63948" y="74851"/>
                  </a:lnTo>
                  <a:cubicBezTo>
                    <a:pt x="63948" y="74889"/>
                    <a:pt x="63967" y="74908"/>
                    <a:pt x="63981" y="74908"/>
                  </a:cubicBezTo>
                  <a:cubicBezTo>
                    <a:pt x="63996" y="74908"/>
                    <a:pt x="64005" y="74889"/>
                    <a:pt x="63986" y="74851"/>
                  </a:cubicBezTo>
                  <a:cubicBezTo>
                    <a:pt x="63030" y="71141"/>
                    <a:pt x="61921" y="67470"/>
                    <a:pt x="60850" y="63721"/>
                  </a:cubicBezTo>
                  <a:cubicBezTo>
                    <a:pt x="59741" y="60088"/>
                    <a:pt x="58632" y="56416"/>
                    <a:pt x="57484" y="52821"/>
                  </a:cubicBezTo>
                  <a:cubicBezTo>
                    <a:pt x="56337" y="49188"/>
                    <a:pt x="55151" y="45555"/>
                    <a:pt x="53889" y="41959"/>
                  </a:cubicBezTo>
                  <a:cubicBezTo>
                    <a:pt x="53315" y="40238"/>
                    <a:pt x="52818" y="38479"/>
                    <a:pt x="52091" y="36873"/>
                  </a:cubicBezTo>
                  <a:cubicBezTo>
                    <a:pt x="51441" y="35419"/>
                    <a:pt x="50447" y="34310"/>
                    <a:pt x="49032" y="33660"/>
                  </a:cubicBezTo>
                  <a:cubicBezTo>
                    <a:pt x="47464" y="32933"/>
                    <a:pt x="45666" y="32474"/>
                    <a:pt x="44022" y="31901"/>
                  </a:cubicBezTo>
                  <a:cubicBezTo>
                    <a:pt x="42186" y="31251"/>
                    <a:pt x="40312" y="30677"/>
                    <a:pt x="38514" y="30065"/>
                  </a:cubicBezTo>
                  <a:cubicBezTo>
                    <a:pt x="34843" y="28879"/>
                    <a:pt x="31133" y="27694"/>
                    <a:pt x="27461" y="26432"/>
                  </a:cubicBezTo>
                  <a:cubicBezTo>
                    <a:pt x="24057" y="25322"/>
                    <a:pt x="20615" y="24252"/>
                    <a:pt x="17288" y="22989"/>
                  </a:cubicBezTo>
                  <a:cubicBezTo>
                    <a:pt x="14266" y="21880"/>
                    <a:pt x="11283" y="20542"/>
                    <a:pt x="8682" y="18591"/>
                  </a:cubicBezTo>
                  <a:cubicBezTo>
                    <a:pt x="6196" y="16717"/>
                    <a:pt x="4169" y="14346"/>
                    <a:pt x="2869" y="11477"/>
                  </a:cubicBezTo>
                  <a:cubicBezTo>
                    <a:pt x="1607" y="8647"/>
                    <a:pt x="957" y="5511"/>
                    <a:pt x="1148" y="2375"/>
                  </a:cubicBezTo>
                  <a:cubicBezTo>
                    <a:pt x="1224" y="1610"/>
                    <a:pt x="1301" y="845"/>
                    <a:pt x="1454" y="80"/>
                  </a:cubicBezTo>
                  <a:cubicBezTo>
                    <a:pt x="1454" y="33"/>
                    <a:pt x="1395" y="0"/>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1821551" y="3590493"/>
              <a:ext cx="761084" cy="723800"/>
            </a:xfrm>
            <a:custGeom>
              <a:avLst/>
              <a:gdLst/>
              <a:ahLst/>
              <a:cxnLst/>
              <a:rect l="l" t="t" r="r" b="b"/>
              <a:pathLst>
                <a:path w="39050" h="37137" extrusionOk="0">
                  <a:moveTo>
                    <a:pt x="1033" y="0"/>
                  </a:moveTo>
                  <a:cubicBezTo>
                    <a:pt x="1033" y="0"/>
                    <a:pt x="0" y="9524"/>
                    <a:pt x="38" y="18894"/>
                  </a:cubicBezTo>
                  <a:lnTo>
                    <a:pt x="38" y="19468"/>
                  </a:lnTo>
                  <a:cubicBezTo>
                    <a:pt x="38" y="20844"/>
                    <a:pt x="38" y="22260"/>
                    <a:pt x="77" y="23598"/>
                  </a:cubicBezTo>
                  <a:lnTo>
                    <a:pt x="77" y="23789"/>
                  </a:lnTo>
                  <a:cubicBezTo>
                    <a:pt x="230" y="30291"/>
                    <a:pt x="459" y="35684"/>
                    <a:pt x="995" y="36028"/>
                  </a:cubicBezTo>
                  <a:cubicBezTo>
                    <a:pt x="2060" y="36691"/>
                    <a:pt x="21626" y="37136"/>
                    <a:pt x="31780" y="37136"/>
                  </a:cubicBezTo>
                  <a:cubicBezTo>
                    <a:pt x="35110" y="37136"/>
                    <a:pt x="37428" y="37088"/>
                    <a:pt x="37749" y="36984"/>
                  </a:cubicBezTo>
                  <a:cubicBezTo>
                    <a:pt x="39049" y="36602"/>
                    <a:pt x="37940" y="32854"/>
                    <a:pt x="36449" y="31668"/>
                  </a:cubicBezTo>
                  <a:cubicBezTo>
                    <a:pt x="35072" y="30521"/>
                    <a:pt x="23827" y="24019"/>
                    <a:pt x="23827" y="24019"/>
                  </a:cubicBezTo>
                  <a:lnTo>
                    <a:pt x="23827" y="23636"/>
                  </a:lnTo>
                  <a:lnTo>
                    <a:pt x="23980" y="19697"/>
                  </a:lnTo>
                  <a:lnTo>
                    <a:pt x="24019" y="18932"/>
                  </a:lnTo>
                  <a:lnTo>
                    <a:pt x="24784" y="0"/>
                  </a:ln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1819309" y="3973633"/>
              <a:ext cx="768549" cy="342011"/>
            </a:xfrm>
            <a:custGeom>
              <a:avLst/>
              <a:gdLst/>
              <a:ahLst/>
              <a:cxnLst/>
              <a:rect l="l" t="t" r="r" b="b"/>
              <a:pathLst>
                <a:path w="39433" h="17548" extrusionOk="0">
                  <a:moveTo>
                    <a:pt x="0" y="1"/>
                  </a:moveTo>
                  <a:lnTo>
                    <a:pt x="0" y="1"/>
                  </a:lnTo>
                  <a:cubicBezTo>
                    <a:pt x="153" y="8338"/>
                    <a:pt x="421" y="16217"/>
                    <a:pt x="1110" y="16638"/>
                  </a:cubicBezTo>
                  <a:cubicBezTo>
                    <a:pt x="1377" y="16829"/>
                    <a:pt x="3213" y="16982"/>
                    <a:pt x="5890" y="17135"/>
                  </a:cubicBezTo>
                  <a:cubicBezTo>
                    <a:pt x="7841" y="17212"/>
                    <a:pt x="10289" y="17326"/>
                    <a:pt x="12928" y="17365"/>
                  </a:cubicBezTo>
                  <a:cubicBezTo>
                    <a:pt x="18257" y="17489"/>
                    <a:pt x="23891" y="17547"/>
                    <a:pt x="28486" y="17547"/>
                  </a:cubicBezTo>
                  <a:cubicBezTo>
                    <a:pt x="33784" y="17547"/>
                    <a:pt x="37699" y="17470"/>
                    <a:pt x="38170" y="17326"/>
                  </a:cubicBezTo>
                  <a:cubicBezTo>
                    <a:pt x="39432" y="16867"/>
                    <a:pt x="38285" y="13157"/>
                    <a:pt x="36870" y="11972"/>
                  </a:cubicBezTo>
                  <a:cubicBezTo>
                    <a:pt x="35416" y="10824"/>
                    <a:pt x="24057" y="4399"/>
                    <a:pt x="24057" y="4399"/>
                  </a:cubicBezTo>
                  <a:lnTo>
                    <a:pt x="24210" y="39"/>
                  </a:lnTo>
                  <a:lnTo>
                    <a:pt x="0" y="1"/>
                  </a:lnTo>
                  <a:close/>
                </a:path>
              </a:pathLst>
            </a:custGeom>
            <a:solidFill>
              <a:srgbClr val="F7A9A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1818569" y="4063094"/>
              <a:ext cx="787922" cy="254578"/>
            </a:xfrm>
            <a:custGeom>
              <a:avLst/>
              <a:gdLst/>
              <a:ahLst/>
              <a:cxnLst/>
              <a:rect l="l" t="t" r="r" b="b"/>
              <a:pathLst>
                <a:path w="40427" h="13062" extrusionOk="0">
                  <a:moveTo>
                    <a:pt x="0" y="0"/>
                  </a:moveTo>
                  <a:cubicBezTo>
                    <a:pt x="153" y="6311"/>
                    <a:pt x="383" y="11780"/>
                    <a:pt x="918" y="12086"/>
                  </a:cubicBezTo>
                  <a:cubicBezTo>
                    <a:pt x="1869" y="12720"/>
                    <a:pt x="19154" y="13062"/>
                    <a:pt x="30181" y="13062"/>
                  </a:cubicBezTo>
                  <a:cubicBezTo>
                    <a:pt x="35125" y="13062"/>
                    <a:pt x="38812" y="12993"/>
                    <a:pt x="39202" y="12851"/>
                  </a:cubicBezTo>
                  <a:cubicBezTo>
                    <a:pt x="40426" y="12430"/>
                    <a:pt x="39394" y="8835"/>
                    <a:pt x="38017" y="7688"/>
                  </a:cubicBezTo>
                  <a:cubicBezTo>
                    <a:pt x="36602" y="6617"/>
                    <a:pt x="24554" y="0"/>
                    <a:pt x="24554"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1869243" y="4280625"/>
              <a:ext cx="705928" cy="8771"/>
            </a:xfrm>
            <a:custGeom>
              <a:avLst/>
              <a:gdLst/>
              <a:ahLst/>
              <a:cxnLst/>
              <a:rect l="l" t="t" r="r" b="b"/>
              <a:pathLst>
                <a:path w="36220" h="450" extrusionOk="0">
                  <a:moveTo>
                    <a:pt x="10449" y="0"/>
                  </a:moveTo>
                  <a:cubicBezTo>
                    <a:pt x="5894" y="0"/>
                    <a:pt x="2014" y="34"/>
                    <a:pt x="77" y="122"/>
                  </a:cubicBezTo>
                  <a:cubicBezTo>
                    <a:pt x="1" y="122"/>
                    <a:pt x="1" y="160"/>
                    <a:pt x="77" y="160"/>
                  </a:cubicBezTo>
                  <a:cubicBezTo>
                    <a:pt x="3634" y="367"/>
                    <a:pt x="13745" y="449"/>
                    <a:pt x="22553" y="449"/>
                  </a:cubicBezTo>
                  <a:cubicBezTo>
                    <a:pt x="28425" y="449"/>
                    <a:pt x="33719" y="413"/>
                    <a:pt x="36105" y="351"/>
                  </a:cubicBezTo>
                  <a:cubicBezTo>
                    <a:pt x="36220" y="351"/>
                    <a:pt x="36220" y="275"/>
                    <a:pt x="36105" y="275"/>
                  </a:cubicBezTo>
                  <a:cubicBezTo>
                    <a:pt x="32088" y="146"/>
                    <a:pt x="19835" y="0"/>
                    <a:pt x="10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2417876" y="4189040"/>
              <a:ext cx="97684" cy="90804"/>
            </a:xfrm>
            <a:custGeom>
              <a:avLst/>
              <a:gdLst/>
              <a:ahLst/>
              <a:cxnLst/>
              <a:rect l="l" t="t" r="r" b="b"/>
              <a:pathLst>
                <a:path w="5012" h="4659" extrusionOk="0">
                  <a:moveTo>
                    <a:pt x="4844" y="0"/>
                  </a:moveTo>
                  <a:cubicBezTo>
                    <a:pt x="3438" y="0"/>
                    <a:pt x="2120" y="601"/>
                    <a:pt x="1378" y="1417"/>
                  </a:cubicBezTo>
                  <a:cubicBezTo>
                    <a:pt x="613" y="2258"/>
                    <a:pt x="1" y="3406"/>
                    <a:pt x="39" y="4630"/>
                  </a:cubicBezTo>
                  <a:cubicBezTo>
                    <a:pt x="39" y="4649"/>
                    <a:pt x="49" y="4658"/>
                    <a:pt x="63" y="4658"/>
                  </a:cubicBezTo>
                  <a:cubicBezTo>
                    <a:pt x="77" y="4658"/>
                    <a:pt x="97" y="4649"/>
                    <a:pt x="116" y="4630"/>
                  </a:cubicBezTo>
                  <a:cubicBezTo>
                    <a:pt x="498" y="2297"/>
                    <a:pt x="2602" y="231"/>
                    <a:pt x="5011" y="78"/>
                  </a:cubicBezTo>
                  <a:cubicBezTo>
                    <a:pt x="5011" y="40"/>
                    <a:pt x="5011" y="2"/>
                    <a:pt x="4973" y="2"/>
                  </a:cubicBezTo>
                  <a:cubicBezTo>
                    <a:pt x="4930" y="1"/>
                    <a:pt x="4887" y="0"/>
                    <a:pt x="4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2199467" y="4063815"/>
              <a:ext cx="134949" cy="55956"/>
            </a:xfrm>
            <a:custGeom>
              <a:avLst/>
              <a:gdLst/>
              <a:ahLst/>
              <a:cxnLst/>
              <a:rect l="l" t="t" r="r" b="b"/>
              <a:pathLst>
                <a:path w="6924" h="2871" extrusionOk="0">
                  <a:moveTo>
                    <a:pt x="6571" y="0"/>
                  </a:moveTo>
                  <a:cubicBezTo>
                    <a:pt x="4235" y="0"/>
                    <a:pt x="1534" y="812"/>
                    <a:pt x="39" y="2755"/>
                  </a:cubicBezTo>
                  <a:cubicBezTo>
                    <a:pt x="1" y="2832"/>
                    <a:pt x="116" y="2870"/>
                    <a:pt x="192" y="2870"/>
                  </a:cubicBezTo>
                  <a:cubicBezTo>
                    <a:pt x="2334" y="1799"/>
                    <a:pt x="4437" y="958"/>
                    <a:pt x="6809" y="346"/>
                  </a:cubicBezTo>
                  <a:cubicBezTo>
                    <a:pt x="6923" y="269"/>
                    <a:pt x="6885" y="2"/>
                    <a:pt x="6732" y="2"/>
                  </a:cubicBezTo>
                  <a:cubicBezTo>
                    <a:pt x="6679" y="1"/>
                    <a:pt x="6625" y="0"/>
                    <a:pt x="6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2234511" y="4077965"/>
              <a:ext cx="136430" cy="55956"/>
            </a:xfrm>
            <a:custGeom>
              <a:avLst/>
              <a:gdLst/>
              <a:ahLst/>
              <a:cxnLst/>
              <a:rect l="l" t="t" r="r" b="b"/>
              <a:pathLst>
                <a:path w="7000" h="2871" extrusionOk="0">
                  <a:moveTo>
                    <a:pt x="6606" y="1"/>
                  </a:moveTo>
                  <a:cubicBezTo>
                    <a:pt x="4236" y="1"/>
                    <a:pt x="1572" y="811"/>
                    <a:pt x="77" y="2718"/>
                  </a:cubicBezTo>
                  <a:cubicBezTo>
                    <a:pt x="0" y="2832"/>
                    <a:pt x="115" y="2871"/>
                    <a:pt x="230" y="2871"/>
                  </a:cubicBezTo>
                  <a:cubicBezTo>
                    <a:pt x="2372" y="1762"/>
                    <a:pt x="4475" y="958"/>
                    <a:pt x="6808" y="346"/>
                  </a:cubicBezTo>
                  <a:cubicBezTo>
                    <a:pt x="6999" y="232"/>
                    <a:pt x="6961" y="2"/>
                    <a:pt x="6770" y="2"/>
                  </a:cubicBezTo>
                  <a:cubicBezTo>
                    <a:pt x="6715" y="1"/>
                    <a:pt x="6661" y="1"/>
                    <a:pt x="6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2271036" y="4092134"/>
              <a:ext cx="135689" cy="55956"/>
            </a:xfrm>
            <a:custGeom>
              <a:avLst/>
              <a:gdLst/>
              <a:ahLst/>
              <a:cxnLst/>
              <a:rect l="l" t="t" r="r" b="b"/>
              <a:pathLst>
                <a:path w="6962" h="2871" extrusionOk="0">
                  <a:moveTo>
                    <a:pt x="6570" y="1"/>
                  </a:moveTo>
                  <a:cubicBezTo>
                    <a:pt x="4235" y="1"/>
                    <a:pt x="1534" y="811"/>
                    <a:pt x="39" y="2717"/>
                  </a:cubicBezTo>
                  <a:cubicBezTo>
                    <a:pt x="0" y="2832"/>
                    <a:pt x="115" y="2870"/>
                    <a:pt x="192" y="2870"/>
                  </a:cubicBezTo>
                  <a:cubicBezTo>
                    <a:pt x="2372" y="1761"/>
                    <a:pt x="4437" y="958"/>
                    <a:pt x="6808" y="346"/>
                  </a:cubicBezTo>
                  <a:cubicBezTo>
                    <a:pt x="6961" y="270"/>
                    <a:pt x="6885" y="2"/>
                    <a:pt x="6732" y="2"/>
                  </a:cubicBezTo>
                  <a:cubicBezTo>
                    <a:pt x="6678" y="1"/>
                    <a:pt x="6624" y="1"/>
                    <a:pt x="6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2306820" y="4106986"/>
              <a:ext cx="135689" cy="56014"/>
            </a:xfrm>
            <a:custGeom>
              <a:avLst/>
              <a:gdLst/>
              <a:ahLst/>
              <a:cxnLst/>
              <a:rect l="l" t="t" r="r" b="b"/>
              <a:pathLst>
                <a:path w="6962" h="2874" extrusionOk="0">
                  <a:moveTo>
                    <a:pt x="6434" y="0"/>
                  </a:moveTo>
                  <a:cubicBezTo>
                    <a:pt x="4131" y="0"/>
                    <a:pt x="1505" y="851"/>
                    <a:pt x="39" y="2720"/>
                  </a:cubicBezTo>
                  <a:cubicBezTo>
                    <a:pt x="0" y="2797"/>
                    <a:pt x="77" y="2873"/>
                    <a:pt x="192" y="2873"/>
                  </a:cubicBezTo>
                  <a:cubicBezTo>
                    <a:pt x="2333" y="1764"/>
                    <a:pt x="4437" y="961"/>
                    <a:pt x="6770" y="349"/>
                  </a:cubicBezTo>
                  <a:cubicBezTo>
                    <a:pt x="6961" y="234"/>
                    <a:pt x="6923" y="5"/>
                    <a:pt x="6732" y="5"/>
                  </a:cubicBezTo>
                  <a:cubicBezTo>
                    <a:pt x="6633" y="2"/>
                    <a:pt x="6534" y="0"/>
                    <a:pt x="6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2270295" y="3930716"/>
              <a:ext cx="134189" cy="152996"/>
            </a:xfrm>
            <a:custGeom>
              <a:avLst/>
              <a:gdLst/>
              <a:ahLst/>
              <a:cxnLst/>
              <a:rect l="l" t="t" r="r" b="b"/>
              <a:pathLst>
                <a:path w="6885" h="7850" extrusionOk="0">
                  <a:moveTo>
                    <a:pt x="4751" y="660"/>
                  </a:moveTo>
                  <a:cubicBezTo>
                    <a:pt x="5219" y="660"/>
                    <a:pt x="5600" y="998"/>
                    <a:pt x="5699" y="1973"/>
                  </a:cubicBezTo>
                  <a:cubicBezTo>
                    <a:pt x="5775" y="3388"/>
                    <a:pt x="3748" y="4842"/>
                    <a:pt x="2792" y="5492"/>
                  </a:cubicBezTo>
                  <a:cubicBezTo>
                    <a:pt x="1951" y="6066"/>
                    <a:pt x="1109" y="6639"/>
                    <a:pt x="306" y="7290"/>
                  </a:cubicBezTo>
                  <a:cubicBezTo>
                    <a:pt x="727" y="6066"/>
                    <a:pt x="1109" y="4880"/>
                    <a:pt x="1683" y="3733"/>
                  </a:cubicBezTo>
                  <a:cubicBezTo>
                    <a:pt x="1951" y="3197"/>
                    <a:pt x="2218" y="2624"/>
                    <a:pt x="2563" y="2126"/>
                  </a:cubicBezTo>
                  <a:cubicBezTo>
                    <a:pt x="2900" y="1644"/>
                    <a:pt x="3952" y="660"/>
                    <a:pt x="4751" y="660"/>
                  </a:cubicBezTo>
                  <a:close/>
                  <a:moveTo>
                    <a:pt x="4596" y="0"/>
                  </a:moveTo>
                  <a:cubicBezTo>
                    <a:pt x="3695" y="0"/>
                    <a:pt x="2790" y="691"/>
                    <a:pt x="2257" y="1438"/>
                  </a:cubicBezTo>
                  <a:cubicBezTo>
                    <a:pt x="995" y="3121"/>
                    <a:pt x="191" y="5492"/>
                    <a:pt x="0" y="7557"/>
                  </a:cubicBezTo>
                  <a:cubicBezTo>
                    <a:pt x="0" y="7596"/>
                    <a:pt x="38" y="7596"/>
                    <a:pt x="77" y="7596"/>
                  </a:cubicBezTo>
                  <a:cubicBezTo>
                    <a:pt x="131" y="7732"/>
                    <a:pt x="245" y="7849"/>
                    <a:pt x="374" y="7849"/>
                  </a:cubicBezTo>
                  <a:cubicBezTo>
                    <a:pt x="426" y="7849"/>
                    <a:pt x="481" y="7830"/>
                    <a:pt x="536" y="7787"/>
                  </a:cubicBezTo>
                  <a:cubicBezTo>
                    <a:pt x="2257" y="6639"/>
                    <a:pt x="4207" y="5607"/>
                    <a:pt x="5508" y="3924"/>
                  </a:cubicBezTo>
                  <a:cubicBezTo>
                    <a:pt x="6273" y="3006"/>
                    <a:pt x="6885" y="1438"/>
                    <a:pt x="5737" y="444"/>
                  </a:cubicBezTo>
                  <a:cubicBezTo>
                    <a:pt x="5378" y="131"/>
                    <a:pt x="4987" y="0"/>
                    <a:pt x="4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2101334" y="4013257"/>
              <a:ext cx="180146" cy="82501"/>
            </a:xfrm>
            <a:custGeom>
              <a:avLst/>
              <a:gdLst/>
              <a:ahLst/>
              <a:cxnLst/>
              <a:rect l="l" t="t" r="r" b="b"/>
              <a:pathLst>
                <a:path w="9243" h="4233" extrusionOk="0">
                  <a:moveTo>
                    <a:pt x="2967" y="737"/>
                  </a:moveTo>
                  <a:cubicBezTo>
                    <a:pt x="3259" y="737"/>
                    <a:pt x="3519" y="761"/>
                    <a:pt x="3697" y="798"/>
                  </a:cubicBezTo>
                  <a:cubicBezTo>
                    <a:pt x="4271" y="951"/>
                    <a:pt x="4883" y="1180"/>
                    <a:pt x="5418" y="1372"/>
                  </a:cubicBezTo>
                  <a:cubicBezTo>
                    <a:pt x="6604" y="1831"/>
                    <a:pt x="7713" y="2481"/>
                    <a:pt x="8822" y="3055"/>
                  </a:cubicBezTo>
                  <a:cubicBezTo>
                    <a:pt x="7828" y="3131"/>
                    <a:pt x="6795" y="3284"/>
                    <a:pt x="5801" y="3437"/>
                  </a:cubicBezTo>
                  <a:cubicBezTo>
                    <a:pt x="5291" y="3519"/>
                    <a:pt x="4548" y="3623"/>
                    <a:pt x="3799" y="3623"/>
                  </a:cubicBezTo>
                  <a:cubicBezTo>
                    <a:pt x="2807" y="3623"/>
                    <a:pt x="1806" y="3441"/>
                    <a:pt x="1326" y="2787"/>
                  </a:cubicBezTo>
                  <a:cubicBezTo>
                    <a:pt x="1" y="1153"/>
                    <a:pt x="1755" y="737"/>
                    <a:pt x="2967" y="737"/>
                  </a:cubicBezTo>
                  <a:close/>
                  <a:moveTo>
                    <a:pt x="2634" y="0"/>
                  </a:moveTo>
                  <a:cubicBezTo>
                    <a:pt x="1518" y="0"/>
                    <a:pt x="324" y="427"/>
                    <a:pt x="140" y="1716"/>
                  </a:cubicBezTo>
                  <a:cubicBezTo>
                    <a:pt x="26" y="3169"/>
                    <a:pt x="1517" y="3934"/>
                    <a:pt x="2741" y="4125"/>
                  </a:cubicBezTo>
                  <a:cubicBezTo>
                    <a:pt x="3203" y="4201"/>
                    <a:pt x="3667" y="4232"/>
                    <a:pt x="4131" y="4232"/>
                  </a:cubicBezTo>
                  <a:cubicBezTo>
                    <a:pt x="5780" y="4232"/>
                    <a:pt x="7432" y="3837"/>
                    <a:pt x="9013" y="3628"/>
                  </a:cubicBezTo>
                  <a:cubicBezTo>
                    <a:pt x="9205" y="3552"/>
                    <a:pt x="9243" y="3322"/>
                    <a:pt x="9205" y="3169"/>
                  </a:cubicBezTo>
                  <a:cubicBezTo>
                    <a:pt x="9243" y="3131"/>
                    <a:pt x="9243" y="3131"/>
                    <a:pt x="9205" y="3093"/>
                  </a:cubicBezTo>
                  <a:cubicBezTo>
                    <a:pt x="7713" y="1639"/>
                    <a:pt x="5457" y="492"/>
                    <a:pt x="3430" y="71"/>
                  </a:cubicBezTo>
                  <a:cubicBezTo>
                    <a:pt x="3180" y="26"/>
                    <a:pt x="2910" y="0"/>
                    <a:pt x="2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1096239" y="2262133"/>
              <a:ext cx="1271703" cy="1723423"/>
            </a:xfrm>
            <a:custGeom>
              <a:avLst/>
              <a:gdLst/>
              <a:ahLst/>
              <a:cxnLst/>
              <a:rect l="l" t="t" r="r" b="b"/>
              <a:pathLst>
                <a:path w="65249" h="88426" extrusionOk="0">
                  <a:moveTo>
                    <a:pt x="8644" y="1"/>
                  </a:moveTo>
                  <a:cubicBezTo>
                    <a:pt x="8644" y="1"/>
                    <a:pt x="1" y="14955"/>
                    <a:pt x="9715" y="23407"/>
                  </a:cubicBezTo>
                  <a:cubicBezTo>
                    <a:pt x="15835" y="28762"/>
                    <a:pt x="35570" y="35570"/>
                    <a:pt x="36832" y="38897"/>
                  </a:cubicBezTo>
                  <a:cubicBezTo>
                    <a:pt x="38056" y="42225"/>
                    <a:pt x="36717" y="88235"/>
                    <a:pt x="36717" y="88235"/>
                  </a:cubicBezTo>
                  <a:lnTo>
                    <a:pt x="61921" y="88426"/>
                  </a:lnTo>
                  <a:cubicBezTo>
                    <a:pt x="61921" y="88426"/>
                    <a:pt x="65248" y="37865"/>
                    <a:pt x="60774" y="28953"/>
                  </a:cubicBezTo>
                  <a:cubicBezTo>
                    <a:pt x="56452" y="20654"/>
                    <a:pt x="32051" y="11513"/>
                    <a:pt x="32051" y="11513"/>
                  </a:cubicBezTo>
                  <a:cubicBezTo>
                    <a:pt x="33810" y="6885"/>
                    <a:pt x="33275" y="1"/>
                    <a:pt x="33275"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1580222" y="2481905"/>
              <a:ext cx="278610" cy="21108"/>
            </a:xfrm>
            <a:custGeom>
              <a:avLst/>
              <a:gdLst/>
              <a:ahLst/>
              <a:cxnLst/>
              <a:rect l="l" t="t" r="r" b="b"/>
              <a:pathLst>
                <a:path w="14295" h="1083" extrusionOk="0">
                  <a:moveTo>
                    <a:pt x="8004" y="0"/>
                  </a:moveTo>
                  <a:cubicBezTo>
                    <a:pt x="7705" y="0"/>
                    <a:pt x="7405" y="3"/>
                    <a:pt x="7104" y="8"/>
                  </a:cubicBezTo>
                  <a:cubicBezTo>
                    <a:pt x="4771" y="46"/>
                    <a:pt x="2438" y="237"/>
                    <a:pt x="143" y="811"/>
                  </a:cubicBezTo>
                  <a:cubicBezTo>
                    <a:pt x="1" y="846"/>
                    <a:pt x="24" y="1082"/>
                    <a:pt x="153" y="1082"/>
                  </a:cubicBezTo>
                  <a:cubicBezTo>
                    <a:pt x="162" y="1082"/>
                    <a:pt x="171" y="1081"/>
                    <a:pt x="182" y="1078"/>
                  </a:cubicBezTo>
                  <a:cubicBezTo>
                    <a:pt x="2515" y="1078"/>
                    <a:pt x="4848" y="887"/>
                    <a:pt x="7219" y="772"/>
                  </a:cubicBezTo>
                  <a:cubicBezTo>
                    <a:pt x="9552" y="619"/>
                    <a:pt x="11885" y="505"/>
                    <a:pt x="14218" y="428"/>
                  </a:cubicBezTo>
                  <a:cubicBezTo>
                    <a:pt x="14294" y="428"/>
                    <a:pt x="14294" y="352"/>
                    <a:pt x="14218" y="352"/>
                  </a:cubicBezTo>
                  <a:cubicBezTo>
                    <a:pt x="12143" y="117"/>
                    <a:pt x="10098" y="0"/>
                    <a:pt x="8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1217742" y="2297313"/>
              <a:ext cx="675367" cy="1548110"/>
            </a:xfrm>
            <a:custGeom>
              <a:avLst/>
              <a:gdLst/>
              <a:ahLst/>
              <a:cxnLst/>
              <a:rect l="l" t="t" r="r" b="b"/>
              <a:pathLst>
                <a:path w="34652" h="79431" extrusionOk="0">
                  <a:moveTo>
                    <a:pt x="3173" y="1"/>
                  </a:moveTo>
                  <a:cubicBezTo>
                    <a:pt x="3144" y="1"/>
                    <a:pt x="3115" y="22"/>
                    <a:pt x="3099" y="70"/>
                  </a:cubicBezTo>
                  <a:cubicBezTo>
                    <a:pt x="2908" y="758"/>
                    <a:pt x="2678" y="1485"/>
                    <a:pt x="2487" y="2212"/>
                  </a:cubicBezTo>
                  <a:cubicBezTo>
                    <a:pt x="995" y="7337"/>
                    <a:pt x="1" y="13456"/>
                    <a:pt x="3290" y="18237"/>
                  </a:cubicBezTo>
                  <a:cubicBezTo>
                    <a:pt x="4858" y="20379"/>
                    <a:pt x="7153" y="21717"/>
                    <a:pt x="9486" y="22865"/>
                  </a:cubicBezTo>
                  <a:cubicBezTo>
                    <a:pt x="12278" y="24241"/>
                    <a:pt x="15108" y="25580"/>
                    <a:pt x="17900" y="26919"/>
                  </a:cubicBezTo>
                  <a:cubicBezTo>
                    <a:pt x="20768" y="28257"/>
                    <a:pt x="23637" y="29634"/>
                    <a:pt x="26505" y="30973"/>
                  </a:cubicBezTo>
                  <a:cubicBezTo>
                    <a:pt x="27806" y="31623"/>
                    <a:pt x="29183" y="32197"/>
                    <a:pt x="30445" y="32885"/>
                  </a:cubicBezTo>
                  <a:cubicBezTo>
                    <a:pt x="31554" y="33535"/>
                    <a:pt x="32548" y="34415"/>
                    <a:pt x="32969" y="35677"/>
                  </a:cubicBezTo>
                  <a:cubicBezTo>
                    <a:pt x="33466" y="37016"/>
                    <a:pt x="33504" y="38507"/>
                    <a:pt x="33581" y="39922"/>
                  </a:cubicBezTo>
                  <a:cubicBezTo>
                    <a:pt x="33734" y="41490"/>
                    <a:pt x="33849" y="43135"/>
                    <a:pt x="33925" y="44703"/>
                  </a:cubicBezTo>
                  <a:cubicBezTo>
                    <a:pt x="34116" y="47916"/>
                    <a:pt x="33849" y="68416"/>
                    <a:pt x="33772" y="71628"/>
                  </a:cubicBezTo>
                  <a:cubicBezTo>
                    <a:pt x="33734" y="74000"/>
                    <a:pt x="33696" y="76447"/>
                    <a:pt x="33581" y="78857"/>
                  </a:cubicBezTo>
                  <a:cubicBezTo>
                    <a:pt x="33562" y="79239"/>
                    <a:pt x="33590" y="79431"/>
                    <a:pt x="33629" y="79431"/>
                  </a:cubicBezTo>
                  <a:cubicBezTo>
                    <a:pt x="33667" y="79431"/>
                    <a:pt x="33715" y="79239"/>
                    <a:pt x="33734" y="78857"/>
                  </a:cubicBezTo>
                  <a:cubicBezTo>
                    <a:pt x="34269" y="72546"/>
                    <a:pt x="34652" y="45659"/>
                    <a:pt x="34422" y="42447"/>
                  </a:cubicBezTo>
                  <a:cubicBezTo>
                    <a:pt x="34308" y="40917"/>
                    <a:pt x="34155" y="39387"/>
                    <a:pt x="34040" y="37857"/>
                  </a:cubicBezTo>
                  <a:cubicBezTo>
                    <a:pt x="33925" y="36595"/>
                    <a:pt x="33696" y="35295"/>
                    <a:pt x="32931" y="34224"/>
                  </a:cubicBezTo>
                  <a:cubicBezTo>
                    <a:pt x="32204" y="33229"/>
                    <a:pt x="31171" y="32579"/>
                    <a:pt x="30100" y="32044"/>
                  </a:cubicBezTo>
                  <a:cubicBezTo>
                    <a:pt x="28800" y="31355"/>
                    <a:pt x="27461" y="30743"/>
                    <a:pt x="26123" y="30131"/>
                  </a:cubicBezTo>
                  <a:cubicBezTo>
                    <a:pt x="23254" y="28755"/>
                    <a:pt x="20348" y="27339"/>
                    <a:pt x="17479" y="25963"/>
                  </a:cubicBezTo>
                  <a:cubicBezTo>
                    <a:pt x="14726" y="24624"/>
                    <a:pt x="11895" y="23400"/>
                    <a:pt x="9180" y="21985"/>
                  </a:cubicBezTo>
                  <a:cubicBezTo>
                    <a:pt x="6770" y="20799"/>
                    <a:pt x="4514" y="19308"/>
                    <a:pt x="3137" y="16936"/>
                  </a:cubicBezTo>
                  <a:cubicBezTo>
                    <a:pt x="116" y="11735"/>
                    <a:pt x="1760" y="5501"/>
                    <a:pt x="3252" y="108"/>
                  </a:cubicBezTo>
                  <a:cubicBezTo>
                    <a:pt x="3252" y="42"/>
                    <a:pt x="3213" y="1"/>
                    <a:pt x="3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1279623" y="2305479"/>
              <a:ext cx="166990" cy="134968"/>
            </a:xfrm>
            <a:custGeom>
              <a:avLst/>
              <a:gdLst/>
              <a:ahLst/>
              <a:cxnLst/>
              <a:rect l="l" t="t" r="r" b="b"/>
              <a:pathLst>
                <a:path w="8568" h="6925" extrusionOk="0">
                  <a:moveTo>
                    <a:pt x="8525" y="1"/>
                  </a:moveTo>
                  <a:cubicBezTo>
                    <a:pt x="8515" y="1"/>
                    <a:pt x="8503" y="10"/>
                    <a:pt x="8491" y="33"/>
                  </a:cubicBezTo>
                  <a:cubicBezTo>
                    <a:pt x="7535" y="1563"/>
                    <a:pt x="6999" y="3361"/>
                    <a:pt x="5737" y="4699"/>
                  </a:cubicBezTo>
                  <a:cubicBezTo>
                    <a:pt x="5087" y="5426"/>
                    <a:pt x="4322" y="5694"/>
                    <a:pt x="3404" y="5962"/>
                  </a:cubicBezTo>
                  <a:cubicBezTo>
                    <a:pt x="2371" y="6229"/>
                    <a:pt x="1262" y="6574"/>
                    <a:pt x="153" y="6650"/>
                  </a:cubicBezTo>
                  <a:cubicBezTo>
                    <a:pt x="77" y="6650"/>
                    <a:pt x="0" y="6841"/>
                    <a:pt x="153" y="6918"/>
                  </a:cubicBezTo>
                  <a:cubicBezTo>
                    <a:pt x="550" y="6918"/>
                    <a:pt x="965" y="6925"/>
                    <a:pt x="1385" y="6925"/>
                  </a:cubicBezTo>
                  <a:cubicBezTo>
                    <a:pt x="3153" y="6925"/>
                    <a:pt x="5037" y="6800"/>
                    <a:pt x="6273" y="5503"/>
                  </a:cubicBezTo>
                  <a:cubicBezTo>
                    <a:pt x="6923" y="4852"/>
                    <a:pt x="7382" y="4049"/>
                    <a:pt x="7649" y="3170"/>
                  </a:cubicBezTo>
                  <a:cubicBezTo>
                    <a:pt x="7994" y="2175"/>
                    <a:pt x="8376" y="1104"/>
                    <a:pt x="8567" y="72"/>
                  </a:cubicBezTo>
                  <a:cubicBezTo>
                    <a:pt x="8567" y="45"/>
                    <a:pt x="8549" y="1"/>
                    <a:pt x="85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1736086" y="2492215"/>
              <a:ext cx="590118" cy="697625"/>
            </a:xfrm>
            <a:custGeom>
              <a:avLst/>
              <a:gdLst/>
              <a:ahLst/>
              <a:cxnLst/>
              <a:rect l="l" t="t" r="r" b="b"/>
              <a:pathLst>
                <a:path w="30278" h="35794" extrusionOk="0">
                  <a:moveTo>
                    <a:pt x="164" y="0"/>
                  </a:moveTo>
                  <a:cubicBezTo>
                    <a:pt x="47" y="0"/>
                    <a:pt x="1" y="215"/>
                    <a:pt x="102" y="282"/>
                  </a:cubicBezTo>
                  <a:cubicBezTo>
                    <a:pt x="3697" y="1773"/>
                    <a:pt x="7865" y="3686"/>
                    <a:pt x="11308" y="5483"/>
                  </a:cubicBezTo>
                  <a:cubicBezTo>
                    <a:pt x="14214" y="6975"/>
                    <a:pt x="17083" y="8619"/>
                    <a:pt x="19798" y="10379"/>
                  </a:cubicBezTo>
                  <a:cubicBezTo>
                    <a:pt x="22208" y="11947"/>
                    <a:pt x="24541" y="13706"/>
                    <a:pt x="26262" y="16077"/>
                  </a:cubicBezTo>
                  <a:cubicBezTo>
                    <a:pt x="28174" y="18678"/>
                    <a:pt x="28748" y="21814"/>
                    <a:pt x="29130" y="24989"/>
                  </a:cubicBezTo>
                  <a:cubicBezTo>
                    <a:pt x="29322" y="26748"/>
                    <a:pt x="29513" y="28584"/>
                    <a:pt x="29704" y="30343"/>
                  </a:cubicBezTo>
                  <a:cubicBezTo>
                    <a:pt x="29895" y="32179"/>
                    <a:pt x="30125" y="33938"/>
                    <a:pt x="30201" y="35736"/>
                  </a:cubicBezTo>
                  <a:cubicBezTo>
                    <a:pt x="30201" y="35774"/>
                    <a:pt x="30220" y="35793"/>
                    <a:pt x="30239" y="35793"/>
                  </a:cubicBezTo>
                  <a:cubicBezTo>
                    <a:pt x="30259" y="35793"/>
                    <a:pt x="30278" y="35774"/>
                    <a:pt x="30278" y="35736"/>
                  </a:cubicBezTo>
                  <a:cubicBezTo>
                    <a:pt x="30201" y="33632"/>
                    <a:pt x="30201" y="31605"/>
                    <a:pt x="30086" y="29502"/>
                  </a:cubicBezTo>
                  <a:cubicBezTo>
                    <a:pt x="30010" y="27475"/>
                    <a:pt x="29857" y="25524"/>
                    <a:pt x="29627" y="23574"/>
                  </a:cubicBezTo>
                  <a:cubicBezTo>
                    <a:pt x="29398" y="21891"/>
                    <a:pt x="29130" y="20208"/>
                    <a:pt x="28518" y="18640"/>
                  </a:cubicBezTo>
                  <a:cubicBezTo>
                    <a:pt x="27983" y="17263"/>
                    <a:pt x="27218" y="16001"/>
                    <a:pt x="26262" y="14853"/>
                  </a:cubicBezTo>
                  <a:cubicBezTo>
                    <a:pt x="24388" y="12559"/>
                    <a:pt x="21978" y="10799"/>
                    <a:pt x="19492" y="9269"/>
                  </a:cubicBezTo>
                  <a:cubicBezTo>
                    <a:pt x="13641" y="5674"/>
                    <a:pt x="6680" y="2309"/>
                    <a:pt x="216" y="14"/>
                  </a:cubicBezTo>
                  <a:cubicBezTo>
                    <a:pt x="197" y="5"/>
                    <a:pt x="18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1837201" y="3879710"/>
              <a:ext cx="448017" cy="11733"/>
            </a:xfrm>
            <a:custGeom>
              <a:avLst/>
              <a:gdLst/>
              <a:ahLst/>
              <a:cxnLst/>
              <a:rect l="l" t="t" r="r" b="b"/>
              <a:pathLst>
                <a:path w="22987" h="602" extrusionOk="0">
                  <a:moveTo>
                    <a:pt x="2180" y="1"/>
                  </a:moveTo>
                  <a:cubicBezTo>
                    <a:pt x="1492" y="1"/>
                    <a:pt x="765" y="1"/>
                    <a:pt x="39" y="154"/>
                  </a:cubicBezTo>
                  <a:cubicBezTo>
                    <a:pt x="0" y="154"/>
                    <a:pt x="0" y="230"/>
                    <a:pt x="77" y="230"/>
                  </a:cubicBezTo>
                  <a:cubicBezTo>
                    <a:pt x="842" y="422"/>
                    <a:pt x="1721" y="422"/>
                    <a:pt x="2525" y="422"/>
                  </a:cubicBezTo>
                  <a:cubicBezTo>
                    <a:pt x="3328" y="422"/>
                    <a:pt x="4169" y="460"/>
                    <a:pt x="4972" y="460"/>
                  </a:cubicBezTo>
                  <a:cubicBezTo>
                    <a:pt x="8355" y="524"/>
                    <a:pt x="11739" y="601"/>
                    <a:pt x="15115" y="601"/>
                  </a:cubicBezTo>
                  <a:cubicBezTo>
                    <a:pt x="17731" y="601"/>
                    <a:pt x="20343" y="555"/>
                    <a:pt x="22948" y="422"/>
                  </a:cubicBezTo>
                  <a:cubicBezTo>
                    <a:pt x="22986" y="422"/>
                    <a:pt x="22986" y="345"/>
                    <a:pt x="22948" y="345"/>
                  </a:cubicBezTo>
                  <a:cubicBezTo>
                    <a:pt x="21227" y="230"/>
                    <a:pt x="19544" y="154"/>
                    <a:pt x="17861" y="77"/>
                  </a:cubicBezTo>
                  <a:cubicBezTo>
                    <a:pt x="14878" y="1"/>
                    <a:pt x="11895" y="1"/>
                    <a:pt x="8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1703011" y="2280395"/>
              <a:ext cx="82774" cy="161670"/>
            </a:xfrm>
            <a:custGeom>
              <a:avLst/>
              <a:gdLst/>
              <a:ahLst/>
              <a:cxnLst/>
              <a:rect l="l" t="t" r="r" b="b"/>
              <a:pathLst>
                <a:path w="4247" h="8295" extrusionOk="0">
                  <a:moveTo>
                    <a:pt x="4127" y="1"/>
                  </a:moveTo>
                  <a:cubicBezTo>
                    <a:pt x="4065" y="1"/>
                    <a:pt x="3998" y="20"/>
                    <a:pt x="3979" y="58"/>
                  </a:cubicBezTo>
                  <a:cubicBezTo>
                    <a:pt x="3864" y="1550"/>
                    <a:pt x="3787" y="3042"/>
                    <a:pt x="3596" y="4495"/>
                  </a:cubicBezTo>
                  <a:cubicBezTo>
                    <a:pt x="3481" y="5222"/>
                    <a:pt x="3443" y="5910"/>
                    <a:pt x="3290" y="6598"/>
                  </a:cubicBezTo>
                  <a:cubicBezTo>
                    <a:pt x="3252" y="6904"/>
                    <a:pt x="3137" y="7249"/>
                    <a:pt x="2908" y="7440"/>
                  </a:cubicBezTo>
                  <a:cubicBezTo>
                    <a:pt x="2678" y="7631"/>
                    <a:pt x="2334" y="7708"/>
                    <a:pt x="1990" y="7708"/>
                  </a:cubicBezTo>
                  <a:cubicBezTo>
                    <a:pt x="1950" y="7710"/>
                    <a:pt x="1910" y="7711"/>
                    <a:pt x="1872" y="7711"/>
                  </a:cubicBezTo>
                  <a:cubicBezTo>
                    <a:pt x="1280" y="7711"/>
                    <a:pt x="840" y="7433"/>
                    <a:pt x="804" y="6751"/>
                  </a:cubicBezTo>
                  <a:cubicBezTo>
                    <a:pt x="651" y="5413"/>
                    <a:pt x="1110" y="670"/>
                    <a:pt x="1110" y="288"/>
                  </a:cubicBezTo>
                  <a:cubicBezTo>
                    <a:pt x="1110" y="250"/>
                    <a:pt x="1043" y="230"/>
                    <a:pt x="976" y="230"/>
                  </a:cubicBezTo>
                  <a:cubicBezTo>
                    <a:pt x="909" y="230"/>
                    <a:pt x="842" y="250"/>
                    <a:pt x="842" y="288"/>
                  </a:cubicBezTo>
                  <a:cubicBezTo>
                    <a:pt x="460" y="3271"/>
                    <a:pt x="1" y="7096"/>
                    <a:pt x="613" y="7708"/>
                  </a:cubicBezTo>
                  <a:cubicBezTo>
                    <a:pt x="1008" y="8103"/>
                    <a:pt x="1540" y="8295"/>
                    <a:pt x="2053" y="8295"/>
                  </a:cubicBezTo>
                  <a:cubicBezTo>
                    <a:pt x="2483" y="8295"/>
                    <a:pt x="2900" y="8160"/>
                    <a:pt x="3214" y="7899"/>
                  </a:cubicBezTo>
                  <a:cubicBezTo>
                    <a:pt x="3596" y="7631"/>
                    <a:pt x="3673" y="7134"/>
                    <a:pt x="3787" y="6713"/>
                  </a:cubicBezTo>
                  <a:cubicBezTo>
                    <a:pt x="3864" y="6025"/>
                    <a:pt x="3902" y="5413"/>
                    <a:pt x="3940" y="4763"/>
                  </a:cubicBezTo>
                  <a:cubicBezTo>
                    <a:pt x="4055" y="3156"/>
                    <a:pt x="4208" y="1626"/>
                    <a:pt x="4246" y="58"/>
                  </a:cubicBezTo>
                  <a:cubicBezTo>
                    <a:pt x="4246" y="20"/>
                    <a:pt x="4189" y="1"/>
                    <a:pt x="4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1717921" y="2439202"/>
              <a:ext cx="15689" cy="47828"/>
            </a:xfrm>
            <a:custGeom>
              <a:avLst/>
              <a:gdLst/>
              <a:ahLst/>
              <a:cxnLst/>
              <a:rect l="l" t="t" r="r" b="b"/>
              <a:pathLst>
                <a:path w="805" h="2454" extrusionOk="0">
                  <a:moveTo>
                    <a:pt x="642" y="1"/>
                  </a:moveTo>
                  <a:cubicBezTo>
                    <a:pt x="595" y="1"/>
                    <a:pt x="552" y="31"/>
                    <a:pt x="536" y="95"/>
                  </a:cubicBezTo>
                  <a:cubicBezTo>
                    <a:pt x="460" y="286"/>
                    <a:pt x="422" y="477"/>
                    <a:pt x="422" y="669"/>
                  </a:cubicBezTo>
                  <a:lnTo>
                    <a:pt x="269" y="1242"/>
                  </a:lnTo>
                  <a:lnTo>
                    <a:pt x="154" y="1816"/>
                  </a:lnTo>
                  <a:lnTo>
                    <a:pt x="1" y="2390"/>
                  </a:lnTo>
                  <a:cubicBezTo>
                    <a:pt x="1" y="2435"/>
                    <a:pt x="27" y="2453"/>
                    <a:pt x="64" y="2453"/>
                  </a:cubicBezTo>
                  <a:cubicBezTo>
                    <a:pt x="91" y="2453"/>
                    <a:pt x="122" y="2444"/>
                    <a:pt x="154" y="2428"/>
                  </a:cubicBezTo>
                  <a:cubicBezTo>
                    <a:pt x="230" y="2237"/>
                    <a:pt x="269" y="2084"/>
                    <a:pt x="383" y="1893"/>
                  </a:cubicBezTo>
                  <a:cubicBezTo>
                    <a:pt x="422" y="1701"/>
                    <a:pt x="536" y="1510"/>
                    <a:pt x="575" y="1319"/>
                  </a:cubicBezTo>
                  <a:lnTo>
                    <a:pt x="728" y="745"/>
                  </a:lnTo>
                  <a:cubicBezTo>
                    <a:pt x="766" y="554"/>
                    <a:pt x="804" y="363"/>
                    <a:pt x="804" y="171"/>
                  </a:cubicBezTo>
                  <a:cubicBezTo>
                    <a:pt x="782" y="60"/>
                    <a:pt x="708"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1721663" y="2833880"/>
              <a:ext cx="468130" cy="443339"/>
            </a:xfrm>
            <a:custGeom>
              <a:avLst/>
              <a:gdLst/>
              <a:ahLst/>
              <a:cxnLst/>
              <a:rect l="l" t="t" r="r" b="b"/>
              <a:pathLst>
                <a:path w="24019" h="22747" extrusionOk="0">
                  <a:moveTo>
                    <a:pt x="23292" y="1"/>
                  </a:moveTo>
                  <a:lnTo>
                    <a:pt x="9600" y="1416"/>
                  </a:lnTo>
                  <a:lnTo>
                    <a:pt x="10135" y="14725"/>
                  </a:lnTo>
                  <a:cubicBezTo>
                    <a:pt x="10135" y="14725"/>
                    <a:pt x="6349" y="16752"/>
                    <a:pt x="3710" y="18168"/>
                  </a:cubicBezTo>
                  <a:cubicBezTo>
                    <a:pt x="2524" y="18856"/>
                    <a:pt x="1568" y="19391"/>
                    <a:pt x="1339" y="19621"/>
                  </a:cubicBezTo>
                  <a:cubicBezTo>
                    <a:pt x="536" y="20348"/>
                    <a:pt x="0" y="22528"/>
                    <a:pt x="765" y="22719"/>
                  </a:cubicBezTo>
                  <a:cubicBezTo>
                    <a:pt x="828" y="22738"/>
                    <a:pt x="1029" y="22746"/>
                    <a:pt x="1347" y="22746"/>
                  </a:cubicBezTo>
                  <a:cubicBezTo>
                    <a:pt x="4906" y="22746"/>
                    <a:pt x="23049" y="21642"/>
                    <a:pt x="23751" y="21151"/>
                  </a:cubicBezTo>
                  <a:cubicBezTo>
                    <a:pt x="24019" y="20959"/>
                    <a:pt x="24019" y="17900"/>
                    <a:pt x="23942" y="14152"/>
                  </a:cubicBezTo>
                  <a:lnTo>
                    <a:pt x="23942" y="14037"/>
                  </a:lnTo>
                  <a:cubicBezTo>
                    <a:pt x="23904" y="13196"/>
                    <a:pt x="23904" y="12354"/>
                    <a:pt x="23866" y="11474"/>
                  </a:cubicBezTo>
                  <a:cubicBezTo>
                    <a:pt x="23674" y="5891"/>
                    <a:pt x="23292" y="1"/>
                    <a:pt x="23292" y="1"/>
                  </a:cubicBezTo>
                  <a:close/>
                </a:path>
              </a:pathLst>
            </a:custGeom>
            <a:solidFill>
              <a:srgbClr val="F7A9A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1721663" y="3108947"/>
              <a:ext cx="468871" cy="168277"/>
            </a:xfrm>
            <a:custGeom>
              <a:avLst/>
              <a:gdLst/>
              <a:ahLst/>
              <a:cxnLst/>
              <a:rect l="l" t="t" r="r" b="b"/>
              <a:pathLst>
                <a:path w="24057" h="8634" extrusionOk="0">
                  <a:moveTo>
                    <a:pt x="23942" y="0"/>
                  </a:moveTo>
                  <a:lnTo>
                    <a:pt x="23942" y="0"/>
                  </a:lnTo>
                  <a:cubicBezTo>
                    <a:pt x="21907" y="636"/>
                    <a:pt x="8951" y="4604"/>
                    <a:pt x="4906" y="4604"/>
                  </a:cubicBezTo>
                  <a:cubicBezTo>
                    <a:pt x="4086" y="4604"/>
                    <a:pt x="3633" y="4441"/>
                    <a:pt x="3710" y="4055"/>
                  </a:cubicBezTo>
                  <a:lnTo>
                    <a:pt x="3710" y="4055"/>
                  </a:lnTo>
                  <a:cubicBezTo>
                    <a:pt x="2524" y="4743"/>
                    <a:pt x="1568" y="5278"/>
                    <a:pt x="1339" y="5508"/>
                  </a:cubicBezTo>
                  <a:cubicBezTo>
                    <a:pt x="536" y="6235"/>
                    <a:pt x="0" y="8415"/>
                    <a:pt x="765" y="8606"/>
                  </a:cubicBezTo>
                  <a:cubicBezTo>
                    <a:pt x="828" y="8625"/>
                    <a:pt x="1029" y="8633"/>
                    <a:pt x="1346" y="8633"/>
                  </a:cubicBezTo>
                  <a:cubicBezTo>
                    <a:pt x="4902" y="8633"/>
                    <a:pt x="23049" y="7526"/>
                    <a:pt x="23751" y="6999"/>
                  </a:cubicBezTo>
                  <a:cubicBezTo>
                    <a:pt x="24057" y="6808"/>
                    <a:pt x="24057" y="3749"/>
                    <a:pt x="2394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1875968" y="2403769"/>
              <a:ext cx="603800" cy="652252"/>
            </a:xfrm>
            <a:custGeom>
              <a:avLst/>
              <a:gdLst/>
              <a:ahLst/>
              <a:cxnLst/>
              <a:rect l="l" t="t" r="r" b="b"/>
              <a:pathLst>
                <a:path w="30980" h="33466" extrusionOk="0">
                  <a:moveTo>
                    <a:pt x="19314" y="1"/>
                  </a:moveTo>
                  <a:cubicBezTo>
                    <a:pt x="19314" y="1"/>
                    <a:pt x="18626" y="1645"/>
                    <a:pt x="18473" y="2104"/>
                  </a:cubicBezTo>
                  <a:cubicBezTo>
                    <a:pt x="18320" y="2525"/>
                    <a:pt x="4475" y="8644"/>
                    <a:pt x="2218" y="12354"/>
                  </a:cubicBezTo>
                  <a:cubicBezTo>
                    <a:pt x="0" y="15911"/>
                    <a:pt x="1147" y="33466"/>
                    <a:pt x="1147" y="33466"/>
                  </a:cubicBezTo>
                  <a:lnTo>
                    <a:pt x="6311" y="33428"/>
                  </a:lnTo>
                  <a:lnTo>
                    <a:pt x="16561" y="33275"/>
                  </a:lnTo>
                  <a:cubicBezTo>
                    <a:pt x="16561" y="33275"/>
                    <a:pt x="15375" y="19850"/>
                    <a:pt x="15949" y="17747"/>
                  </a:cubicBezTo>
                  <a:cubicBezTo>
                    <a:pt x="16484" y="15643"/>
                    <a:pt x="27346" y="12010"/>
                    <a:pt x="29029" y="9677"/>
                  </a:cubicBezTo>
                  <a:cubicBezTo>
                    <a:pt x="30712" y="7382"/>
                    <a:pt x="30979" y="1"/>
                    <a:pt x="30979" y="1"/>
                  </a:cubicBezTo>
                  <a:close/>
                </a:path>
              </a:pathLst>
            </a:custGeom>
            <a:solidFill>
              <a:srgbClr val="C66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1891618" y="2403769"/>
              <a:ext cx="588150" cy="652252"/>
            </a:xfrm>
            <a:custGeom>
              <a:avLst/>
              <a:gdLst/>
              <a:ahLst/>
              <a:cxnLst/>
              <a:rect l="l" t="t" r="r" b="b"/>
              <a:pathLst>
                <a:path w="30177" h="33466" extrusionOk="0">
                  <a:moveTo>
                    <a:pt x="30176" y="1"/>
                  </a:moveTo>
                  <a:cubicBezTo>
                    <a:pt x="30176" y="1"/>
                    <a:pt x="30176" y="27"/>
                    <a:pt x="30174" y="77"/>
                  </a:cubicBezTo>
                  <a:lnTo>
                    <a:pt x="30176" y="77"/>
                  </a:lnTo>
                  <a:lnTo>
                    <a:pt x="30176" y="1"/>
                  </a:lnTo>
                  <a:close/>
                  <a:moveTo>
                    <a:pt x="18435" y="77"/>
                  </a:moveTo>
                  <a:cubicBezTo>
                    <a:pt x="18435" y="77"/>
                    <a:pt x="17708" y="1760"/>
                    <a:pt x="17555" y="2181"/>
                  </a:cubicBezTo>
                  <a:cubicBezTo>
                    <a:pt x="17517" y="2295"/>
                    <a:pt x="16867" y="2640"/>
                    <a:pt x="15758" y="3213"/>
                  </a:cubicBezTo>
                  <a:cubicBezTo>
                    <a:pt x="15719" y="3252"/>
                    <a:pt x="15605" y="3290"/>
                    <a:pt x="15528" y="3328"/>
                  </a:cubicBezTo>
                  <a:cubicBezTo>
                    <a:pt x="13539" y="4361"/>
                    <a:pt x="10556" y="5891"/>
                    <a:pt x="7764" y="7497"/>
                  </a:cubicBezTo>
                  <a:cubicBezTo>
                    <a:pt x="7764" y="7497"/>
                    <a:pt x="7726" y="7535"/>
                    <a:pt x="7688" y="7535"/>
                  </a:cubicBezTo>
                  <a:cubicBezTo>
                    <a:pt x="6923" y="7994"/>
                    <a:pt x="6158" y="8453"/>
                    <a:pt x="5469" y="8874"/>
                  </a:cubicBezTo>
                  <a:cubicBezTo>
                    <a:pt x="5431" y="8950"/>
                    <a:pt x="5393" y="8950"/>
                    <a:pt x="5316" y="8988"/>
                  </a:cubicBezTo>
                  <a:cubicBezTo>
                    <a:pt x="3978" y="9830"/>
                    <a:pt x="2830" y="10710"/>
                    <a:pt x="2066" y="11513"/>
                  </a:cubicBezTo>
                  <a:cubicBezTo>
                    <a:pt x="1989" y="11666"/>
                    <a:pt x="1874" y="11742"/>
                    <a:pt x="1798" y="11857"/>
                  </a:cubicBezTo>
                  <a:cubicBezTo>
                    <a:pt x="1607" y="12048"/>
                    <a:pt x="1454" y="12239"/>
                    <a:pt x="1377" y="12431"/>
                  </a:cubicBezTo>
                  <a:cubicBezTo>
                    <a:pt x="612" y="13616"/>
                    <a:pt x="268" y="16523"/>
                    <a:pt x="115" y="19850"/>
                  </a:cubicBezTo>
                  <a:lnTo>
                    <a:pt x="115" y="20042"/>
                  </a:lnTo>
                  <a:cubicBezTo>
                    <a:pt x="77" y="21877"/>
                    <a:pt x="0" y="23904"/>
                    <a:pt x="77" y="25779"/>
                  </a:cubicBezTo>
                  <a:lnTo>
                    <a:pt x="77" y="25970"/>
                  </a:lnTo>
                  <a:cubicBezTo>
                    <a:pt x="153" y="30062"/>
                    <a:pt x="344" y="33466"/>
                    <a:pt x="344" y="33466"/>
                  </a:cubicBezTo>
                  <a:lnTo>
                    <a:pt x="2448" y="33466"/>
                  </a:lnTo>
                  <a:lnTo>
                    <a:pt x="5508" y="33428"/>
                  </a:lnTo>
                  <a:lnTo>
                    <a:pt x="9523" y="33351"/>
                  </a:lnTo>
                  <a:lnTo>
                    <a:pt x="9715" y="33351"/>
                  </a:lnTo>
                  <a:lnTo>
                    <a:pt x="15605" y="33275"/>
                  </a:lnTo>
                  <a:lnTo>
                    <a:pt x="15758" y="33275"/>
                  </a:lnTo>
                  <a:lnTo>
                    <a:pt x="15758" y="33198"/>
                  </a:lnTo>
                  <a:cubicBezTo>
                    <a:pt x="15758" y="33160"/>
                    <a:pt x="15681" y="33045"/>
                    <a:pt x="15681" y="32778"/>
                  </a:cubicBezTo>
                  <a:cubicBezTo>
                    <a:pt x="15643" y="32089"/>
                    <a:pt x="15566" y="30712"/>
                    <a:pt x="15413" y="29068"/>
                  </a:cubicBezTo>
                  <a:lnTo>
                    <a:pt x="15413" y="28800"/>
                  </a:lnTo>
                  <a:cubicBezTo>
                    <a:pt x="15375" y="27959"/>
                    <a:pt x="15260" y="27002"/>
                    <a:pt x="15222" y="26046"/>
                  </a:cubicBezTo>
                  <a:lnTo>
                    <a:pt x="15222" y="25855"/>
                  </a:lnTo>
                  <a:cubicBezTo>
                    <a:pt x="15031" y="23331"/>
                    <a:pt x="14916" y="20730"/>
                    <a:pt x="14993" y="19124"/>
                  </a:cubicBezTo>
                  <a:lnTo>
                    <a:pt x="14993" y="18932"/>
                  </a:lnTo>
                  <a:cubicBezTo>
                    <a:pt x="15031" y="18359"/>
                    <a:pt x="15069" y="17976"/>
                    <a:pt x="15146" y="17670"/>
                  </a:cubicBezTo>
                  <a:cubicBezTo>
                    <a:pt x="15299" y="17058"/>
                    <a:pt x="16408" y="16293"/>
                    <a:pt x="17938" y="15452"/>
                  </a:cubicBezTo>
                  <a:cubicBezTo>
                    <a:pt x="18014" y="15376"/>
                    <a:pt x="18052" y="15376"/>
                    <a:pt x="18091" y="15337"/>
                  </a:cubicBezTo>
                  <a:cubicBezTo>
                    <a:pt x="19582" y="14534"/>
                    <a:pt x="21418" y="13655"/>
                    <a:pt x="23177" y="12813"/>
                  </a:cubicBezTo>
                  <a:cubicBezTo>
                    <a:pt x="23216" y="12813"/>
                    <a:pt x="23254" y="12813"/>
                    <a:pt x="23292" y="12775"/>
                  </a:cubicBezTo>
                  <a:cubicBezTo>
                    <a:pt x="25549" y="11666"/>
                    <a:pt x="27576" y="10557"/>
                    <a:pt x="28226" y="9715"/>
                  </a:cubicBezTo>
                  <a:cubicBezTo>
                    <a:pt x="28455" y="9371"/>
                    <a:pt x="28723" y="8874"/>
                    <a:pt x="28914" y="8300"/>
                  </a:cubicBezTo>
                  <a:cubicBezTo>
                    <a:pt x="28952" y="8224"/>
                    <a:pt x="28991" y="8185"/>
                    <a:pt x="28991" y="8071"/>
                  </a:cubicBezTo>
                  <a:cubicBezTo>
                    <a:pt x="29411" y="6770"/>
                    <a:pt x="29717" y="5164"/>
                    <a:pt x="29909" y="3672"/>
                  </a:cubicBezTo>
                  <a:lnTo>
                    <a:pt x="29909" y="3481"/>
                  </a:lnTo>
                  <a:cubicBezTo>
                    <a:pt x="30108" y="1817"/>
                    <a:pt x="30163" y="413"/>
                    <a:pt x="30174" y="77"/>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1893100" y="2404509"/>
              <a:ext cx="582186" cy="650771"/>
            </a:xfrm>
            <a:custGeom>
              <a:avLst/>
              <a:gdLst/>
              <a:ahLst/>
              <a:cxnLst/>
              <a:rect l="l" t="t" r="r" b="b"/>
              <a:pathLst>
                <a:path w="29871" h="33390" extrusionOk="0">
                  <a:moveTo>
                    <a:pt x="15720" y="3022"/>
                  </a:moveTo>
                  <a:lnTo>
                    <a:pt x="15712" y="3032"/>
                  </a:lnTo>
                  <a:lnTo>
                    <a:pt x="15712" y="3032"/>
                  </a:lnTo>
                  <a:cubicBezTo>
                    <a:pt x="15715" y="3029"/>
                    <a:pt x="15717" y="3026"/>
                    <a:pt x="15720" y="3022"/>
                  </a:cubicBezTo>
                  <a:close/>
                  <a:moveTo>
                    <a:pt x="15712" y="3032"/>
                  </a:moveTo>
                  <a:cubicBezTo>
                    <a:pt x="15603" y="3175"/>
                    <a:pt x="15565" y="3176"/>
                    <a:pt x="15490" y="3214"/>
                  </a:cubicBezTo>
                  <a:cubicBezTo>
                    <a:pt x="14496" y="4552"/>
                    <a:pt x="13540" y="5891"/>
                    <a:pt x="12239" y="6885"/>
                  </a:cubicBezTo>
                  <a:cubicBezTo>
                    <a:pt x="11491" y="7489"/>
                    <a:pt x="10391" y="8032"/>
                    <a:pt x="9364" y="8032"/>
                  </a:cubicBezTo>
                  <a:cubicBezTo>
                    <a:pt x="8765" y="8032"/>
                    <a:pt x="8191" y="7847"/>
                    <a:pt x="7726" y="7382"/>
                  </a:cubicBezTo>
                  <a:lnTo>
                    <a:pt x="7688" y="7306"/>
                  </a:lnTo>
                  <a:cubicBezTo>
                    <a:pt x="7650" y="7382"/>
                    <a:pt x="7612" y="7382"/>
                    <a:pt x="7612" y="7382"/>
                  </a:cubicBezTo>
                  <a:cubicBezTo>
                    <a:pt x="8042" y="7884"/>
                    <a:pt x="8710" y="8102"/>
                    <a:pt x="9412" y="8102"/>
                  </a:cubicBezTo>
                  <a:cubicBezTo>
                    <a:pt x="9835" y="8102"/>
                    <a:pt x="10269" y="8023"/>
                    <a:pt x="10671" y="7880"/>
                  </a:cubicBezTo>
                  <a:cubicBezTo>
                    <a:pt x="12239" y="7306"/>
                    <a:pt x="13387" y="6044"/>
                    <a:pt x="14419" y="4743"/>
                  </a:cubicBezTo>
                  <a:lnTo>
                    <a:pt x="15712" y="3032"/>
                  </a:lnTo>
                  <a:close/>
                  <a:moveTo>
                    <a:pt x="26390" y="1"/>
                  </a:moveTo>
                  <a:cubicBezTo>
                    <a:pt x="26429" y="728"/>
                    <a:pt x="26199" y="1493"/>
                    <a:pt x="25817" y="2104"/>
                  </a:cubicBezTo>
                  <a:cubicBezTo>
                    <a:pt x="25320" y="2869"/>
                    <a:pt x="24555" y="3328"/>
                    <a:pt x="23752" y="3673"/>
                  </a:cubicBezTo>
                  <a:cubicBezTo>
                    <a:pt x="22145" y="4361"/>
                    <a:pt x="20348" y="4361"/>
                    <a:pt x="18703" y="4782"/>
                  </a:cubicBezTo>
                  <a:cubicBezTo>
                    <a:pt x="17211" y="5164"/>
                    <a:pt x="15720" y="5891"/>
                    <a:pt x="15108" y="7382"/>
                  </a:cubicBezTo>
                  <a:cubicBezTo>
                    <a:pt x="14534" y="8645"/>
                    <a:pt x="14802" y="10136"/>
                    <a:pt x="16102" y="10863"/>
                  </a:cubicBezTo>
                  <a:cubicBezTo>
                    <a:pt x="16681" y="11198"/>
                    <a:pt x="17309" y="11339"/>
                    <a:pt x="17941" y="11339"/>
                  </a:cubicBezTo>
                  <a:cubicBezTo>
                    <a:pt x="18896" y="11339"/>
                    <a:pt x="19863" y="11017"/>
                    <a:pt x="20692" y="10557"/>
                  </a:cubicBezTo>
                  <a:cubicBezTo>
                    <a:pt x="22260" y="9715"/>
                    <a:pt x="23407" y="8224"/>
                    <a:pt x="24478" y="6847"/>
                  </a:cubicBezTo>
                  <a:cubicBezTo>
                    <a:pt x="25473" y="5547"/>
                    <a:pt x="26620" y="3864"/>
                    <a:pt x="28379" y="3558"/>
                  </a:cubicBezTo>
                  <a:cubicBezTo>
                    <a:pt x="28566" y="3515"/>
                    <a:pt x="28758" y="3493"/>
                    <a:pt x="28949" y="3493"/>
                  </a:cubicBezTo>
                  <a:cubicBezTo>
                    <a:pt x="29267" y="3493"/>
                    <a:pt x="29584" y="3553"/>
                    <a:pt x="29871" y="3673"/>
                  </a:cubicBezTo>
                  <a:lnTo>
                    <a:pt x="29871" y="3481"/>
                  </a:lnTo>
                  <a:cubicBezTo>
                    <a:pt x="29680" y="3405"/>
                    <a:pt x="29603" y="3367"/>
                    <a:pt x="29450" y="3367"/>
                  </a:cubicBezTo>
                  <a:cubicBezTo>
                    <a:pt x="29220" y="3315"/>
                    <a:pt x="28996" y="3291"/>
                    <a:pt x="28777" y="3291"/>
                  </a:cubicBezTo>
                  <a:cubicBezTo>
                    <a:pt x="27537" y="3291"/>
                    <a:pt x="26471" y="4063"/>
                    <a:pt x="25626" y="4973"/>
                  </a:cubicBezTo>
                  <a:cubicBezTo>
                    <a:pt x="24363" y="6312"/>
                    <a:pt x="23484" y="7841"/>
                    <a:pt x="22183" y="9142"/>
                  </a:cubicBezTo>
                  <a:cubicBezTo>
                    <a:pt x="21051" y="10208"/>
                    <a:pt x="19541" y="11158"/>
                    <a:pt x="17932" y="11158"/>
                  </a:cubicBezTo>
                  <a:cubicBezTo>
                    <a:pt x="17694" y="11158"/>
                    <a:pt x="17453" y="11137"/>
                    <a:pt x="17211" y="11092"/>
                  </a:cubicBezTo>
                  <a:cubicBezTo>
                    <a:pt x="16332" y="10939"/>
                    <a:pt x="15490" y="10480"/>
                    <a:pt x="15108" y="9715"/>
                  </a:cubicBezTo>
                  <a:cubicBezTo>
                    <a:pt x="14725" y="8989"/>
                    <a:pt x="14802" y="8109"/>
                    <a:pt x="15146" y="7421"/>
                  </a:cubicBezTo>
                  <a:cubicBezTo>
                    <a:pt x="15873" y="5738"/>
                    <a:pt x="17556" y="5049"/>
                    <a:pt x="19200" y="4743"/>
                  </a:cubicBezTo>
                  <a:cubicBezTo>
                    <a:pt x="20883" y="4399"/>
                    <a:pt x="22604" y="4361"/>
                    <a:pt x="24172" y="3596"/>
                  </a:cubicBezTo>
                  <a:cubicBezTo>
                    <a:pt x="25473" y="2946"/>
                    <a:pt x="26467" y="1760"/>
                    <a:pt x="26543" y="269"/>
                  </a:cubicBezTo>
                  <a:lnTo>
                    <a:pt x="26543" y="1"/>
                  </a:lnTo>
                  <a:close/>
                  <a:moveTo>
                    <a:pt x="28838" y="8071"/>
                  </a:moveTo>
                  <a:cubicBezTo>
                    <a:pt x="28379" y="8224"/>
                    <a:pt x="27920" y="8377"/>
                    <a:pt x="27538" y="8453"/>
                  </a:cubicBezTo>
                  <a:cubicBezTo>
                    <a:pt x="26199" y="8721"/>
                    <a:pt x="24516" y="8950"/>
                    <a:pt x="23560" y="10251"/>
                  </a:cubicBezTo>
                  <a:cubicBezTo>
                    <a:pt x="23025" y="11016"/>
                    <a:pt x="22910" y="11895"/>
                    <a:pt x="23025" y="12813"/>
                  </a:cubicBezTo>
                  <a:cubicBezTo>
                    <a:pt x="23101" y="12813"/>
                    <a:pt x="23140" y="12775"/>
                    <a:pt x="23178" y="12775"/>
                  </a:cubicBezTo>
                  <a:cubicBezTo>
                    <a:pt x="23025" y="11857"/>
                    <a:pt x="23216" y="10939"/>
                    <a:pt x="23752" y="10251"/>
                  </a:cubicBezTo>
                  <a:cubicBezTo>
                    <a:pt x="24784" y="8950"/>
                    <a:pt x="26735" y="8836"/>
                    <a:pt x="28188" y="8453"/>
                  </a:cubicBezTo>
                  <a:cubicBezTo>
                    <a:pt x="28379" y="8415"/>
                    <a:pt x="28532" y="8377"/>
                    <a:pt x="28723" y="8339"/>
                  </a:cubicBezTo>
                  <a:cubicBezTo>
                    <a:pt x="28762" y="8224"/>
                    <a:pt x="28762" y="8186"/>
                    <a:pt x="28838" y="8071"/>
                  </a:cubicBezTo>
                  <a:close/>
                  <a:moveTo>
                    <a:pt x="5393" y="8759"/>
                  </a:moveTo>
                  <a:cubicBezTo>
                    <a:pt x="5355" y="8798"/>
                    <a:pt x="5317" y="8798"/>
                    <a:pt x="5240" y="8836"/>
                  </a:cubicBezTo>
                  <a:cubicBezTo>
                    <a:pt x="5546" y="9295"/>
                    <a:pt x="5776" y="9754"/>
                    <a:pt x="5967" y="10289"/>
                  </a:cubicBezTo>
                  <a:cubicBezTo>
                    <a:pt x="6197" y="11092"/>
                    <a:pt x="6311" y="11972"/>
                    <a:pt x="6120" y="12775"/>
                  </a:cubicBezTo>
                  <a:cubicBezTo>
                    <a:pt x="6005" y="13196"/>
                    <a:pt x="5891" y="13769"/>
                    <a:pt x="5355" y="13769"/>
                  </a:cubicBezTo>
                  <a:cubicBezTo>
                    <a:pt x="4934" y="13769"/>
                    <a:pt x="4552" y="13349"/>
                    <a:pt x="4284" y="13005"/>
                  </a:cubicBezTo>
                  <a:cubicBezTo>
                    <a:pt x="3902" y="12431"/>
                    <a:pt x="3672" y="11704"/>
                    <a:pt x="3060" y="11322"/>
                  </a:cubicBezTo>
                  <a:cubicBezTo>
                    <a:pt x="2892" y="11259"/>
                    <a:pt x="2747" y="11230"/>
                    <a:pt x="2599" y="11230"/>
                  </a:cubicBezTo>
                  <a:cubicBezTo>
                    <a:pt x="2479" y="11230"/>
                    <a:pt x="2357" y="11249"/>
                    <a:pt x="2219" y="11283"/>
                  </a:cubicBezTo>
                  <a:cubicBezTo>
                    <a:pt x="2181" y="11322"/>
                    <a:pt x="2104" y="11322"/>
                    <a:pt x="2066" y="11398"/>
                  </a:cubicBezTo>
                  <a:cubicBezTo>
                    <a:pt x="1951" y="11475"/>
                    <a:pt x="1875" y="11628"/>
                    <a:pt x="1760" y="11704"/>
                  </a:cubicBezTo>
                  <a:cubicBezTo>
                    <a:pt x="1951" y="11628"/>
                    <a:pt x="2104" y="11551"/>
                    <a:pt x="2295" y="11475"/>
                  </a:cubicBezTo>
                  <a:cubicBezTo>
                    <a:pt x="2400" y="11430"/>
                    <a:pt x="2499" y="11410"/>
                    <a:pt x="2595" y="11410"/>
                  </a:cubicBezTo>
                  <a:cubicBezTo>
                    <a:pt x="3234" y="11410"/>
                    <a:pt x="3679" y="12319"/>
                    <a:pt x="3978" y="12852"/>
                  </a:cubicBezTo>
                  <a:cubicBezTo>
                    <a:pt x="4226" y="13347"/>
                    <a:pt x="4703" y="13973"/>
                    <a:pt x="5288" y="13973"/>
                  </a:cubicBezTo>
                  <a:cubicBezTo>
                    <a:pt x="5335" y="13973"/>
                    <a:pt x="5383" y="13969"/>
                    <a:pt x="5432" y="13961"/>
                  </a:cubicBezTo>
                  <a:cubicBezTo>
                    <a:pt x="6158" y="13884"/>
                    <a:pt x="6311" y="13005"/>
                    <a:pt x="6350" y="12431"/>
                  </a:cubicBezTo>
                  <a:cubicBezTo>
                    <a:pt x="6503" y="11131"/>
                    <a:pt x="6158" y="9868"/>
                    <a:pt x="5393" y="8759"/>
                  </a:cubicBezTo>
                  <a:close/>
                  <a:moveTo>
                    <a:pt x="13477" y="13143"/>
                  </a:moveTo>
                  <a:cubicBezTo>
                    <a:pt x="13345" y="13143"/>
                    <a:pt x="13213" y="13148"/>
                    <a:pt x="13081" y="13158"/>
                  </a:cubicBezTo>
                  <a:cubicBezTo>
                    <a:pt x="11551" y="13196"/>
                    <a:pt x="10098" y="13922"/>
                    <a:pt x="9027" y="15032"/>
                  </a:cubicBezTo>
                  <a:cubicBezTo>
                    <a:pt x="8453" y="15605"/>
                    <a:pt x="8071" y="16294"/>
                    <a:pt x="7726" y="17020"/>
                  </a:cubicBezTo>
                  <a:cubicBezTo>
                    <a:pt x="7420" y="17824"/>
                    <a:pt x="7114" y="18703"/>
                    <a:pt x="6503" y="19353"/>
                  </a:cubicBezTo>
                  <a:cubicBezTo>
                    <a:pt x="5674" y="20263"/>
                    <a:pt x="4460" y="20681"/>
                    <a:pt x="3206" y="20681"/>
                  </a:cubicBezTo>
                  <a:cubicBezTo>
                    <a:pt x="2088" y="20681"/>
                    <a:pt x="938" y="20349"/>
                    <a:pt x="1" y="19736"/>
                  </a:cubicBezTo>
                  <a:lnTo>
                    <a:pt x="1" y="19927"/>
                  </a:lnTo>
                  <a:cubicBezTo>
                    <a:pt x="949" y="20512"/>
                    <a:pt x="2101" y="20836"/>
                    <a:pt x="3222" y="20836"/>
                  </a:cubicBezTo>
                  <a:cubicBezTo>
                    <a:pt x="4813" y="20836"/>
                    <a:pt x="6345" y="20184"/>
                    <a:pt x="7153" y="18703"/>
                  </a:cubicBezTo>
                  <a:cubicBezTo>
                    <a:pt x="7573" y="17938"/>
                    <a:pt x="7803" y="17059"/>
                    <a:pt x="8224" y="16294"/>
                  </a:cubicBezTo>
                  <a:cubicBezTo>
                    <a:pt x="8606" y="15529"/>
                    <a:pt x="9180" y="14917"/>
                    <a:pt x="9868" y="14381"/>
                  </a:cubicBezTo>
                  <a:cubicBezTo>
                    <a:pt x="10892" y="13642"/>
                    <a:pt x="12084" y="13241"/>
                    <a:pt x="13305" y="13241"/>
                  </a:cubicBezTo>
                  <a:cubicBezTo>
                    <a:pt x="13726" y="13241"/>
                    <a:pt x="14150" y="13289"/>
                    <a:pt x="14572" y="13387"/>
                  </a:cubicBezTo>
                  <a:cubicBezTo>
                    <a:pt x="15758" y="13693"/>
                    <a:pt x="17020" y="14381"/>
                    <a:pt x="17823" y="15338"/>
                  </a:cubicBezTo>
                  <a:cubicBezTo>
                    <a:pt x="17862" y="15299"/>
                    <a:pt x="17938" y="15299"/>
                    <a:pt x="17976" y="15261"/>
                  </a:cubicBezTo>
                  <a:cubicBezTo>
                    <a:pt x="17785" y="15108"/>
                    <a:pt x="17517" y="14879"/>
                    <a:pt x="17364" y="14687"/>
                  </a:cubicBezTo>
                  <a:cubicBezTo>
                    <a:pt x="16314" y="13707"/>
                    <a:pt x="14910" y="13143"/>
                    <a:pt x="13477" y="13143"/>
                  </a:cubicBezTo>
                  <a:close/>
                  <a:moveTo>
                    <a:pt x="13628" y="18797"/>
                  </a:moveTo>
                  <a:cubicBezTo>
                    <a:pt x="13293" y="18797"/>
                    <a:pt x="12957" y="18827"/>
                    <a:pt x="12622" y="18894"/>
                  </a:cubicBezTo>
                  <a:cubicBezTo>
                    <a:pt x="11895" y="19047"/>
                    <a:pt x="11169" y="19277"/>
                    <a:pt x="10557" y="19736"/>
                  </a:cubicBezTo>
                  <a:cubicBezTo>
                    <a:pt x="9447" y="20577"/>
                    <a:pt x="8912" y="21916"/>
                    <a:pt x="9218" y="23255"/>
                  </a:cubicBezTo>
                  <a:cubicBezTo>
                    <a:pt x="9371" y="23866"/>
                    <a:pt x="9639" y="24440"/>
                    <a:pt x="10136" y="24823"/>
                  </a:cubicBezTo>
                  <a:cubicBezTo>
                    <a:pt x="10748" y="25282"/>
                    <a:pt x="11513" y="25435"/>
                    <a:pt x="12278" y="25473"/>
                  </a:cubicBezTo>
                  <a:cubicBezTo>
                    <a:pt x="13157" y="25549"/>
                    <a:pt x="14037" y="25473"/>
                    <a:pt x="14840" y="25893"/>
                  </a:cubicBezTo>
                  <a:lnTo>
                    <a:pt x="15146" y="26046"/>
                  </a:lnTo>
                  <a:lnTo>
                    <a:pt x="15146" y="25855"/>
                  </a:lnTo>
                  <a:cubicBezTo>
                    <a:pt x="14611" y="25588"/>
                    <a:pt x="14037" y="25435"/>
                    <a:pt x="13425" y="25396"/>
                  </a:cubicBezTo>
                  <a:cubicBezTo>
                    <a:pt x="12507" y="25358"/>
                    <a:pt x="11513" y="25396"/>
                    <a:pt x="10710" y="24976"/>
                  </a:cubicBezTo>
                  <a:cubicBezTo>
                    <a:pt x="9371" y="24249"/>
                    <a:pt x="9027" y="22375"/>
                    <a:pt x="9677" y="21074"/>
                  </a:cubicBezTo>
                  <a:cubicBezTo>
                    <a:pt x="10385" y="19659"/>
                    <a:pt x="12071" y="18969"/>
                    <a:pt x="13642" y="18969"/>
                  </a:cubicBezTo>
                  <a:cubicBezTo>
                    <a:pt x="13685" y="18969"/>
                    <a:pt x="13727" y="18970"/>
                    <a:pt x="13769" y="18971"/>
                  </a:cubicBezTo>
                  <a:cubicBezTo>
                    <a:pt x="14152" y="18971"/>
                    <a:pt x="14534" y="19047"/>
                    <a:pt x="14917" y="19124"/>
                  </a:cubicBezTo>
                  <a:lnTo>
                    <a:pt x="14917" y="18933"/>
                  </a:lnTo>
                  <a:cubicBezTo>
                    <a:pt x="14487" y="18847"/>
                    <a:pt x="14058" y="18797"/>
                    <a:pt x="13628" y="18797"/>
                  </a:cubicBezTo>
                  <a:close/>
                  <a:moveTo>
                    <a:pt x="15605" y="32701"/>
                  </a:moveTo>
                  <a:cubicBezTo>
                    <a:pt x="15567" y="32893"/>
                    <a:pt x="15529" y="33045"/>
                    <a:pt x="15529" y="33198"/>
                  </a:cubicBezTo>
                  <a:lnTo>
                    <a:pt x="15682" y="33198"/>
                  </a:lnTo>
                  <a:lnTo>
                    <a:pt x="15682" y="33122"/>
                  </a:lnTo>
                  <a:cubicBezTo>
                    <a:pt x="15682" y="33084"/>
                    <a:pt x="15682" y="32931"/>
                    <a:pt x="15605" y="32701"/>
                  </a:cubicBezTo>
                  <a:close/>
                  <a:moveTo>
                    <a:pt x="15299" y="28838"/>
                  </a:moveTo>
                  <a:lnTo>
                    <a:pt x="15184" y="28915"/>
                  </a:lnTo>
                  <a:cubicBezTo>
                    <a:pt x="14802" y="29259"/>
                    <a:pt x="14419" y="29565"/>
                    <a:pt x="14037" y="29795"/>
                  </a:cubicBezTo>
                  <a:cubicBezTo>
                    <a:pt x="13349" y="30330"/>
                    <a:pt x="12507" y="30751"/>
                    <a:pt x="11742" y="31210"/>
                  </a:cubicBezTo>
                  <a:cubicBezTo>
                    <a:pt x="10863" y="31783"/>
                    <a:pt x="10021" y="32472"/>
                    <a:pt x="9409" y="33313"/>
                  </a:cubicBezTo>
                  <a:lnTo>
                    <a:pt x="9600" y="33313"/>
                  </a:lnTo>
                  <a:cubicBezTo>
                    <a:pt x="9830" y="33045"/>
                    <a:pt x="10098" y="32740"/>
                    <a:pt x="10365" y="32510"/>
                  </a:cubicBezTo>
                  <a:cubicBezTo>
                    <a:pt x="11704" y="31248"/>
                    <a:pt x="13425" y="30560"/>
                    <a:pt x="14878" y="29450"/>
                  </a:cubicBezTo>
                  <a:cubicBezTo>
                    <a:pt x="14993" y="29374"/>
                    <a:pt x="15146" y="29221"/>
                    <a:pt x="15337" y="29068"/>
                  </a:cubicBezTo>
                  <a:cubicBezTo>
                    <a:pt x="15337" y="28991"/>
                    <a:pt x="15299" y="28877"/>
                    <a:pt x="15299" y="28838"/>
                  </a:cubicBezTo>
                  <a:close/>
                  <a:moveTo>
                    <a:pt x="3216" y="24795"/>
                  </a:moveTo>
                  <a:cubicBezTo>
                    <a:pt x="2068" y="24795"/>
                    <a:pt x="1005" y="25238"/>
                    <a:pt x="1" y="25741"/>
                  </a:cubicBezTo>
                  <a:lnTo>
                    <a:pt x="1" y="25932"/>
                  </a:lnTo>
                  <a:cubicBezTo>
                    <a:pt x="962" y="25433"/>
                    <a:pt x="1990" y="24968"/>
                    <a:pt x="3084" y="24968"/>
                  </a:cubicBezTo>
                  <a:cubicBezTo>
                    <a:pt x="3165" y="24968"/>
                    <a:pt x="3246" y="24970"/>
                    <a:pt x="3328" y="24976"/>
                  </a:cubicBezTo>
                  <a:cubicBezTo>
                    <a:pt x="4093" y="25014"/>
                    <a:pt x="4896" y="25243"/>
                    <a:pt x="5470" y="25779"/>
                  </a:cubicBezTo>
                  <a:cubicBezTo>
                    <a:pt x="6158" y="26352"/>
                    <a:pt x="6388" y="27194"/>
                    <a:pt x="6235" y="28074"/>
                  </a:cubicBezTo>
                  <a:cubicBezTo>
                    <a:pt x="6005" y="29871"/>
                    <a:pt x="4590" y="31095"/>
                    <a:pt x="3290" y="32242"/>
                  </a:cubicBezTo>
                  <a:cubicBezTo>
                    <a:pt x="2869" y="32587"/>
                    <a:pt x="2487" y="32931"/>
                    <a:pt x="2104" y="33390"/>
                  </a:cubicBezTo>
                  <a:lnTo>
                    <a:pt x="2372" y="33390"/>
                  </a:lnTo>
                  <a:cubicBezTo>
                    <a:pt x="3022" y="32701"/>
                    <a:pt x="3787" y="32128"/>
                    <a:pt x="4437" y="31477"/>
                  </a:cubicBezTo>
                  <a:cubicBezTo>
                    <a:pt x="5585" y="30407"/>
                    <a:pt x="6656" y="28953"/>
                    <a:pt x="6503" y="27347"/>
                  </a:cubicBezTo>
                  <a:cubicBezTo>
                    <a:pt x="6350" y="25855"/>
                    <a:pt x="5087" y="24976"/>
                    <a:pt x="3711" y="24823"/>
                  </a:cubicBezTo>
                  <a:cubicBezTo>
                    <a:pt x="3544" y="24804"/>
                    <a:pt x="3379" y="24795"/>
                    <a:pt x="3216" y="247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1903624" y="2985203"/>
              <a:ext cx="292136" cy="7016"/>
            </a:xfrm>
            <a:custGeom>
              <a:avLst/>
              <a:gdLst/>
              <a:ahLst/>
              <a:cxnLst/>
              <a:rect l="l" t="t" r="r" b="b"/>
              <a:pathLst>
                <a:path w="14989" h="360" extrusionOk="0">
                  <a:moveTo>
                    <a:pt x="2941" y="1"/>
                  </a:moveTo>
                  <a:cubicBezTo>
                    <a:pt x="2463" y="20"/>
                    <a:pt x="1975" y="20"/>
                    <a:pt x="1488" y="20"/>
                  </a:cubicBezTo>
                  <a:cubicBezTo>
                    <a:pt x="1000" y="20"/>
                    <a:pt x="512" y="20"/>
                    <a:pt x="34" y="39"/>
                  </a:cubicBezTo>
                  <a:cubicBezTo>
                    <a:pt x="9" y="39"/>
                    <a:pt x="0" y="56"/>
                    <a:pt x="20" y="56"/>
                  </a:cubicBezTo>
                  <a:cubicBezTo>
                    <a:pt x="30" y="56"/>
                    <a:pt x="47" y="52"/>
                    <a:pt x="73" y="39"/>
                  </a:cubicBezTo>
                  <a:cubicBezTo>
                    <a:pt x="1182" y="154"/>
                    <a:pt x="2253" y="192"/>
                    <a:pt x="3362" y="230"/>
                  </a:cubicBezTo>
                  <a:cubicBezTo>
                    <a:pt x="4796" y="316"/>
                    <a:pt x="6273" y="359"/>
                    <a:pt x="7729" y="359"/>
                  </a:cubicBezTo>
                  <a:cubicBezTo>
                    <a:pt x="8214" y="359"/>
                    <a:pt x="8697" y="354"/>
                    <a:pt x="9175" y="345"/>
                  </a:cubicBezTo>
                  <a:cubicBezTo>
                    <a:pt x="11088" y="268"/>
                    <a:pt x="13038" y="192"/>
                    <a:pt x="14950" y="77"/>
                  </a:cubicBezTo>
                  <a:cubicBezTo>
                    <a:pt x="14989" y="77"/>
                    <a:pt x="14989" y="39"/>
                    <a:pt x="14950" y="39"/>
                  </a:cubicBezTo>
                  <a:cubicBezTo>
                    <a:pt x="14581" y="52"/>
                    <a:pt x="14211" y="56"/>
                    <a:pt x="13843" y="56"/>
                  </a:cubicBezTo>
                  <a:cubicBezTo>
                    <a:pt x="13106" y="56"/>
                    <a:pt x="12375" y="39"/>
                    <a:pt x="11661" y="39"/>
                  </a:cubicBezTo>
                  <a:cubicBezTo>
                    <a:pt x="9749" y="39"/>
                    <a:pt x="7760" y="1"/>
                    <a:pt x="5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1958704" y="2904708"/>
              <a:ext cx="465148" cy="467526"/>
            </a:xfrm>
            <a:custGeom>
              <a:avLst/>
              <a:gdLst/>
              <a:ahLst/>
              <a:cxnLst/>
              <a:rect l="l" t="t" r="r" b="b"/>
              <a:pathLst>
                <a:path w="23866" h="23988" extrusionOk="0">
                  <a:moveTo>
                    <a:pt x="21954" y="0"/>
                  </a:moveTo>
                  <a:lnTo>
                    <a:pt x="8376" y="2142"/>
                  </a:lnTo>
                  <a:lnTo>
                    <a:pt x="9677" y="15451"/>
                  </a:lnTo>
                  <a:cubicBezTo>
                    <a:pt x="9677" y="15451"/>
                    <a:pt x="6005" y="17631"/>
                    <a:pt x="3481" y="19238"/>
                  </a:cubicBezTo>
                  <a:cubicBezTo>
                    <a:pt x="2295" y="19926"/>
                    <a:pt x="1415" y="20576"/>
                    <a:pt x="1186" y="20806"/>
                  </a:cubicBezTo>
                  <a:cubicBezTo>
                    <a:pt x="459" y="21571"/>
                    <a:pt x="0" y="23827"/>
                    <a:pt x="765" y="23980"/>
                  </a:cubicBezTo>
                  <a:cubicBezTo>
                    <a:pt x="791" y="23985"/>
                    <a:pt x="836" y="23987"/>
                    <a:pt x="899" y="23987"/>
                  </a:cubicBezTo>
                  <a:cubicBezTo>
                    <a:pt x="2893" y="23987"/>
                    <a:pt x="22931" y="21703"/>
                    <a:pt x="23598" y="21035"/>
                  </a:cubicBezTo>
                  <a:cubicBezTo>
                    <a:pt x="23866" y="20806"/>
                    <a:pt x="23675" y="17784"/>
                    <a:pt x="23407" y="14075"/>
                  </a:cubicBezTo>
                  <a:lnTo>
                    <a:pt x="23407" y="13922"/>
                  </a:lnTo>
                  <a:cubicBezTo>
                    <a:pt x="23292" y="13118"/>
                    <a:pt x="23254" y="12277"/>
                    <a:pt x="23177" y="11436"/>
                  </a:cubicBezTo>
                  <a:cubicBezTo>
                    <a:pt x="22642" y="5890"/>
                    <a:pt x="21954" y="0"/>
                    <a:pt x="21954" y="0"/>
                  </a:cubicBezTo>
                  <a:close/>
                </a:path>
              </a:pathLst>
            </a:custGeom>
            <a:solidFill>
              <a:srgbClr val="F7A9A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1958704" y="3179014"/>
              <a:ext cx="466649" cy="193224"/>
            </a:xfrm>
            <a:custGeom>
              <a:avLst/>
              <a:gdLst/>
              <a:ahLst/>
              <a:cxnLst/>
              <a:rect l="l" t="t" r="r" b="b"/>
              <a:pathLst>
                <a:path w="23943" h="9914" extrusionOk="0">
                  <a:moveTo>
                    <a:pt x="23445" y="1"/>
                  </a:moveTo>
                  <a:cubicBezTo>
                    <a:pt x="21427" y="782"/>
                    <a:pt x="8138" y="5661"/>
                    <a:pt x="4433" y="5661"/>
                  </a:cubicBezTo>
                  <a:cubicBezTo>
                    <a:pt x="3784" y="5661"/>
                    <a:pt x="3429" y="5512"/>
                    <a:pt x="3481" y="5164"/>
                  </a:cubicBezTo>
                  <a:lnTo>
                    <a:pt x="3481" y="5164"/>
                  </a:lnTo>
                  <a:cubicBezTo>
                    <a:pt x="2295" y="5852"/>
                    <a:pt x="1415" y="6502"/>
                    <a:pt x="1186" y="6732"/>
                  </a:cubicBezTo>
                  <a:cubicBezTo>
                    <a:pt x="459" y="7497"/>
                    <a:pt x="0" y="9753"/>
                    <a:pt x="765" y="9906"/>
                  </a:cubicBezTo>
                  <a:cubicBezTo>
                    <a:pt x="791" y="9911"/>
                    <a:pt x="836" y="9913"/>
                    <a:pt x="899" y="9913"/>
                  </a:cubicBezTo>
                  <a:cubicBezTo>
                    <a:pt x="2893" y="9913"/>
                    <a:pt x="22932" y="7629"/>
                    <a:pt x="23636" y="6961"/>
                  </a:cubicBezTo>
                  <a:cubicBezTo>
                    <a:pt x="23942" y="6732"/>
                    <a:pt x="23751" y="3710"/>
                    <a:pt x="23445"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2067538" y="2403769"/>
              <a:ext cx="583667" cy="727542"/>
            </a:xfrm>
            <a:custGeom>
              <a:avLst/>
              <a:gdLst/>
              <a:ahLst/>
              <a:cxnLst/>
              <a:rect l="l" t="t" r="r" b="b"/>
              <a:pathLst>
                <a:path w="29947" h="37329" extrusionOk="0">
                  <a:moveTo>
                    <a:pt x="9485" y="1"/>
                  </a:moveTo>
                  <a:cubicBezTo>
                    <a:pt x="9485" y="1"/>
                    <a:pt x="11092" y="3290"/>
                    <a:pt x="11398" y="4667"/>
                  </a:cubicBezTo>
                  <a:cubicBezTo>
                    <a:pt x="11551" y="5240"/>
                    <a:pt x="13272" y="5317"/>
                    <a:pt x="13386" y="5546"/>
                  </a:cubicBezTo>
                  <a:cubicBezTo>
                    <a:pt x="13386" y="5546"/>
                    <a:pt x="3519" y="12010"/>
                    <a:pt x="1760" y="15758"/>
                  </a:cubicBezTo>
                  <a:cubicBezTo>
                    <a:pt x="0" y="19506"/>
                    <a:pt x="2563" y="37329"/>
                    <a:pt x="2563" y="37329"/>
                  </a:cubicBezTo>
                  <a:lnTo>
                    <a:pt x="18282" y="35531"/>
                  </a:lnTo>
                  <a:cubicBezTo>
                    <a:pt x="18282" y="35531"/>
                    <a:pt x="16178" y="21112"/>
                    <a:pt x="16484" y="19391"/>
                  </a:cubicBezTo>
                  <a:cubicBezTo>
                    <a:pt x="16676" y="18206"/>
                    <a:pt x="25166" y="14381"/>
                    <a:pt x="27576" y="12048"/>
                  </a:cubicBezTo>
                  <a:cubicBezTo>
                    <a:pt x="29947" y="9639"/>
                    <a:pt x="27346" y="1"/>
                    <a:pt x="27346" y="1"/>
                  </a:cubicBezTo>
                  <a:close/>
                </a:path>
              </a:pathLst>
            </a:custGeom>
            <a:solidFill>
              <a:srgbClr val="C66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2089152" y="2402287"/>
              <a:ext cx="541198" cy="728283"/>
            </a:xfrm>
            <a:custGeom>
              <a:avLst/>
              <a:gdLst/>
              <a:ahLst/>
              <a:cxnLst/>
              <a:rect l="l" t="t" r="r" b="b"/>
              <a:pathLst>
                <a:path w="27768" h="37367" extrusionOk="0">
                  <a:moveTo>
                    <a:pt x="8300" y="0"/>
                  </a:moveTo>
                  <a:cubicBezTo>
                    <a:pt x="8300" y="0"/>
                    <a:pt x="9715" y="2983"/>
                    <a:pt x="10136" y="4475"/>
                  </a:cubicBezTo>
                  <a:cubicBezTo>
                    <a:pt x="10136" y="4513"/>
                    <a:pt x="10212" y="4551"/>
                    <a:pt x="10212" y="4590"/>
                  </a:cubicBezTo>
                  <a:cubicBezTo>
                    <a:pt x="10250" y="4666"/>
                    <a:pt x="10250" y="4666"/>
                    <a:pt x="10250" y="4704"/>
                  </a:cubicBezTo>
                  <a:cubicBezTo>
                    <a:pt x="10403" y="5316"/>
                    <a:pt x="12124" y="5316"/>
                    <a:pt x="12201" y="5546"/>
                  </a:cubicBezTo>
                  <a:cubicBezTo>
                    <a:pt x="12201" y="5546"/>
                    <a:pt x="8759" y="7841"/>
                    <a:pt x="5546" y="10480"/>
                  </a:cubicBezTo>
                  <a:lnTo>
                    <a:pt x="5470" y="10594"/>
                  </a:lnTo>
                  <a:cubicBezTo>
                    <a:pt x="4399" y="11474"/>
                    <a:pt x="3366" y="12392"/>
                    <a:pt x="2486" y="13310"/>
                  </a:cubicBezTo>
                  <a:cubicBezTo>
                    <a:pt x="2448" y="13348"/>
                    <a:pt x="2372" y="13386"/>
                    <a:pt x="2295" y="13501"/>
                  </a:cubicBezTo>
                  <a:cubicBezTo>
                    <a:pt x="1530" y="14304"/>
                    <a:pt x="957" y="15107"/>
                    <a:pt x="651" y="15796"/>
                  </a:cubicBezTo>
                  <a:cubicBezTo>
                    <a:pt x="192" y="16637"/>
                    <a:pt x="77" y="18244"/>
                    <a:pt x="0" y="20194"/>
                  </a:cubicBezTo>
                  <a:lnTo>
                    <a:pt x="0" y="20424"/>
                  </a:lnTo>
                  <a:cubicBezTo>
                    <a:pt x="0" y="21762"/>
                    <a:pt x="77" y="23216"/>
                    <a:pt x="153" y="24745"/>
                  </a:cubicBezTo>
                  <a:lnTo>
                    <a:pt x="153" y="24975"/>
                  </a:lnTo>
                  <a:cubicBezTo>
                    <a:pt x="306" y="27346"/>
                    <a:pt x="536" y="29832"/>
                    <a:pt x="765" y="31936"/>
                  </a:cubicBezTo>
                  <a:lnTo>
                    <a:pt x="765" y="32127"/>
                  </a:lnTo>
                  <a:cubicBezTo>
                    <a:pt x="1110" y="35148"/>
                    <a:pt x="1454" y="37367"/>
                    <a:pt x="1454" y="37367"/>
                  </a:cubicBezTo>
                  <a:lnTo>
                    <a:pt x="7076" y="36678"/>
                  </a:lnTo>
                  <a:lnTo>
                    <a:pt x="7229" y="36678"/>
                  </a:lnTo>
                  <a:lnTo>
                    <a:pt x="17173" y="35531"/>
                  </a:lnTo>
                  <a:cubicBezTo>
                    <a:pt x="17173" y="35531"/>
                    <a:pt x="17058" y="34498"/>
                    <a:pt x="16790" y="32892"/>
                  </a:cubicBezTo>
                  <a:lnTo>
                    <a:pt x="16790" y="32777"/>
                  </a:lnTo>
                  <a:cubicBezTo>
                    <a:pt x="16523" y="30750"/>
                    <a:pt x="16140" y="27920"/>
                    <a:pt x="15834" y="25396"/>
                  </a:cubicBezTo>
                  <a:lnTo>
                    <a:pt x="15834" y="25204"/>
                  </a:lnTo>
                  <a:cubicBezTo>
                    <a:pt x="15528" y="22565"/>
                    <a:pt x="15299" y="20271"/>
                    <a:pt x="15375" y="19506"/>
                  </a:cubicBezTo>
                  <a:lnTo>
                    <a:pt x="15375" y="19429"/>
                  </a:lnTo>
                  <a:lnTo>
                    <a:pt x="15375" y="19391"/>
                  </a:lnTo>
                  <a:cubicBezTo>
                    <a:pt x="15643" y="18282"/>
                    <a:pt x="22336" y="15184"/>
                    <a:pt x="25472" y="12889"/>
                  </a:cubicBezTo>
                  <a:cubicBezTo>
                    <a:pt x="25511" y="12851"/>
                    <a:pt x="25549" y="12851"/>
                    <a:pt x="25587" y="12774"/>
                  </a:cubicBezTo>
                  <a:cubicBezTo>
                    <a:pt x="25931" y="12545"/>
                    <a:pt x="26237" y="12315"/>
                    <a:pt x="26467" y="12086"/>
                  </a:cubicBezTo>
                  <a:cubicBezTo>
                    <a:pt x="27767" y="10786"/>
                    <a:pt x="27576" y="7420"/>
                    <a:pt x="27079" y="4513"/>
                  </a:cubicBezTo>
                  <a:cubicBezTo>
                    <a:pt x="27040" y="4475"/>
                    <a:pt x="27040" y="4360"/>
                    <a:pt x="27040" y="4322"/>
                  </a:cubicBezTo>
                  <a:cubicBezTo>
                    <a:pt x="26658" y="1989"/>
                    <a:pt x="26122" y="0"/>
                    <a:pt x="26122"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2090634" y="2403769"/>
              <a:ext cx="527029" cy="713392"/>
            </a:xfrm>
            <a:custGeom>
              <a:avLst/>
              <a:gdLst/>
              <a:ahLst/>
              <a:cxnLst/>
              <a:rect l="l" t="t" r="r" b="b"/>
              <a:pathLst>
                <a:path w="27041" h="36603" extrusionOk="0">
                  <a:moveTo>
                    <a:pt x="21954" y="1"/>
                  </a:moveTo>
                  <a:cubicBezTo>
                    <a:pt x="21801" y="651"/>
                    <a:pt x="21839" y="1339"/>
                    <a:pt x="22069" y="1951"/>
                  </a:cubicBezTo>
                  <a:cubicBezTo>
                    <a:pt x="22910" y="4055"/>
                    <a:pt x="25052" y="4246"/>
                    <a:pt x="27041" y="4475"/>
                  </a:cubicBezTo>
                  <a:cubicBezTo>
                    <a:pt x="27041" y="4437"/>
                    <a:pt x="27041" y="4361"/>
                    <a:pt x="27003" y="4284"/>
                  </a:cubicBezTo>
                  <a:cubicBezTo>
                    <a:pt x="25855" y="4208"/>
                    <a:pt x="24708" y="4093"/>
                    <a:pt x="23790" y="3634"/>
                  </a:cubicBezTo>
                  <a:cubicBezTo>
                    <a:pt x="22451" y="2907"/>
                    <a:pt x="21878" y="1416"/>
                    <a:pt x="22145" y="1"/>
                  </a:cubicBezTo>
                  <a:close/>
                  <a:moveTo>
                    <a:pt x="16179" y="1"/>
                  </a:moveTo>
                  <a:cubicBezTo>
                    <a:pt x="16255" y="727"/>
                    <a:pt x="15988" y="1492"/>
                    <a:pt x="15605" y="2104"/>
                  </a:cubicBezTo>
                  <a:cubicBezTo>
                    <a:pt x="15146" y="2869"/>
                    <a:pt x="14381" y="3328"/>
                    <a:pt x="13578" y="3672"/>
                  </a:cubicBezTo>
                  <a:cubicBezTo>
                    <a:pt x="12469" y="4093"/>
                    <a:pt x="11284" y="4284"/>
                    <a:pt x="10136" y="4475"/>
                  </a:cubicBezTo>
                  <a:cubicBezTo>
                    <a:pt x="10136" y="4552"/>
                    <a:pt x="10136" y="4590"/>
                    <a:pt x="10174" y="4628"/>
                  </a:cubicBezTo>
                  <a:cubicBezTo>
                    <a:pt x="11475" y="4361"/>
                    <a:pt x="12813" y="4169"/>
                    <a:pt x="13999" y="3596"/>
                  </a:cubicBezTo>
                  <a:cubicBezTo>
                    <a:pt x="15299" y="2946"/>
                    <a:pt x="16294" y="1760"/>
                    <a:pt x="16332" y="268"/>
                  </a:cubicBezTo>
                  <a:lnTo>
                    <a:pt x="16332" y="1"/>
                  </a:lnTo>
                  <a:close/>
                  <a:moveTo>
                    <a:pt x="18642" y="3329"/>
                  </a:moveTo>
                  <a:cubicBezTo>
                    <a:pt x="17402" y="3329"/>
                    <a:pt x="16336" y="4101"/>
                    <a:pt x="15491" y="5011"/>
                  </a:cubicBezTo>
                  <a:cubicBezTo>
                    <a:pt x="14228" y="6350"/>
                    <a:pt x="13349" y="7879"/>
                    <a:pt x="12048" y="9180"/>
                  </a:cubicBezTo>
                  <a:cubicBezTo>
                    <a:pt x="10916" y="10246"/>
                    <a:pt x="9406" y="11196"/>
                    <a:pt x="7797" y="11196"/>
                  </a:cubicBezTo>
                  <a:cubicBezTo>
                    <a:pt x="7559" y="11196"/>
                    <a:pt x="7318" y="11175"/>
                    <a:pt x="7076" y="11130"/>
                  </a:cubicBezTo>
                  <a:cubicBezTo>
                    <a:pt x="6503" y="11054"/>
                    <a:pt x="5967" y="10786"/>
                    <a:pt x="5547" y="10404"/>
                  </a:cubicBezTo>
                  <a:lnTo>
                    <a:pt x="5432" y="10518"/>
                  </a:lnTo>
                  <a:cubicBezTo>
                    <a:pt x="5585" y="10633"/>
                    <a:pt x="5738" y="10748"/>
                    <a:pt x="5929" y="10824"/>
                  </a:cubicBezTo>
                  <a:cubicBezTo>
                    <a:pt x="6503" y="11181"/>
                    <a:pt x="7141" y="11330"/>
                    <a:pt x="7788" y="11330"/>
                  </a:cubicBezTo>
                  <a:cubicBezTo>
                    <a:pt x="8734" y="11330"/>
                    <a:pt x="9701" y="11011"/>
                    <a:pt x="10519" y="10557"/>
                  </a:cubicBezTo>
                  <a:cubicBezTo>
                    <a:pt x="12087" y="9677"/>
                    <a:pt x="13234" y="8224"/>
                    <a:pt x="14305" y="6808"/>
                  </a:cubicBezTo>
                  <a:cubicBezTo>
                    <a:pt x="15299" y="5546"/>
                    <a:pt x="16447" y="3864"/>
                    <a:pt x="18206" y="3519"/>
                  </a:cubicBezTo>
                  <a:cubicBezTo>
                    <a:pt x="18347" y="3496"/>
                    <a:pt x="18492" y="3484"/>
                    <a:pt x="18640" y="3484"/>
                  </a:cubicBezTo>
                  <a:cubicBezTo>
                    <a:pt x="19942" y="3484"/>
                    <a:pt x="21422" y="4372"/>
                    <a:pt x="21113" y="5814"/>
                  </a:cubicBezTo>
                  <a:cubicBezTo>
                    <a:pt x="20845" y="7459"/>
                    <a:pt x="18933" y="8109"/>
                    <a:pt x="17479" y="8415"/>
                  </a:cubicBezTo>
                  <a:cubicBezTo>
                    <a:pt x="16064" y="8683"/>
                    <a:pt x="14381" y="8988"/>
                    <a:pt x="13464" y="10251"/>
                  </a:cubicBezTo>
                  <a:cubicBezTo>
                    <a:pt x="12660" y="11360"/>
                    <a:pt x="12775" y="12890"/>
                    <a:pt x="13387" y="14075"/>
                  </a:cubicBezTo>
                  <a:cubicBezTo>
                    <a:pt x="13911" y="15091"/>
                    <a:pt x="14955" y="15959"/>
                    <a:pt x="16080" y="15959"/>
                  </a:cubicBezTo>
                  <a:cubicBezTo>
                    <a:pt x="16353" y="15959"/>
                    <a:pt x="16630" y="15908"/>
                    <a:pt x="16906" y="15796"/>
                  </a:cubicBezTo>
                  <a:cubicBezTo>
                    <a:pt x="18206" y="15299"/>
                    <a:pt x="18894" y="13807"/>
                    <a:pt x="19468" y="12622"/>
                  </a:cubicBezTo>
                  <a:cubicBezTo>
                    <a:pt x="20017" y="11491"/>
                    <a:pt x="21026" y="9837"/>
                    <a:pt x="22442" y="9837"/>
                  </a:cubicBezTo>
                  <a:cubicBezTo>
                    <a:pt x="22605" y="9837"/>
                    <a:pt x="22774" y="9859"/>
                    <a:pt x="22949" y="9906"/>
                  </a:cubicBezTo>
                  <a:cubicBezTo>
                    <a:pt x="24172" y="10212"/>
                    <a:pt x="24708" y="11666"/>
                    <a:pt x="25320" y="12622"/>
                  </a:cubicBezTo>
                  <a:cubicBezTo>
                    <a:pt x="25396" y="12660"/>
                    <a:pt x="25435" y="12775"/>
                    <a:pt x="25473" y="12813"/>
                  </a:cubicBezTo>
                  <a:cubicBezTo>
                    <a:pt x="25511" y="12775"/>
                    <a:pt x="25588" y="12775"/>
                    <a:pt x="25626" y="12698"/>
                  </a:cubicBezTo>
                  <a:cubicBezTo>
                    <a:pt x="24899" y="11819"/>
                    <a:pt x="24517" y="10671"/>
                    <a:pt x="23599" y="10021"/>
                  </a:cubicBezTo>
                  <a:cubicBezTo>
                    <a:pt x="23235" y="9775"/>
                    <a:pt x="22861" y="9669"/>
                    <a:pt x="22494" y="9669"/>
                  </a:cubicBezTo>
                  <a:cubicBezTo>
                    <a:pt x="21662" y="9669"/>
                    <a:pt x="20866" y="10211"/>
                    <a:pt x="20310" y="10901"/>
                  </a:cubicBezTo>
                  <a:cubicBezTo>
                    <a:pt x="19315" y="12086"/>
                    <a:pt x="18971" y="13616"/>
                    <a:pt x="17977" y="14764"/>
                  </a:cubicBezTo>
                  <a:cubicBezTo>
                    <a:pt x="17479" y="15337"/>
                    <a:pt x="16867" y="15758"/>
                    <a:pt x="16103" y="15835"/>
                  </a:cubicBezTo>
                  <a:cubicBezTo>
                    <a:pt x="16075" y="15836"/>
                    <a:pt x="16048" y="15836"/>
                    <a:pt x="16021" y="15836"/>
                  </a:cubicBezTo>
                  <a:cubicBezTo>
                    <a:pt x="15135" y="15836"/>
                    <a:pt x="14327" y="15237"/>
                    <a:pt x="13808" y="14458"/>
                  </a:cubicBezTo>
                  <a:cubicBezTo>
                    <a:pt x="12966" y="13272"/>
                    <a:pt x="12699" y="11398"/>
                    <a:pt x="13731" y="10212"/>
                  </a:cubicBezTo>
                  <a:cubicBezTo>
                    <a:pt x="14764" y="8950"/>
                    <a:pt x="16676" y="8836"/>
                    <a:pt x="18168" y="8453"/>
                  </a:cubicBezTo>
                  <a:cubicBezTo>
                    <a:pt x="19392" y="8109"/>
                    <a:pt x="20883" y="7344"/>
                    <a:pt x="21227" y="5967"/>
                  </a:cubicBezTo>
                  <a:cubicBezTo>
                    <a:pt x="21572" y="4667"/>
                    <a:pt x="20501" y="3634"/>
                    <a:pt x="19315" y="3405"/>
                  </a:cubicBezTo>
                  <a:cubicBezTo>
                    <a:pt x="19085" y="3353"/>
                    <a:pt x="18861" y="3329"/>
                    <a:pt x="18642" y="3329"/>
                  </a:cubicBezTo>
                  <a:close/>
                  <a:moveTo>
                    <a:pt x="3418" y="13181"/>
                  </a:moveTo>
                  <a:cubicBezTo>
                    <a:pt x="3287" y="13181"/>
                    <a:pt x="3155" y="13186"/>
                    <a:pt x="3022" y="13196"/>
                  </a:cubicBezTo>
                  <a:cubicBezTo>
                    <a:pt x="2831" y="13196"/>
                    <a:pt x="2678" y="13234"/>
                    <a:pt x="2525" y="13234"/>
                  </a:cubicBezTo>
                  <a:lnTo>
                    <a:pt x="2334" y="13425"/>
                  </a:lnTo>
                  <a:cubicBezTo>
                    <a:pt x="2625" y="13364"/>
                    <a:pt x="2921" y="13339"/>
                    <a:pt x="3219" y="13339"/>
                  </a:cubicBezTo>
                  <a:cubicBezTo>
                    <a:pt x="3666" y="13339"/>
                    <a:pt x="4116" y="13394"/>
                    <a:pt x="4552" y="13463"/>
                  </a:cubicBezTo>
                  <a:cubicBezTo>
                    <a:pt x="6159" y="13846"/>
                    <a:pt x="7803" y="14993"/>
                    <a:pt x="8453" y="16599"/>
                  </a:cubicBezTo>
                  <a:cubicBezTo>
                    <a:pt x="8645" y="17058"/>
                    <a:pt x="8759" y="17594"/>
                    <a:pt x="8492" y="18053"/>
                  </a:cubicBezTo>
                  <a:cubicBezTo>
                    <a:pt x="8300" y="18435"/>
                    <a:pt x="8033" y="18741"/>
                    <a:pt x="7650" y="18894"/>
                  </a:cubicBezTo>
                  <a:cubicBezTo>
                    <a:pt x="7252" y="19085"/>
                    <a:pt x="6838" y="19150"/>
                    <a:pt x="6423" y="19150"/>
                  </a:cubicBezTo>
                  <a:cubicBezTo>
                    <a:pt x="5921" y="19150"/>
                    <a:pt x="5416" y="19054"/>
                    <a:pt x="4935" y="18971"/>
                  </a:cubicBezTo>
                  <a:cubicBezTo>
                    <a:pt x="4415" y="18876"/>
                    <a:pt x="3909" y="18811"/>
                    <a:pt x="3409" y="18811"/>
                  </a:cubicBezTo>
                  <a:cubicBezTo>
                    <a:pt x="3100" y="18811"/>
                    <a:pt x="2794" y="18836"/>
                    <a:pt x="2487" y="18894"/>
                  </a:cubicBezTo>
                  <a:cubicBezTo>
                    <a:pt x="1760" y="19009"/>
                    <a:pt x="1034" y="19277"/>
                    <a:pt x="422" y="19736"/>
                  </a:cubicBezTo>
                  <a:cubicBezTo>
                    <a:pt x="269" y="19850"/>
                    <a:pt x="154" y="19965"/>
                    <a:pt x="1" y="20118"/>
                  </a:cubicBezTo>
                  <a:lnTo>
                    <a:pt x="1" y="20348"/>
                  </a:lnTo>
                  <a:cubicBezTo>
                    <a:pt x="807" y="19394"/>
                    <a:pt x="2176" y="18968"/>
                    <a:pt x="3434" y="18968"/>
                  </a:cubicBezTo>
                  <a:cubicBezTo>
                    <a:pt x="3488" y="18968"/>
                    <a:pt x="3542" y="18969"/>
                    <a:pt x="3596" y="18971"/>
                  </a:cubicBezTo>
                  <a:cubicBezTo>
                    <a:pt x="4477" y="19037"/>
                    <a:pt x="5486" y="19344"/>
                    <a:pt x="6423" y="19344"/>
                  </a:cubicBezTo>
                  <a:cubicBezTo>
                    <a:pt x="7113" y="19344"/>
                    <a:pt x="7765" y="19178"/>
                    <a:pt x="8300" y="18626"/>
                  </a:cubicBezTo>
                  <a:cubicBezTo>
                    <a:pt x="9524" y="17441"/>
                    <a:pt x="8224" y="15643"/>
                    <a:pt x="7268" y="14725"/>
                  </a:cubicBezTo>
                  <a:cubicBezTo>
                    <a:pt x="6217" y="13745"/>
                    <a:pt x="4846" y="13181"/>
                    <a:pt x="3418" y="13181"/>
                  </a:cubicBezTo>
                  <a:close/>
                  <a:moveTo>
                    <a:pt x="15261" y="19353"/>
                  </a:moveTo>
                  <a:cubicBezTo>
                    <a:pt x="14611" y="19468"/>
                    <a:pt x="13999" y="19583"/>
                    <a:pt x="13425" y="19774"/>
                  </a:cubicBezTo>
                  <a:cubicBezTo>
                    <a:pt x="12087" y="20233"/>
                    <a:pt x="10672" y="20998"/>
                    <a:pt x="10021" y="22336"/>
                  </a:cubicBezTo>
                  <a:cubicBezTo>
                    <a:pt x="9601" y="23369"/>
                    <a:pt x="9562" y="24708"/>
                    <a:pt x="10289" y="25664"/>
                  </a:cubicBezTo>
                  <a:cubicBezTo>
                    <a:pt x="10777" y="26347"/>
                    <a:pt x="11444" y="26592"/>
                    <a:pt x="12153" y="26592"/>
                  </a:cubicBezTo>
                  <a:cubicBezTo>
                    <a:pt x="12833" y="26592"/>
                    <a:pt x="13553" y="26366"/>
                    <a:pt x="14190" y="26084"/>
                  </a:cubicBezTo>
                  <a:cubicBezTo>
                    <a:pt x="14726" y="25855"/>
                    <a:pt x="15185" y="25626"/>
                    <a:pt x="15720" y="25396"/>
                  </a:cubicBezTo>
                  <a:lnTo>
                    <a:pt x="15720" y="25205"/>
                  </a:lnTo>
                  <a:cubicBezTo>
                    <a:pt x="15682" y="25243"/>
                    <a:pt x="15567" y="25243"/>
                    <a:pt x="15529" y="25281"/>
                  </a:cubicBezTo>
                  <a:cubicBezTo>
                    <a:pt x="14609" y="25716"/>
                    <a:pt x="13348" y="26440"/>
                    <a:pt x="12190" y="26440"/>
                  </a:cubicBezTo>
                  <a:cubicBezTo>
                    <a:pt x="11615" y="26440"/>
                    <a:pt x="11065" y="26261"/>
                    <a:pt x="10595" y="25779"/>
                  </a:cubicBezTo>
                  <a:cubicBezTo>
                    <a:pt x="9715" y="24746"/>
                    <a:pt x="9754" y="23140"/>
                    <a:pt x="10366" y="22030"/>
                  </a:cubicBezTo>
                  <a:cubicBezTo>
                    <a:pt x="11169" y="20615"/>
                    <a:pt x="12966" y="19965"/>
                    <a:pt x="14420" y="19659"/>
                  </a:cubicBezTo>
                  <a:cubicBezTo>
                    <a:pt x="14726" y="19583"/>
                    <a:pt x="14955" y="19544"/>
                    <a:pt x="15261" y="19506"/>
                  </a:cubicBezTo>
                  <a:lnTo>
                    <a:pt x="15261" y="19391"/>
                  </a:lnTo>
                  <a:lnTo>
                    <a:pt x="15261" y="19353"/>
                  </a:lnTo>
                  <a:close/>
                  <a:moveTo>
                    <a:pt x="154" y="24708"/>
                  </a:moveTo>
                  <a:lnTo>
                    <a:pt x="154" y="24937"/>
                  </a:lnTo>
                  <a:cubicBezTo>
                    <a:pt x="689" y="25396"/>
                    <a:pt x="1493" y="25511"/>
                    <a:pt x="2143" y="25587"/>
                  </a:cubicBezTo>
                  <a:cubicBezTo>
                    <a:pt x="3022" y="25626"/>
                    <a:pt x="3902" y="25587"/>
                    <a:pt x="4705" y="26008"/>
                  </a:cubicBezTo>
                  <a:cubicBezTo>
                    <a:pt x="5394" y="26352"/>
                    <a:pt x="6120" y="27002"/>
                    <a:pt x="5929" y="27844"/>
                  </a:cubicBezTo>
                  <a:cubicBezTo>
                    <a:pt x="5814" y="28341"/>
                    <a:pt x="5432" y="28685"/>
                    <a:pt x="5088" y="28991"/>
                  </a:cubicBezTo>
                  <a:cubicBezTo>
                    <a:pt x="4705" y="29335"/>
                    <a:pt x="4323" y="29641"/>
                    <a:pt x="3979" y="29871"/>
                  </a:cubicBezTo>
                  <a:cubicBezTo>
                    <a:pt x="3252" y="30406"/>
                    <a:pt x="2449" y="30827"/>
                    <a:pt x="1646" y="31286"/>
                  </a:cubicBezTo>
                  <a:cubicBezTo>
                    <a:pt x="1340" y="31477"/>
                    <a:pt x="1034" y="31745"/>
                    <a:pt x="689" y="31974"/>
                  </a:cubicBezTo>
                  <a:lnTo>
                    <a:pt x="689" y="32166"/>
                  </a:lnTo>
                  <a:cubicBezTo>
                    <a:pt x="1951" y="31171"/>
                    <a:pt x="3443" y="30483"/>
                    <a:pt x="4667" y="29527"/>
                  </a:cubicBezTo>
                  <a:cubicBezTo>
                    <a:pt x="5317" y="29029"/>
                    <a:pt x="6006" y="28456"/>
                    <a:pt x="6120" y="27614"/>
                  </a:cubicBezTo>
                  <a:cubicBezTo>
                    <a:pt x="6159" y="27002"/>
                    <a:pt x="5776" y="26467"/>
                    <a:pt x="5355" y="26084"/>
                  </a:cubicBezTo>
                  <a:cubicBezTo>
                    <a:pt x="4705" y="25626"/>
                    <a:pt x="4017" y="25473"/>
                    <a:pt x="3290" y="25434"/>
                  </a:cubicBezTo>
                  <a:cubicBezTo>
                    <a:pt x="2372" y="25396"/>
                    <a:pt x="1378" y="25434"/>
                    <a:pt x="575" y="25014"/>
                  </a:cubicBezTo>
                  <a:lnTo>
                    <a:pt x="154" y="24708"/>
                  </a:lnTo>
                  <a:close/>
                  <a:moveTo>
                    <a:pt x="9510" y="30095"/>
                  </a:moveTo>
                  <a:cubicBezTo>
                    <a:pt x="9438" y="30095"/>
                    <a:pt x="9366" y="30097"/>
                    <a:pt x="9295" y="30100"/>
                  </a:cubicBezTo>
                  <a:cubicBezTo>
                    <a:pt x="7841" y="30177"/>
                    <a:pt x="6388" y="30827"/>
                    <a:pt x="5738" y="32204"/>
                  </a:cubicBezTo>
                  <a:cubicBezTo>
                    <a:pt x="5432" y="32778"/>
                    <a:pt x="5279" y="33504"/>
                    <a:pt x="5355" y="34116"/>
                  </a:cubicBezTo>
                  <a:cubicBezTo>
                    <a:pt x="5432" y="34805"/>
                    <a:pt x="5776" y="35378"/>
                    <a:pt x="6235" y="35837"/>
                  </a:cubicBezTo>
                  <a:cubicBezTo>
                    <a:pt x="6503" y="36105"/>
                    <a:pt x="6770" y="36334"/>
                    <a:pt x="7000" y="36602"/>
                  </a:cubicBezTo>
                  <a:lnTo>
                    <a:pt x="7153" y="36602"/>
                  </a:lnTo>
                  <a:lnTo>
                    <a:pt x="6579" y="36028"/>
                  </a:lnTo>
                  <a:cubicBezTo>
                    <a:pt x="5967" y="35455"/>
                    <a:pt x="5470" y="34843"/>
                    <a:pt x="5432" y="33925"/>
                  </a:cubicBezTo>
                  <a:cubicBezTo>
                    <a:pt x="5394" y="33236"/>
                    <a:pt x="5623" y="32472"/>
                    <a:pt x="6044" y="31898"/>
                  </a:cubicBezTo>
                  <a:cubicBezTo>
                    <a:pt x="6837" y="30752"/>
                    <a:pt x="8171" y="30284"/>
                    <a:pt x="9510" y="30284"/>
                  </a:cubicBezTo>
                  <a:cubicBezTo>
                    <a:pt x="9914" y="30284"/>
                    <a:pt x="10319" y="30326"/>
                    <a:pt x="10710" y="30406"/>
                  </a:cubicBezTo>
                  <a:cubicBezTo>
                    <a:pt x="12431" y="30789"/>
                    <a:pt x="13769" y="31936"/>
                    <a:pt x="15338" y="32548"/>
                  </a:cubicBezTo>
                  <a:cubicBezTo>
                    <a:pt x="15758" y="32701"/>
                    <a:pt x="16255" y="32854"/>
                    <a:pt x="16714" y="32854"/>
                  </a:cubicBezTo>
                  <a:lnTo>
                    <a:pt x="16714" y="32701"/>
                  </a:lnTo>
                  <a:cubicBezTo>
                    <a:pt x="16638" y="32701"/>
                    <a:pt x="16485" y="32701"/>
                    <a:pt x="16408" y="32625"/>
                  </a:cubicBezTo>
                  <a:cubicBezTo>
                    <a:pt x="15529" y="32510"/>
                    <a:pt x="14726" y="32127"/>
                    <a:pt x="13961" y="31668"/>
                  </a:cubicBezTo>
                  <a:cubicBezTo>
                    <a:pt x="13234" y="31286"/>
                    <a:pt x="12507" y="30827"/>
                    <a:pt x="11742" y="30559"/>
                  </a:cubicBezTo>
                  <a:cubicBezTo>
                    <a:pt x="11043" y="30279"/>
                    <a:pt x="10279" y="30095"/>
                    <a:pt x="9510" y="300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2086911" y="2510614"/>
              <a:ext cx="242105" cy="541510"/>
            </a:xfrm>
            <a:custGeom>
              <a:avLst/>
              <a:gdLst/>
              <a:ahLst/>
              <a:cxnLst/>
              <a:rect l="l" t="t" r="r" b="b"/>
              <a:pathLst>
                <a:path w="12422" h="27784" extrusionOk="0">
                  <a:moveTo>
                    <a:pt x="12364" y="0"/>
                  </a:moveTo>
                  <a:cubicBezTo>
                    <a:pt x="12350" y="0"/>
                    <a:pt x="12334" y="8"/>
                    <a:pt x="12316" y="26"/>
                  </a:cubicBezTo>
                  <a:cubicBezTo>
                    <a:pt x="8950" y="1632"/>
                    <a:pt x="1951" y="8058"/>
                    <a:pt x="1492" y="8670"/>
                  </a:cubicBezTo>
                  <a:cubicBezTo>
                    <a:pt x="995" y="9243"/>
                    <a:pt x="727" y="9970"/>
                    <a:pt x="460" y="10658"/>
                  </a:cubicBezTo>
                  <a:cubicBezTo>
                    <a:pt x="39" y="12188"/>
                    <a:pt x="39" y="13833"/>
                    <a:pt x="1" y="15363"/>
                  </a:cubicBezTo>
                  <a:cubicBezTo>
                    <a:pt x="1" y="17160"/>
                    <a:pt x="727" y="25919"/>
                    <a:pt x="842" y="27754"/>
                  </a:cubicBezTo>
                  <a:cubicBezTo>
                    <a:pt x="842" y="27774"/>
                    <a:pt x="871" y="27783"/>
                    <a:pt x="899" y="27783"/>
                  </a:cubicBezTo>
                  <a:cubicBezTo>
                    <a:pt x="928" y="27783"/>
                    <a:pt x="957" y="27774"/>
                    <a:pt x="957" y="27754"/>
                  </a:cubicBezTo>
                  <a:cubicBezTo>
                    <a:pt x="842" y="25766"/>
                    <a:pt x="268" y="16893"/>
                    <a:pt x="345" y="14942"/>
                  </a:cubicBezTo>
                  <a:cubicBezTo>
                    <a:pt x="383" y="13412"/>
                    <a:pt x="421" y="11768"/>
                    <a:pt x="995" y="10276"/>
                  </a:cubicBezTo>
                  <a:cubicBezTo>
                    <a:pt x="1301" y="9588"/>
                    <a:pt x="1684" y="8937"/>
                    <a:pt x="2181" y="8440"/>
                  </a:cubicBezTo>
                  <a:cubicBezTo>
                    <a:pt x="2754" y="7867"/>
                    <a:pt x="9218" y="2015"/>
                    <a:pt x="12392" y="103"/>
                  </a:cubicBezTo>
                  <a:cubicBezTo>
                    <a:pt x="12421" y="74"/>
                    <a:pt x="12406" y="0"/>
                    <a:pt x="12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a:off x="2315006" y="2407686"/>
              <a:ext cx="37304" cy="86750"/>
            </a:xfrm>
            <a:custGeom>
              <a:avLst/>
              <a:gdLst/>
              <a:ahLst/>
              <a:cxnLst/>
              <a:rect l="l" t="t" r="r" b="b"/>
              <a:pathLst>
                <a:path w="1914" h="4451" extrusionOk="0">
                  <a:moveTo>
                    <a:pt x="187" y="0"/>
                  </a:moveTo>
                  <a:cubicBezTo>
                    <a:pt x="164" y="0"/>
                    <a:pt x="135" y="10"/>
                    <a:pt x="116" y="29"/>
                  </a:cubicBezTo>
                  <a:cubicBezTo>
                    <a:pt x="39" y="832"/>
                    <a:pt x="39" y="1674"/>
                    <a:pt x="39" y="2477"/>
                  </a:cubicBezTo>
                  <a:cubicBezTo>
                    <a:pt x="39" y="2859"/>
                    <a:pt x="1" y="3204"/>
                    <a:pt x="39" y="3510"/>
                  </a:cubicBezTo>
                  <a:cubicBezTo>
                    <a:pt x="39" y="3739"/>
                    <a:pt x="116" y="4007"/>
                    <a:pt x="307" y="4198"/>
                  </a:cubicBezTo>
                  <a:cubicBezTo>
                    <a:pt x="478" y="4348"/>
                    <a:pt x="782" y="4450"/>
                    <a:pt x="1077" y="4450"/>
                  </a:cubicBezTo>
                  <a:cubicBezTo>
                    <a:pt x="1308" y="4450"/>
                    <a:pt x="1533" y="4387"/>
                    <a:pt x="1684" y="4236"/>
                  </a:cubicBezTo>
                  <a:cubicBezTo>
                    <a:pt x="1875" y="4007"/>
                    <a:pt x="1913" y="3739"/>
                    <a:pt x="1913" y="3471"/>
                  </a:cubicBezTo>
                  <a:cubicBezTo>
                    <a:pt x="1913" y="3089"/>
                    <a:pt x="1875" y="2745"/>
                    <a:pt x="1875" y="2439"/>
                  </a:cubicBezTo>
                  <a:cubicBezTo>
                    <a:pt x="1875" y="2056"/>
                    <a:pt x="1837" y="1712"/>
                    <a:pt x="1837" y="1330"/>
                  </a:cubicBezTo>
                  <a:cubicBezTo>
                    <a:pt x="1837" y="1177"/>
                    <a:pt x="1760" y="985"/>
                    <a:pt x="1760" y="794"/>
                  </a:cubicBezTo>
                  <a:cubicBezTo>
                    <a:pt x="1760" y="603"/>
                    <a:pt x="1722" y="450"/>
                    <a:pt x="1722" y="259"/>
                  </a:cubicBezTo>
                  <a:cubicBezTo>
                    <a:pt x="1722" y="240"/>
                    <a:pt x="1712" y="230"/>
                    <a:pt x="1703" y="230"/>
                  </a:cubicBezTo>
                  <a:cubicBezTo>
                    <a:pt x="1693" y="230"/>
                    <a:pt x="1684" y="240"/>
                    <a:pt x="1684" y="259"/>
                  </a:cubicBezTo>
                  <a:cubicBezTo>
                    <a:pt x="1684" y="526"/>
                    <a:pt x="1646" y="718"/>
                    <a:pt x="1646" y="909"/>
                  </a:cubicBezTo>
                  <a:cubicBezTo>
                    <a:pt x="1569" y="1024"/>
                    <a:pt x="1569" y="1215"/>
                    <a:pt x="1569" y="1368"/>
                  </a:cubicBezTo>
                  <a:lnTo>
                    <a:pt x="1569" y="2553"/>
                  </a:lnTo>
                  <a:cubicBezTo>
                    <a:pt x="1646" y="2936"/>
                    <a:pt x="1684" y="3318"/>
                    <a:pt x="1646" y="3663"/>
                  </a:cubicBezTo>
                  <a:cubicBezTo>
                    <a:pt x="1582" y="3949"/>
                    <a:pt x="1386" y="4103"/>
                    <a:pt x="1125" y="4103"/>
                  </a:cubicBezTo>
                  <a:cubicBezTo>
                    <a:pt x="1071" y="4103"/>
                    <a:pt x="1015" y="4096"/>
                    <a:pt x="957" y="4083"/>
                  </a:cubicBezTo>
                  <a:cubicBezTo>
                    <a:pt x="766" y="4045"/>
                    <a:pt x="575" y="4007"/>
                    <a:pt x="498" y="3892"/>
                  </a:cubicBezTo>
                  <a:cubicBezTo>
                    <a:pt x="383" y="3816"/>
                    <a:pt x="345" y="3624"/>
                    <a:pt x="345" y="3471"/>
                  </a:cubicBezTo>
                  <a:cubicBezTo>
                    <a:pt x="345" y="3089"/>
                    <a:pt x="307" y="2745"/>
                    <a:pt x="307" y="2362"/>
                  </a:cubicBezTo>
                  <a:cubicBezTo>
                    <a:pt x="230" y="1597"/>
                    <a:pt x="230" y="794"/>
                    <a:pt x="230" y="29"/>
                  </a:cubicBezTo>
                  <a:cubicBezTo>
                    <a:pt x="230" y="10"/>
                    <a:pt x="211" y="0"/>
                    <a:pt x="187" y="0"/>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a:off x="2329916" y="2488317"/>
              <a:ext cx="4502" cy="24129"/>
            </a:xfrm>
            <a:custGeom>
              <a:avLst/>
              <a:gdLst/>
              <a:ahLst/>
              <a:cxnLst/>
              <a:rect l="l" t="t" r="r" b="b"/>
              <a:pathLst>
                <a:path w="231" h="1238" extrusionOk="0">
                  <a:moveTo>
                    <a:pt x="189" y="0"/>
                  </a:moveTo>
                  <a:cubicBezTo>
                    <a:pt x="180" y="0"/>
                    <a:pt x="177" y="16"/>
                    <a:pt x="192" y="61"/>
                  </a:cubicBezTo>
                  <a:cubicBezTo>
                    <a:pt x="154" y="137"/>
                    <a:pt x="77" y="252"/>
                    <a:pt x="77" y="329"/>
                  </a:cubicBezTo>
                  <a:cubicBezTo>
                    <a:pt x="77" y="443"/>
                    <a:pt x="39" y="520"/>
                    <a:pt x="39" y="635"/>
                  </a:cubicBezTo>
                  <a:cubicBezTo>
                    <a:pt x="39" y="711"/>
                    <a:pt x="1" y="826"/>
                    <a:pt x="1" y="902"/>
                  </a:cubicBezTo>
                  <a:lnTo>
                    <a:pt x="1" y="1208"/>
                  </a:lnTo>
                  <a:cubicBezTo>
                    <a:pt x="1" y="1227"/>
                    <a:pt x="10" y="1237"/>
                    <a:pt x="20" y="1237"/>
                  </a:cubicBezTo>
                  <a:cubicBezTo>
                    <a:pt x="30" y="1237"/>
                    <a:pt x="39" y="1227"/>
                    <a:pt x="39" y="1208"/>
                  </a:cubicBezTo>
                  <a:cubicBezTo>
                    <a:pt x="39" y="1094"/>
                    <a:pt x="77" y="1017"/>
                    <a:pt x="77" y="902"/>
                  </a:cubicBezTo>
                  <a:cubicBezTo>
                    <a:pt x="77" y="826"/>
                    <a:pt x="154" y="711"/>
                    <a:pt x="154" y="635"/>
                  </a:cubicBezTo>
                  <a:cubicBezTo>
                    <a:pt x="154" y="520"/>
                    <a:pt x="192" y="443"/>
                    <a:pt x="192" y="329"/>
                  </a:cubicBezTo>
                  <a:cubicBezTo>
                    <a:pt x="192" y="252"/>
                    <a:pt x="230" y="137"/>
                    <a:pt x="230" y="61"/>
                  </a:cubicBezTo>
                  <a:cubicBezTo>
                    <a:pt x="230" y="38"/>
                    <a:pt x="202" y="0"/>
                    <a:pt x="189" y="0"/>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a:off x="2131719" y="3041861"/>
              <a:ext cx="268299" cy="26428"/>
            </a:xfrm>
            <a:custGeom>
              <a:avLst/>
              <a:gdLst/>
              <a:ahLst/>
              <a:cxnLst/>
              <a:rect l="l" t="t" r="r" b="b"/>
              <a:pathLst>
                <a:path w="13766" h="1356" extrusionOk="0">
                  <a:moveTo>
                    <a:pt x="13727" y="0"/>
                  </a:moveTo>
                  <a:lnTo>
                    <a:pt x="10705" y="268"/>
                  </a:lnTo>
                  <a:cubicBezTo>
                    <a:pt x="8946" y="459"/>
                    <a:pt x="7148" y="574"/>
                    <a:pt x="5389" y="765"/>
                  </a:cubicBezTo>
                  <a:cubicBezTo>
                    <a:pt x="4471" y="842"/>
                    <a:pt x="3630" y="956"/>
                    <a:pt x="2712" y="1033"/>
                  </a:cubicBezTo>
                  <a:cubicBezTo>
                    <a:pt x="1794" y="1148"/>
                    <a:pt x="953" y="1262"/>
                    <a:pt x="35" y="1339"/>
                  </a:cubicBezTo>
                  <a:cubicBezTo>
                    <a:pt x="1029" y="1339"/>
                    <a:pt x="2062" y="1301"/>
                    <a:pt x="3056" y="1224"/>
                  </a:cubicBezTo>
                  <a:cubicBezTo>
                    <a:pt x="4854" y="1186"/>
                    <a:pt x="6651" y="995"/>
                    <a:pt x="8411" y="803"/>
                  </a:cubicBezTo>
                  <a:cubicBezTo>
                    <a:pt x="10170" y="574"/>
                    <a:pt x="11929" y="268"/>
                    <a:pt x="13727" y="39"/>
                  </a:cubicBezTo>
                  <a:cubicBezTo>
                    <a:pt x="13765" y="39"/>
                    <a:pt x="13765" y="0"/>
                    <a:pt x="13727" y="0"/>
                  </a:cubicBezTo>
                  <a:close/>
                  <a:moveTo>
                    <a:pt x="35" y="1339"/>
                  </a:moveTo>
                  <a:cubicBezTo>
                    <a:pt x="9" y="1339"/>
                    <a:pt x="1" y="1356"/>
                    <a:pt x="9" y="1356"/>
                  </a:cubicBezTo>
                  <a:cubicBezTo>
                    <a:pt x="13" y="1356"/>
                    <a:pt x="22" y="1352"/>
                    <a:pt x="35" y="13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p:nvPr/>
          </p:nvSpPr>
          <p:spPr>
            <a:xfrm>
              <a:off x="2343345" y="2407530"/>
              <a:ext cx="248244" cy="608244"/>
            </a:xfrm>
            <a:custGeom>
              <a:avLst/>
              <a:gdLst/>
              <a:ahLst/>
              <a:cxnLst/>
              <a:rect l="l" t="t" r="r" b="b"/>
              <a:pathLst>
                <a:path w="12737" h="31208" extrusionOk="0">
                  <a:moveTo>
                    <a:pt x="11589" y="0"/>
                  </a:moveTo>
                  <a:cubicBezTo>
                    <a:pt x="11933" y="1530"/>
                    <a:pt x="12163" y="3097"/>
                    <a:pt x="12316" y="4665"/>
                  </a:cubicBezTo>
                  <a:cubicBezTo>
                    <a:pt x="12469" y="6195"/>
                    <a:pt x="12622" y="7839"/>
                    <a:pt x="12430" y="9369"/>
                  </a:cubicBezTo>
                  <a:cubicBezTo>
                    <a:pt x="12354" y="9752"/>
                    <a:pt x="12277" y="10134"/>
                    <a:pt x="12086" y="10402"/>
                  </a:cubicBezTo>
                  <a:cubicBezTo>
                    <a:pt x="11971" y="10555"/>
                    <a:pt x="11895" y="10708"/>
                    <a:pt x="11742" y="10823"/>
                  </a:cubicBezTo>
                  <a:lnTo>
                    <a:pt x="11321" y="11205"/>
                  </a:lnTo>
                  <a:cubicBezTo>
                    <a:pt x="10709" y="11702"/>
                    <a:pt x="10021" y="12161"/>
                    <a:pt x="9371" y="12582"/>
                  </a:cubicBezTo>
                  <a:cubicBezTo>
                    <a:pt x="8032" y="13385"/>
                    <a:pt x="6617" y="14150"/>
                    <a:pt x="5240" y="14915"/>
                  </a:cubicBezTo>
                  <a:cubicBezTo>
                    <a:pt x="3863" y="15718"/>
                    <a:pt x="2486" y="16445"/>
                    <a:pt x="1109" y="17286"/>
                  </a:cubicBezTo>
                  <a:cubicBezTo>
                    <a:pt x="995" y="17401"/>
                    <a:pt x="803" y="17477"/>
                    <a:pt x="651" y="17630"/>
                  </a:cubicBezTo>
                  <a:cubicBezTo>
                    <a:pt x="574" y="17669"/>
                    <a:pt x="498" y="17745"/>
                    <a:pt x="421" y="17822"/>
                  </a:cubicBezTo>
                  <a:cubicBezTo>
                    <a:pt x="383" y="17898"/>
                    <a:pt x="268" y="17975"/>
                    <a:pt x="230" y="18089"/>
                  </a:cubicBezTo>
                  <a:cubicBezTo>
                    <a:pt x="115" y="18357"/>
                    <a:pt x="115" y="18548"/>
                    <a:pt x="77" y="18739"/>
                  </a:cubicBezTo>
                  <a:cubicBezTo>
                    <a:pt x="39" y="18969"/>
                    <a:pt x="39" y="19160"/>
                    <a:pt x="39" y="19351"/>
                  </a:cubicBezTo>
                  <a:cubicBezTo>
                    <a:pt x="0" y="20155"/>
                    <a:pt x="39" y="20919"/>
                    <a:pt x="77" y="21761"/>
                  </a:cubicBezTo>
                  <a:cubicBezTo>
                    <a:pt x="268" y="24935"/>
                    <a:pt x="651" y="28071"/>
                    <a:pt x="1071" y="31208"/>
                  </a:cubicBezTo>
                  <a:cubicBezTo>
                    <a:pt x="956" y="29640"/>
                    <a:pt x="803" y="28071"/>
                    <a:pt x="612" y="26427"/>
                  </a:cubicBezTo>
                  <a:cubicBezTo>
                    <a:pt x="459" y="24859"/>
                    <a:pt x="306" y="23291"/>
                    <a:pt x="268" y="21684"/>
                  </a:cubicBezTo>
                  <a:cubicBezTo>
                    <a:pt x="268" y="20919"/>
                    <a:pt x="230" y="20116"/>
                    <a:pt x="268" y="19351"/>
                  </a:cubicBezTo>
                  <a:cubicBezTo>
                    <a:pt x="268" y="18969"/>
                    <a:pt x="268" y="18548"/>
                    <a:pt x="421" y="18242"/>
                  </a:cubicBezTo>
                  <a:cubicBezTo>
                    <a:pt x="612" y="17975"/>
                    <a:pt x="918" y="17745"/>
                    <a:pt x="1262" y="17554"/>
                  </a:cubicBezTo>
                  <a:cubicBezTo>
                    <a:pt x="2563" y="16674"/>
                    <a:pt x="4016" y="15947"/>
                    <a:pt x="5393" y="15183"/>
                  </a:cubicBezTo>
                  <a:cubicBezTo>
                    <a:pt x="6770" y="14418"/>
                    <a:pt x="8147" y="13653"/>
                    <a:pt x="9485" y="12850"/>
                  </a:cubicBezTo>
                  <a:cubicBezTo>
                    <a:pt x="10174" y="12467"/>
                    <a:pt x="10824" y="11970"/>
                    <a:pt x="11474" y="11511"/>
                  </a:cubicBezTo>
                  <a:lnTo>
                    <a:pt x="11933" y="11128"/>
                  </a:lnTo>
                  <a:cubicBezTo>
                    <a:pt x="12086" y="10976"/>
                    <a:pt x="12239" y="10823"/>
                    <a:pt x="12316" y="10631"/>
                  </a:cubicBezTo>
                  <a:cubicBezTo>
                    <a:pt x="12507" y="10249"/>
                    <a:pt x="12622" y="9828"/>
                    <a:pt x="12660" y="9446"/>
                  </a:cubicBezTo>
                  <a:cubicBezTo>
                    <a:pt x="12736" y="8643"/>
                    <a:pt x="12736" y="7878"/>
                    <a:pt x="12698" y="7074"/>
                  </a:cubicBezTo>
                  <a:cubicBezTo>
                    <a:pt x="12660" y="6233"/>
                    <a:pt x="12545" y="5430"/>
                    <a:pt x="12469" y="4665"/>
                  </a:cubicBezTo>
                  <a:cubicBezTo>
                    <a:pt x="12239" y="3097"/>
                    <a:pt x="11933" y="1530"/>
                    <a:pt x="11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5"/>
            <p:cNvSpPr/>
            <p:nvPr/>
          </p:nvSpPr>
          <p:spPr>
            <a:xfrm>
              <a:off x="1841333" y="1989522"/>
              <a:ext cx="592009" cy="389858"/>
            </a:xfrm>
            <a:custGeom>
              <a:avLst/>
              <a:gdLst/>
              <a:ahLst/>
              <a:cxnLst/>
              <a:rect l="l" t="t" r="r" b="b"/>
              <a:pathLst>
                <a:path w="30375" h="20003" extrusionOk="0">
                  <a:moveTo>
                    <a:pt x="29436" y="1"/>
                  </a:moveTo>
                  <a:cubicBezTo>
                    <a:pt x="28954" y="1"/>
                    <a:pt x="28187" y="417"/>
                    <a:pt x="27019" y="1520"/>
                  </a:cubicBezTo>
                  <a:cubicBezTo>
                    <a:pt x="23118" y="5191"/>
                    <a:pt x="16770" y="10890"/>
                    <a:pt x="16464" y="11119"/>
                  </a:cubicBezTo>
                  <a:cubicBezTo>
                    <a:pt x="16455" y="11128"/>
                    <a:pt x="16438" y="11132"/>
                    <a:pt x="16414" y="11132"/>
                  </a:cubicBezTo>
                  <a:cubicBezTo>
                    <a:pt x="15629" y="11132"/>
                    <a:pt x="6833" y="7171"/>
                    <a:pt x="5869" y="6874"/>
                  </a:cubicBezTo>
                  <a:cubicBezTo>
                    <a:pt x="5846" y="6866"/>
                    <a:pt x="5821" y="6862"/>
                    <a:pt x="5794" y="6862"/>
                  </a:cubicBezTo>
                  <a:cubicBezTo>
                    <a:pt x="4529" y="6862"/>
                    <a:pt x="1" y="15602"/>
                    <a:pt x="1012" y="15977"/>
                  </a:cubicBezTo>
                  <a:cubicBezTo>
                    <a:pt x="2986" y="16675"/>
                    <a:pt x="11110" y="20003"/>
                    <a:pt x="15981" y="20003"/>
                  </a:cubicBezTo>
                  <a:cubicBezTo>
                    <a:pt x="17244" y="20003"/>
                    <a:pt x="18288" y="19779"/>
                    <a:pt x="18950" y="19228"/>
                  </a:cubicBezTo>
                  <a:cubicBezTo>
                    <a:pt x="21053" y="17468"/>
                    <a:pt x="27746" y="9437"/>
                    <a:pt x="29850" y="2744"/>
                  </a:cubicBezTo>
                  <a:cubicBezTo>
                    <a:pt x="30229" y="1581"/>
                    <a:pt x="30374" y="1"/>
                    <a:pt x="29436" y="1"/>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1623997" y="2037527"/>
              <a:ext cx="325775" cy="272334"/>
            </a:xfrm>
            <a:custGeom>
              <a:avLst/>
              <a:gdLst/>
              <a:ahLst/>
              <a:cxnLst/>
              <a:rect l="l" t="t" r="r" b="b"/>
              <a:pathLst>
                <a:path w="16715" h="13973" extrusionOk="0">
                  <a:moveTo>
                    <a:pt x="5735" y="0"/>
                  </a:moveTo>
                  <a:cubicBezTo>
                    <a:pt x="5615" y="0"/>
                    <a:pt x="5500" y="28"/>
                    <a:pt x="5394" y="89"/>
                  </a:cubicBezTo>
                  <a:cubicBezTo>
                    <a:pt x="4476" y="625"/>
                    <a:pt x="5508" y="2193"/>
                    <a:pt x="5508" y="2193"/>
                  </a:cubicBezTo>
                  <a:cubicBezTo>
                    <a:pt x="5508" y="2193"/>
                    <a:pt x="4573" y="1257"/>
                    <a:pt x="3791" y="1257"/>
                  </a:cubicBezTo>
                  <a:cubicBezTo>
                    <a:pt x="3612" y="1257"/>
                    <a:pt x="3440" y="1307"/>
                    <a:pt x="3290" y="1428"/>
                  </a:cubicBezTo>
                  <a:cubicBezTo>
                    <a:pt x="2372" y="2193"/>
                    <a:pt x="3826" y="3914"/>
                    <a:pt x="3826" y="3914"/>
                  </a:cubicBezTo>
                  <a:cubicBezTo>
                    <a:pt x="3826" y="3914"/>
                    <a:pt x="2998" y="3397"/>
                    <a:pt x="2287" y="3397"/>
                  </a:cubicBezTo>
                  <a:cubicBezTo>
                    <a:pt x="2031" y="3397"/>
                    <a:pt x="1789" y="3464"/>
                    <a:pt x="1607" y="3646"/>
                  </a:cubicBezTo>
                  <a:cubicBezTo>
                    <a:pt x="804" y="4488"/>
                    <a:pt x="2181" y="6018"/>
                    <a:pt x="2181" y="6018"/>
                  </a:cubicBezTo>
                  <a:cubicBezTo>
                    <a:pt x="2181" y="6018"/>
                    <a:pt x="1815" y="5769"/>
                    <a:pt x="1396" y="5769"/>
                  </a:cubicBezTo>
                  <a:cubicBezTo>
                    <a:pt x="1099" y="5769"/>
                    <a:pt x="775" y="5895"/>
                    <a:pt x="536" y="6323"/>
                  </a:cubicBezTo>
                  <a:cubicBezTo>
                    <a:pt x="1" y="7318"/>
                    <a:pt x="3367" y="10148"/>
                    <a:pt x="4629" y="10989"/>
                  </a:cubicBezTo>
                  <a:cubicBezTo>
                    <a:pt x="5853" y="11869"/>
                    <a:pt x="12546" y="13628"/>
                    <a:pt x="13655" y="13973"/>
                  </a:cubicBezTo>
                  <a:lnTo>
                    <a:pt x="16714" y="6553"/>
                  </a:lnTo>
                  <a:cubicBezTo>
                    <a:pt x="16714" y="6553"/>
                    <a:pt x="10098" y="3264"/>
                    <a:pt x="9792" y="3073"/>
                  </a:cubicBezTo>
                  <a:cubicBezTo>
                    <a:pt x="8449" y="2281"/>
                    <a:pt x="6827" y="0"/>
                    <a:pt x="5735"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1729420" y="2076410"/>
              <a:ext cx="89849" cy="72210"/>
            </a:xfrm>
            <a:custGeom>
              <a:avLst/>
              <a:gdLst/>
              <a:ahLst/>
              <a:cxnLst/>
              <a:rect l="l" t="t" r="r" b="b"/>
              <a:pathLst>
                <a:path w="4610" h="3705" extrusionOk="0">
                  <a:moveTo>
                    <a:pt x="49" y="1"/>
                  </a:moveTo>
                  <a:cubicBezTo>
                    <a:pt x="17" y="1"/>
                    <a:pt x="1" y="23"/>
                    <a:pt x="23" y="45"/>
                  </a:cubicBezTo>
                  <a:cubicBezTo>
                    <a:pt x="1476" y="2110"/>
                    <a:pt x="2356" y="2913"/>
                    <a:pt x="4574" y="3678"/>
                  </a:cubicBezTo>
                  <a:cubicBezTo>
                    <a:pt x="4584" y="3697"/>
                    <a:pt x="4591" y="3705"/>
                    <a:pt x="4596" y="3705"/>
                  </a:cubicBezTo>
                  <a:cubicBezTo>
                    <a:pt x="4610" y="3705"/>
                    <a:pt x="4603" y="3640"/>
                    <a:pt x="4574" y="3640"/>
                  </a:cubicBezTo>
                  <a:cubicBezTo>
                    <a:pt x="2432" y="2684"/>
                    <a:pt x="1706" y="1957"/>
                    <a:pt x="138" y="45"/>
                  </a:cubicBezTo>
                  <a:cubicBezTo>
                    <a:pt x="105" y="13"/>
                    <a:pt x="73" y="1"/>
                    <a:pt x="49" y="1"/>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5"/>
            <p:cNvSpPr/>
            <p:nvPr/>
          </p:nvSpPr>
          <p:spPr>
            <a:xfrm>
              <a:off x="1695858" y="2111882"/>
              <a:ext cx="96631" cy="75738"/>
            </a:xfrm>
            <a:custGeom>
              <a:avLst/>
              <a:gdLst/>
              <a:ahLst/>
              <a:cxnLst/>
              <a:rect l="l" t="t" r="r" b="b"/>
              <a:pathLst>
                <a:path w="4958" h="3886" extrusionOk="0">
                  <a:moveTo>
                    <a:pt x="55" y="0"/>
                  </a:moveTo>
                  <a:cubicBezTo>
                    <a:pt x="20" y="0"/>
                    <a:pt x="1" y="37"/>
                    <a:pt x="24" y="61"/>
                  </a:cubicBezTo>
                  <a:cubicBezTo>
                    <a:pt x="1324" y="2241"/>
                    <a:pt x="2625" y="2929"/>
                    <a:pt x="4843" y="3885"/>
                  </a:cubicBezTo>
                  <a:cubicBezTo>
                    <a:pt x="4919" y="3885"/>
                    <a:pt x="4958" y="3847"/>
                    <a:pt x="4919" y="3847"/>
                  </a:cubicBezTo>
                  <a:cubicBezTo>
                    <a:pt x="2701" y="2700"/>
                    <a:pt x="1707" y="2011"/>
                    <a:pt x="139" y="61"/>
                  </a:cubicBezTo>
                  <a:cubicBezTo>
                    <a:pt x="108" y="16"/>
                    <a:pt x="78" y="0"/>
                    <a:pt x="55" y="0"/>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1666252" y="2154293"/>
              <a:ext cx="100900" cy="71333"/>
            </a:xfrm>
            <a:custGeom>
              <a:avLst/>
              <a:gdLst/>
              <a:ahLst/>
              <a:cxnLst/>
              <a:rect l="l" t="t" r="r" b="b"/>
              <a:pathLst>
                <a:path w="5177" h="3660" extrusionOk="0">
                  <a:moveTo>
                    <a:pt x="33" y="0"/>
                  </a:moveTo>
                  <a:cubicBezTo>
                    <a:pt x="0" y="0"/>
                    <a:pt x="3" y="60"/>
                    <a:pt x="51" y="179"/>
                  </a:cubicBezTo>
                  <a:cubicBezTo>
                    <a:pt x="1313" y="1977"/>
                    <a:pt x="2690" y="3010"/>
                    <a:pt x="5100" y="3660"/>
                  </a:cubicBezTo>
                  <a:cubicBezTo>
                    <a:pt x="5176" y="3660"/>
                    <a:pt x="5176" y="3583"/>
                    <a:pt x="5138" y="3583"/>
                  </a:cubicBezTo>
                  <a:cubicBezTo>
                    <a:pt x="2843" y="2704"/>
                    <a:pt x="1772" y="1862"/>
                    <a:pt x="128" y="65"/>
                  </a:cubicBezTo>
                  <a:cubicBezTo>
                    <a:pt x="85" y="22"/>
                    <a:pt x="52" y="0"/>
                    <a:pt x="33" y="0"/>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1804399" y="2034954"/>
              <a:ext cx="190846" cy="202852"/>
            </a:xfrm>
            <a:custGeom>
              <a:avLst/>
              <a:gdLst/>
              <a:ahLst/>
              <a:cxnLst/>
              <a:rect l="l" t="t" r="r" b="b"/>
              <a:pathLst>
                <a:path w="9792" h="10408" extrusionOk="0">
                  <a:moveTo>
                    <a:pt x="1479" y="1"/>
                  </a:moveTo>
                  <a:cubicBezTo>
                    <a:pt x="1402" y="1"/>
                    <a:pt x="1330" y="10"/>
                    <a:pt x="1263" y="30"/>
                  </a:cubicBezTo>
                  <a:cubicBezTo>
                    <a:pt x="0" y="413"/>
                    <a:pt x="1645" y="3511"/>
                    <a:pt x="3596" y="4964"/>
                  </a:cubicBezTo>
                  <a:cubicBezTo>
                    <a:pt x="3596" y="4964"/>
                    <a:pt x="2257" y="8674"/>
                    <a:pt x="4055" y="10165"/>
                  </a:cubicBezTo>
                  <a:cubicBezTo>
                    <a:pt x="4261" y="10333"/>
                    <a:pt x="4493" y="10407"/>
                    <a:pt x="4743" y="10407"/>
                  </a:cubicBezTo>
                  <a:cubicBezTo>
                    <a:pt x="6718" y="10407"/>
                    <a:pt x="9791" y="5767"/>
                    <a:pt x="9791" y="5767"/>
                  </a:cubicBezTo>
                  <a:cubicBezTo>
                    <a:pt x="9791" y="5767"/>
                    <a:pt x="7344" y="3969"/>
                    <a:pt x="6273" y="3205"/>
                  </a:cubicBezTo>
                  <a:cubicBezTo>
                    <a:pt x="5228" y="2484"/>
                    <a:pt x="2726" y="1"/>
                    <a:pt x="1479" y="1"/>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a:off x="1857315" y="2131294"/>
              <a:ext cx="24187" cy="98366"/>
            </a:xfrm>
            <a:custGeom>
              <a:avLst/>
              <a:gdLst/>
              <a:ahLst/>
              <a:cxnLst/>
              <a:rect l="l" t="t" r="r" b="b"/>
              <a:pathLst>
                <a:path w="1241" h="5047" extrusionOk="0">
                  <a:moveTo>
                    <a:pt x="998" y="1"/>
                  </a:moveTo>
                  <a:cubicBezTo>
                    <a:pt x="931" y="1"/>
                    <a:pt x="827" y="90"/>
                    <a:pt x="766" y="212"/>
                  </a:cubicBezTo>
                  <a:cubicBezTo>
                    <a:pt x="154" y="1436"/>
                    <a:pt x="1" y="3845"/>
                    <a:pt x="1148" y="5031"/>
                  </a:cubicBezTo>
                  <a:cubicBezTo>
                    <a:pt x="1159" y="5042"/>
                    <a:pt x="1174" y="5047"/>
                    <a:pt x="1187" y="5047"/>
                  </a:cubicBezTo>
                  <a:cubicBezTo>
                    <a:pt x="1218" y="5047"/>
                    <a:pt x="1241" y="5020"/>
                    <a:pt x="1187" y="4993"/>
                  </a:cubicBezTo>
                  <a:cubicBezTo>
                    <a:pt x="230" y="3731"/>
                    <a:pt x="460" y="1704"/>
                    <a:pt x="1034" y="250"/>
                  </a:cubicBezTo>
                  <a:cubicBezTo>
                    <a:pt x="1087" y="71"/>
                    <a:pt x="1057" y="1"/>
                    <a:pt x="998" y="1"/>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5"/>
            <p:cNvSpPr/>
            <p:nvPr/>
          </p:nvSpPr>
          <p:spPr>
            <a:xfrm>
              <a:off x="1911732" y="1987047"/>
              <a:ext cx="532038" cy="398532"/>
            </a:xfrm>
            <a:custGeom>
              <a:avLst/>
              <a:gdLst/>
              <a:ahLst/>
              <a:cxnLst/>
              <a:rect l="l" t="t" r="r" b="b"/>
              <a:pathLst>
                <a:path w="27298" h="20448" extrusionOk="0">
                  <a:moveTo>
                    <a:pt x="25843" y="0"/>
                  </a:moveTo>
                  <a:cubicBezTo>
                    <a:pt x="25019" y="0"/>
                    <a:pt x="23823" y="713"/>
                    <a:pt x="22719" y="1800"/>
                  </a:cubicBezTo>
                  <a:cubicBezTo>
                    <a:pt x="20233" y="4247"/>
                    <a:pt x="13234" y="10864"/>
                    <a:pt x="12660" y="10941"/>
                  </a:cubicBezTo>
                  <a:cubicBezTo>
                    <a:pt x="12648" y="10943"/>
                    <a:pt x="12635" y="10944"/>
                    <a:pt x="12620" y="10944"/>
                  </a:cubicBezTo>
                  <a:cubicBezTo>
                    <a:pt x="11922" y="10944"/>
                    <a:pt x="8040" y="8329"/>
                    <a:pt x="6579" y="7804"/>
                  </a:cubicBezTo>
                  <a:cubicBezTo>
                    <a:pt x="6103" y="7621"/>
                    <a:pt x="5713" y="7559"/>
                    <a:pt x="5402" y="7559"/>
                  </a:cubicBezTo>
                  <a:cubicBezTo>
                    <a:pt x="4739" y="7559"/>
                    <a:pt x="4437" y="7843"/>
                    <a:pt x="4437" y="7843"/>
                  </a:cubicBezTo>
                  <a:lnTo>
                    <a:pt x="1" y="17136"/>
                  </a:lnTo>
                  <a:cubicBezTo>
                    <a:pt x="1" y="17136"/>
                    <a:pt x="1378" y="18666"/>
                    <a:pt x="2640" y="19278"/>
                  </a:cubicBezTo>
                  <a:cubicBezTo>
                    <a:pt x="3456" y="19700"/>
                    <a:pt x="8355" y="20448"/>
                    <a:pt x="11938" y="20448"/>
                  </a:cubicBezTo>
                  <a:cubicBezTo>
                    <a:pt x="13557" y="20448"/>
                    <a:pt x="14907" y="20295"/>
                    <a:pt x="15491" y="19890"/>
                  </a:cubicBezTo>
                  <a:cubicBezTo>
                    <a:pt x="17365" y="18590"/>
                    <a:pt x="24670" y="8760"/>
                    <a:pt x="26352" y="3789"/>
                  </a:cubicBezTo>
                  <a:cubicBezTo>
                    <a:pt x="27298" y="1058"/>
                    <a:pt x="26847" y="0"/>
                    <a:pt x="25843"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a:off x="1950498" y="2160120"/>
              <a:ext cx="85737" cy="174338"/>
            </a:xfrm>
            <a:custGeom>
              <a:avLst/>
              <a:gdLst/>
              <a:ahLst/>
              <a:cxnLst/>
              <a:rect l="l" t="t" r="r" b="b"/>
              <a:pathLst>
                <a:path w="4399" h="8945" extrusionOk="0">
                  <a:moveTo>
                    <a:pt x="4369" y="1"/>
                  </a:moveTo>
                  <a:cubicBezTo>
                    <a:pt x="4364" y="1"/>
                    <a:pt x="4361" y="10"/>
                    <a:pt x="4361" y="33"/>
                  </a:cubicBezTo>
                  <a:cubicBezTo>
                    <a:pt x="3558" y="1449"/>
                    <a:pt x="2831" y="2940"/>
                    <a:pt x="2104" y="4432"/>
                  </a:cubicBezTo>
                  <a:cubicBezTo>
                    <a:pt x="1760" y="5120"/>
                    <a:pt x="1378" y="5885"/>
                    <a:pt x="1072" y="6612"/>
                  </a:cubicBezTo>
                  <a:cubicBezTo>
                    <a:pt x="689" y="7338"/>
                    <a:pt x="307" y="8103"/>
                    <a:pt x="1" y="8868"/>
                  </a:cubicBezTo>
                  <a:cubicBezTo>
                    <a:pt x="1" y="8907"/>
                    <a:pt x="77" y="8945"/>
                    <a:pt x="115" y="8945"/>
                  </a:cubicBezTo>
                  <a:cubicBezTo>
                    <a:pt x="536" y="8295"/>
                    <a:pt x="880" y="7568"/>
                    <a:pt x="1263" y="6841"/>
                  </a:cubicBezTo>
                  <a:cubicBezTo>
                    <a:pt x="1645" y="6076"/>
                    <a:pt x="1951" y="5388"/>
                    <a:pt x="2334" y="4623"/>
                  </a:cubicBezTo>
                  <a:cubicBezTo>
                    <a:pt x="3060" y="3131"/>
                    <a:pt x="3825" y="1602"/>
                    <a:pt x="4399" y="72"/>
                  </a:cubicBezTo>
                  <a:cubicBezTo>
                    <a:pt x="4399" y="45"/>
                    <a:pt x="4381" y="1"/>
                    <a:pt x="4369" y="1"/>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a:off x="2125677" y="1987378"/>
              <a:ext cx="317531" cy="399214"/>
            </a:xfrm>
            <a:custGeom>
              <a:avLst/>
              <a:gdLst/>
              <a:ahLst/>
              <a:cxnLst/>
              <a:rect l="l" t="t" r="r" b="b"/>
              <a:pathLst>
                <a:path w="16292" h="20483" extrusionOk="0">
                  <a:moveTo>
                    <a:pt x="14811" y="1"/>
                  </a:moveTo>
                  <a:cubicBezTo>
                    <a:pt x="14722" y="1"/>
                    <a:pt x="14630" y="8"/>
                    <a:pt x="14534" y="23"/>
                  </a:cubicBezTo>
                  <a:lnTo>
                    <a:pt x="0" y="20447"/>
                  </a:lnTo>
                  <a:cubicBezTo>
                    <a:pt x="430" y="20471"/>
                    <a:pt x="847" y="20483"/>
                    <a:pt x="1243" y="20483"/>
                  </a:cubicBezTo>
                  <a:cubicBezTo>
                    <a:pt x="2752" y="20483"/>
                    <a:pt x="3968" y="20305"/>
                    <a:pt x="4514" y="19911"/>
                  </a:cubicBezTo>
                  <a:cubicBezTo>
                    <a:pt x="6388" y="18649"/>
                    <a:pt x="13693" y="8782"/>
                    <a:pt x="15375" y="3810"/>
                  </a:cubicBezTo>
                  <a:cubicBezTo>
                    <a:pt x="16292" y="1061"/>
                    <a:pt x="15844" y="1"/>
                    <a:pt x="14811"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a:off x="2235992" y="1996305"/>
              <a:ext cx="395101" cy="485009"/>
            </a:xfrm>
            <a:custGeom>
              <a:avLst/>
              <a:gdLst/>
              <a:ahLst/>
              <a:cxnLst/>
              <a:rect l="l" t="t" r="r" b="b"/>
              <a:pathLst>
                <a:path w="20272" h="24885" extrusionOk="0">
                  <a:moveTo>
                    <a:pt x="9053" y="1"/>
                  </a:moveTo>
                  <a:cubicBezTo>
                    <a:pt x="7838" y="1"/>
                    <a:pt x="6793" y="613"/>
                    <a:pt x="6311" y="1401"/>
                  </a:cubicBezTo>
                  <a:cubicBezTo>
                    <a:pt x="3749" y="5494"/>
                    <a:pt x="1" y="22513"/>
                    <a:pt x="39" y="22628"/>
                  </a:cubicBezTo>
                  <a:lnTo>
                    <a:pt x="20271" y="24884"/>
                  </a:lnTo>
                  <a:cubicBezTo>
                    <a:pt x="20271" y="24884"/>
                    <a:pt x="17785" y="6603"/>
                    <a:pt x="11895" y="1210"/>
                  </a:cubicBezTo>
                  <a:cubicBezTo>
                    <a:pt x="10963" y="343"/>
                    <a:pt x="9960" y="1"/>
                    <a:pt x="9053"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2162611" y="2029165"/>
              <a:ext cx="384245" cy="594718"/>
            </a:xfrm>
            <a:custGeom>
              <a:avLst/>
              <a:gdLst/>
              <a:ahLst/>
              <a:cxnLst/>
              <a:rect l="l" t="t" r="r" b="b"/>
              <a:pathLst>
                <a:path w="19715" h="30514" extrusionOk="0">
                  <a:moveTo>
                    <a:pt x="15459" y="0"/>
                  </a:moveTo>
                  <a:cubicBezTo>
                    <a:pt x="14932" y="0"/>
                    <a:pt x="14419" y="711"/>
                    <a:pt x="14092" y="2775"/>
                  </a:cubicBezTo>
                  <a:cubicBezTo>
                    <a:pt x="13366" y="8129"/>
                    <a:pt x="12027" y="16543"/>
                    <a:pt x="11989" y="16926"/>
                  </a:cubicBezTo>
                  <a:cubicBezTo>
                    <a:pt x="11951" y="17347"/>
                    <a:pt x="2083" y="19986"/>
                    <a:pt x="1089" y="20368"/>
                  </a:cubicBezTo>
                  <a:cubicBezTo>
                    <a:pt x="0" y="20781"/>
                    <a:pt x="2006" y="30514"/>
                    <a:pt x="3093" y="30514"/>
                  </a:cubicBezTo>
                  <a:cubicBezTo>
                    <a:pt x="3114" y="30514"/>
                    <a:pt x="3134" y="30510"/>
                    <a:pt x="3154" y="30503"/>
                  </a:cubicBezTo>
                  <a:cubicBezTo>
                    <a:pt x="5640" y="29547"/>
                    <a:pt x="18299" y="25722"/>
                    <a:pt x="19103" y="21668"/>
                  </a:cubicBezTo>
                  <a:cubicBezTo>
                    <a:pt x="19638" y="18991"/>
                    <a:pt x="19714" y="8512"/>
                    <a:pt x="17152" y="2010"/>
                  </a:cubicBezTo>
                  <a:cubicBezTo>
                    <a:pt x="16773" y="1063"/>
                    <a:pt x="16105" y="0"/>
                    <a:pt x="15459" y="0"/>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5"/>
            <p:cNvSpPr/>
            <p:nvPr/>
          </p:nvSpPr>
          <p:spPr>
            <a:xfrm>
              <a:off x="1950830" y="2412715"/>
              <a:ext cx="325444" cy="289290"/>
            </a:xfrm>
            <a:custGeom>
              <a:avLst/>
              <a:gdLst/>
              <a:ahLst/>
              <a:cxnLst/>
              <a:rect l="l" t="t" r="r" b="b"/>
              <a:pathLst>
                <a:path w="16698" h="14843" extrusionOk="0">
                  <a:moveTo>
                    <a:pt x="14288" y="1"/>
                  </a:moveTo>
                  <a:cubicBezTo>
                    <a:pt x="14288" y="1"/>
                    <a:pt x="12605" y="498"/>
                    <a:pt x="12528" y="536"/>
                  </a:cubicBezTo>
                  <a:cubicBezTo>
                    <a:pt x="12146" y="613"/>
                    <a:pt x="11725" y="727"/>
                    <a:pt x="10769" y="727"/>
                  </a:cubicBezTo>
                  <a:cubicBezTo>
                    <a:pt x="8474" y="766"/>
                    <a:pt x="2814" y="2410"/>
                    <a:pt x="557" y="8529"/>
                  </a:cubicBezTo>
                  <a:cubicBezTo>
                    <a:pt x="1" y="10073"/>
                    <a:pt x="381" y="11315"/>
                    <a:pt x="1068" y="11315"/>
                  </a:cubicBezTo>
                  <a:cubicBezTo>
                    <a:pt x="1419" y="11315"/>
                    <a:pt x="1851" y="10989"/>
                    <a:pt x="2278" y="10212"/>
                  </a:cubicBezTo>
                  <a:cubicBezTo>
                    <a:pt x="3158" y="8721"/>
                    <a:pt x="3617" y="7612"/>
                    <a:pt x="4076" y="7076"/>
                  </a:cubicBezTo>
                  <a:lnTo>
                    <a:pt x="4076" y="7076"/>
                  </a:lnTo>
                  <a:cubicBezTo>
                    <a:pt x="3120" y="9447"/>
                    <a:pt x="2240" y="12584"/>
                    <a:pt x="3579" y="13272"/>
                  </a:cubicBezTo>
                  <a:cubicBezTo>
                    <a:pt x="3761" y="13366"/>
                    <a:pt x="3934" y="13406"/>
                    <a:pt x="4095" y="13406"/>
                  </a:cubicBezTo>
                  <a:cubicBezTo>
                    <a:pt x="4982" y="13406"/>
                    <a:pt x="5529" y="12201"/>
                    <a:pt x="5529" y="12201"/>
                  </a:cubicBezTo>
                  <a:lnTo>
                    <a:pt x="5529" y="12201"/>
                  </a:lnTo>
                  <a:cubicBezTo>
                    <a:pt x="5529" y="12201"/>
                    <a:pt x="5262" y="14228"/>
                    <a:pt x="6447" y="14534"/>
                  </a:cubicBezTo>
                  <a:cubicBezTo>
                    <a:pt x="6561" y="14566"/>
                    <a:pt x="6669" y="14580"/>
                    <a:pt x="6770" y="14580"/>
                  </a:cubicBezTo>
                  <a:cubicBezTo>
                    <a:pt x="7661" y="14580"/>
                    <a:pt x="8092" y="13501"/>
                    <a:pt x="8092" y="13501"/>
                  </a:cubicBezTo>
                  <a:cubicBezTo>
                    <a:pt x="8092" y="13501"/>
                    <a:pt x="8130" y="14725"/>
                    <a:pt x="9239" y="14840"/>
                  </a:cubicBezTo>
                  <a:cubicBezTo>
                    <a:pt x="9260" y="14842"/>
                    <a:pt x="9281" y="14842"/>
                    <a:pt x="9302" y="14842"/>
                  </a:cubicBezTo>
                  <a:cubicBezTo>
                    <a:pt x="10346" y="14842"/>
                    <a:pt x="10289" y="12943"/>
                    <a:pt x="11152" y="11742"/>
                  </a:cubicBezTo>
                  <a:cubicBezTo>
                    <a:pt x="11289" y="11757"/>
                    <a:pt x="11444" y="11768"/>
                    <a:pt x="11611" y="11768"/>
                  </a:cubicBezTo>
                  <a:cubicBezTo>
                    <a:pt x="12282" y="11768"/>
                    <a:pt x="13163" y="11597"/>
                    <a:pt x="14020" y="10862"/>
                  </a:cubicBezTo>
                  <a:lnTo>
                    <a:pt x="16697" y="10059"/>
                  </a:lnTo>
                  <a:lnTo>
                    <a:pt x="14288" y="1"/>
                  </a:lnTo>
                  <a:close/>
                </a:path>
              </a:pathLst>
            </a:custGeom>
            <a:solidFill>
              <a:srgbClr val="F7A9A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2057091" y="2539440"/>
              <a:ext cx="35063" cy="111385"/>
            </a:xfrm>
            <a:custGeom>
              <a:avLst/>
              <a:gdLst/>
              <a:ahLst/>
              <a:cxnLst/>
              <a:rect l="l" t="t" r="r" b="b"/>
              <a:pathLst>
                <a:path w="1799" h="5715" extrusionOk="0">
                  <a:moveTo>
                    <a:pt x="1798" y="0"/>
                  </a:moveTo>
                  <a:cubicBezTo>
                    <a:pt x="1110" y="918"/>
                    <a:pt x="1" y="3404"/>
                    <a:pt x="77" y="5661"/>
                  </a:cubicBezTo>
                  <a:cubicBezTo>
                    <a:pt x="77" y="5688"/>
                    <a:pt x="116" y="5715"/>
                    <a:pt x="138" y="5715"/>
                  </a:cubicBezTo>
                  <a:cubicBezTo>
                    <a:pt x="147" y="5715"/>
                    <a:pt x="154" y="5710"/>
                    <a:pt x="154" y="5699"/>
                  </a:cubicBezTo>
                  <a:cubicBezTo>
                    <a:pt x="498" y="3175"/>
                    <a:pt x="1378" y="957"/>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a:off x="2103322" y="2563472"/>
              <a:ext cx="31691" cy="113451"/>
            </a:xfrm>
            <a:custGeom>
              <a:avLst/>
              <a:gdLst/>
              <a:ahLst/>
              <a:cxnLst/>
              <a:rect l="l" t="t" r="r" b="b"/>
              <a:pathLst>
                <a:path w="1626" h="5821" extrusionOk="0">
                  <a:moveTo>
                    <a:pt x="1621" y="1"/>
                  </a:moveTo>
                  <a:cubicBezTo>
                    <a:pt x="1616" y="1"/>
                    <a:pt x="1606" y="10"/>
                    <a:pt x="1606" y="30"/>
                  </a:cubicBezTo>
                  <a:cubicBezTo>
                    <a:pt x="1626" y="10"/>
                    <a:pt x="1626" y="1"/>
                    <a:pt x="1621" y="1"/>
                  </a:cubicBezTo>
                  <a:close/>
                  <a:moveTo>
                    <a:pt x="1606" y="30"/>
                  </a:moveTo>
                  <a:lnTo>
                    <a:pt x="1606" y="30"/>
                  </a:lnTo>
                  <a:cubicBezTo>
                    <a:pt x="1071" y="871"/>
                    <a:pt x="0" y="3472"/>
                    <a:pt x="191" y="5766"/>
                  </a:cubicBezTo>
                  <a:cubicBezTo>
                    <a:pt x="191" y="5794"/>
                    <a:pt x="230" y="5821"/>
                    <a:pt x="252" y="5821"/>
                  </a:cubicBezTo>
                  <a:cubicBezTo>
                    <a:pt x="261" y="5821"/>
                    <a:pt x="268" y="5816"/>
                    <a:pt x="268" y="5805"/>
                  </a:cubicBezTo>
                  <a:cubicBezTo>
                    <a:pt x="574" y="3127"/>
                    <a:pt x="1262" y="986"/>
                    <a:pt x="1606"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2228547" y="2027781"/>
              <a:ext cx="326516" cy="583394"/>
            </a:xfrm>
            <a:custGeom>
              <a:avLst/>
              <a:gdLst/>
              <a:ahLst/>
              <a:cxnLst/>
              <a:rect l="l" t="t" r="r" b="b"/>
              <a:pathLst>
                <a:path w="16753" h="29933" extrusionOk="0">
                  <a:moveTo>
                    <a:pt x="12205" y="1"/>
                  </a:moveTo>
                  <a:cubicBezTo>
                    <a:pt x="11275" y="1"/>
                    <a:pt x="10551" y="1615"/>
                    <a:pt x="10327" y="3611"/>
                  </a:cubicBezTo>
                  <a:cubicBezTo>
                    <a:pt x="9944" y="6976"/>
                    <a:pt x="8682" y="16538"/>
                    <a:pt x="8300" y="16997"/>
                  </a:cubicBezTo>
                  <a:cubicBezTo>
                    <a:pt x="7917" y="17418"/>
                    <a:pt x="3098" y="17838"/>
                    <a:pt x="1607" y="18374"/>
                  </a:cubicBezTo>
                  <a:cubicBezTo>
                    <a:pt x="77" y="18871"/>
                    <a:pt x="0" y="19751"/>
                    <a:pt x="0" y="19751"/>
                  </a:cubicBezTo>
                  <a:lnTo>
                    <a:pt x="2448" y="29771"/>
                  </a:lnTo>
                  <a:cubicBezTo>
                    <a:pt x="2448" y="29771"/>
                    <a:pt x="3561" y="29933"/>
                    <a:pt x="4653" y="29933"/>
                  </a:cubicBezTo>
                  <a:cubicBezTo>
                    <a:pt x="5063" y="29933"/>
                    <a:pt x="5470" y="29910"/>
                    <a:pt x="5814" y="29848"/>
                  </a:cubicBezTo>
                  <a:cubicBezTo>
                    <a:pt x="7152" y="29618"/>
                    <a:pt x="15567" y="24417"/>
                    <a:pt x="16217" y="22198"/>
                  </a:cubicBezTo>
                  <a:cubicBezTo>
                    <a:pt x="16752" y="20018"/>
                    <a:pt x="16217" y="7780"/>
                    <a:pt x="14381" y="2846"/>
                  </a:cubicBezTo>
                  <a:cubicBezTo>
                    <a:pt x="13621" y="805"/>
                    <a:pt x="12862" y="1"/>
                    <a:pt x="12205"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2271036" y="2404704"/>
              <a:ext cx="44749" cy="189170"/>
            </a:xfrm>
            <a:custGeom>
              <a:avLst/>
              <a:gdLst/>
              <a:ahLst/>
              <a:cxnLst/>
              <a:rect l="l" t="t" r="r" b="b"/>
              <a:pathLst>
                <a:path w="2296" h="9706" extrusionOk="0">
                  <a:moveTo>
                    <a:pt x="39" y="0"/>
                  </a:moveTo>
                  <a:cubicBezTo>
                    <a:pt x="20" y="0"/>
                    <a:pt x="0" y="10"/>
                    <a:pt x="0" y="29"/>
                  </a:cubicBezTo>
                  <a:cubicBezTo>
                    <a:pt x="306" y="1674"/>
                    <a:pt x="689" y="3242"/>
                    <a:pt x="1071" y="4886"/>
                  </a:cubicBezTo>
                  <a:cubicBezTo>
                    <a:pt x="1263" y="5690"/>
                    <a:pt x="1454" y="6454"/>
                    <a:pt x="1645" y="7258"/>
                  </a:cubicBezTo>
                  <a:cubicBezTo>
                    <a:pt x="1836" y="8023"/>
                    <a:pt x="1951" y="8902"/>
                    <a:pt x="2257" y="9667"/>
                  </a:cubicBezTo>
                  <a:cubicBezTo>
                    <a:pt x="2257" y="9667"/>
                    <a:pt x="2288" y="9667"/>
                    <a:pt x="2294" y="9696"/>
                  </a:cubicBezTo>
                  <a:lnTo>
                    <a:pt x="2294" y="9696"/>
                  </a:lnTo>
                  <a:cubicBezTo>
                    <a:pt x="2217" y="8895"/>
                    <a:pt x="2027" y="8058"/>
                    <a:pt x="1875" y="7296"/>
                  </a:cubicBezTo>
                  <a:cubicBezTo>
                    <a:pt x="1722" y="6493"/>
                    <a:pt x="1530" y="5690"/>
                    <a:pt x="1339" y="4886"/>
                  </a:cubicBezTo>
                  <a:cubicBezTo>
                    <a:pt x="957" y="3242"/>
                    <a:pt x="574" y="1636"/>
                    <a:pt x="77" y="29"/>
                  </a:cubicBezTo>
                  <a:cubicBezTo>
                    <a:pt x="77" y="10"/>
                    <a:pt x="58" y="0"/>
                    <a:pt x="39" y="0"/>
                  </a:cubicBezTo>
                  <a:close/>
                  <a:moveTo>
                    <a:pt x="2294" y="9696"/>
                  </a:moveTo>
                  <a:cubicBezTo>
                    <a:pt x="2295" y="9699"/>
                    <a:pt x="2295" y="9702"/>
                    <a:pt x="2295" y="9705"/>
                  </a:cubicBezTo>
                  <a:cubicBezTo>
                    <a:pt x="2295" y="9702"/>
                    <a:pt x="2295" y="9699"/>
                    <a:pt x="2294" y="96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2338121" y="1878993"/>
              <a:ext cx="108111" cy="190846"/>
            </a:xfrm>
            <a:custGeom>
              <a:avLst/>
              <a:gdLst/>
              <a:ahLst/>
              <a:cxnLst/>
              <a:rect l="l" t="t" r="r" b="b"/>
              <a:pathLst>
                <a:path w="5547" h="9792" extrusionOk="0">
                  <a:moveTo>
                    <a:pt x="4170" y="0"/>
                  </a:moveTo>
                  <a:cubicBezTo>
                    <a:pt x="4170" y="0"/>
                    <a:pt x="4170" y="0"/>
                    <a:pt x="4169" y="0"/>
                  </a:cubicBezTo>
                  <a:lnTo>
                    <a:pt x="1" y="3213"/>
                  </a:lnTo>
                  <a:lnTo>
                    <a:pt x="1071" y="6388"/>
                  </a:lnTo>
                  <a:lnTo>
                    <a:pt x="1148" y="6655"/>
                  </a:lnTo>
                  <a:cubicBezTo>
                    <a:pt x="1148" y="6655"/>
                    <a:pt x="1450" y="9792"/>
                    <a:pt x="2017" y="9792"/>
                  </a:cubicBezTo>
                  <a:cubicBezTo>
                    <a:pt x="2021" y="9792"/>
                    <a:pt x="2024" y="9792"/>
                    <a:pt x="2028" y="9791"/>
                  </a:cubicBezTo>
                  <a:cubicBezTo>
                    <a:pt x="3825" y="9715"/>
                    <a:pt x="5470" y="6999"/>
                    <a:pt x="5508" y="6617"/>
                  </a:cubicBezTo>
                  <a:cubicBezTo>
                    <a:pt x="5546" y="6464"/>
                    <a:pt x="4216" y="0"/>
                    <a:pt x="4170" y="0"/>
                  </a:cubicBezTo>
                  <a:close/>
                </a:path>
              </a:pathLst>
            </a:custGeom>
            <a:solidFill>
              <a:srgbClr val="F7A9A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5"/>
            <p:cNvSpPr/>
            <p:nvPr/>
          </p:nvSpPr>
          <p:spPr>
            <a:xfrm>
              <a:off x="2339622" y="1878993"/>
              <a:ext cx="97664" cy="153581"/>
            </a:xfrm>
            <a:custGeom>
              <a:avLst/>
              <a:gdLst/>
              <a:ahLst/>
              <a:cxnLst/>
              <a:rect l="l" t="t" r="r" b="b"/>
              <a:pathLst>
                <a:path w="5011" h="7880" extrusionOk="0">
                  <a:moveTo>
                    <a:pt x="4207" y="0"/>
                  </a:moveTo>
                  <a:lnTo>
                    <a:pt x="0" y="3213"/>
                  </a:lnTo>
                  <a:lnTo>
                    <a:pt x="1033" y="6388"/>
                  </a:lnTo>
                  <a:lnTo>
                    <a:pt x="1147" y="6655"/>
                  </a:lnTo>
                  <a:cubicBezTo>
                    <a:pt x="1147" y="6655"/>
                    <a:pt x="1186" y="7229"/>
                    <a:pt x="1262" y="7879"/>
                  </a:cubicBezTo>
                  <a:cubicBezTo>
                    <a:pt x="3672" y="7305"/>
                    <a:pt x="4628" y="5355"/>
                    <a:pt x="5010" y="4055"/>
                  </a:cubicBezTo>
                  <a:cubicBezTo>
                    <a:pt x="4628" y="2180"/>
                    <a:pt x="4207" y="0"/>
                    <a:pt x="4207"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p:nvPr/>
          </p:nvSpPr>
          <p:spPr>
            <a:xfrm>
              <a:off x="2417876" y="1912535"/>
              <a:ext cx="78291" cy="93201"/>
            </a:xfrm>
            <a:custGeom>
              <a:avLst/>
              <a:gdLst/>
              <a:ahLst/>
              <a:cxnLst/>
              <a:rect l="l" t="t" r="r" b="b"/>
              <a:pathLst>
                <a:path w="4017" h="4782" extrusionOk="0">
                  <a:moveTo>
                    <a:pt x="2219" y="1"/>
                  </a:moveTo>
                  <a:lnTo>
                    <a:pt x="766" y="383"/>
                  </a:lnTo>
                  <a:cubicBezTo>
                    <a:pt x="383" y="1263"/>
                    <a:pt x="1" y="2066"/>
                    <a:pt x="498" y="3213"/>
                  </a:cubicBezTo>
                  <a:cubicBezTo>
                    <a:pt x="881" y="4016"/>
                    <a:pt x="2104" y="4781"/>
                    <a:pt x="2104" y="4781"/>
                  </a:cubicBezTo>
                  <a:lnTo>
                    <a:pt x="3481" y="4361"/>
                  </a:lnTo>
                  <a:cubicBezTo>
                    <a:pt x="3481" y="4361"/>
                    <a:pt x="4017" y="3213"/>
                    <a:pt x="3749" y="2066"/>
                  </a:cubicBezTo>
                  <a:cubicBezTo>
                    <a:pt x="3520" y="842"/>
                    <a:pt x="2219" y="1"/>
                    <a:pt x="22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2448456" y="1990068"/>
              <a:ext cx="79773" cy="93182"/>
            </a:xfrm>
            <a:custGeom>
              <a:avLst/>
              <a:gdLst/>
              <a:ahLst/>
              <a:cxnLst/>
              <a:rect l="l" t="t" r="r" b="b"/>
              <a:pathLst>
                <a:path w="4093" h="4781" extrusionOk="0">
                  <a:moveTo>
                    <a:pt x="1912" y="0"/>
                  </a:moveTo>
                  <a:lnTo>
                    <a:pt x="535" y="612"/>
                  </a:lnTo>
                  <a:cubicBezTo>
                    <a:pt x="268" y="1530"/>
                    <a:pt x="0" y="2371"/>
                    <a:pt x="688" y="3442"/>
                  </a:cubicBezTo>
                  <a:cubicBezTo>
                    <a:pt x="1224" y="4207"/>
                    <a:pt x="2486" y="4781"/>
                    <a:pt x="2486" y="4781"/>
                  </a:cubicBezTo>
                  <a:lnTo>
                    <a:pt x="3748" y="4169"/>
                  </a:lnTo>
                  <a:cubicBezTo>
                    <a:pt x="3748" y="4169"/>
                    <a:pt x="4092" y="2907"/>
                    <a:pt x="3710" y="1798"/>
                  </a:cubicBezTo>
                  <a:cubicBezTo>
                    <a:pt x="3289" y="650"/>
                    <a:pt x="1912" y="0"/>
                    <a:pt x="19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2496149" y="2060135"/>
              <a:ext cx="84255" cy="82755"/>
            </a:xfrm>
            <a:custGeom>
              <a:avLst/>
              <a:gdLst/>
              <a:ahLst/>
              <a:cxnLst/>
              <a:rect l="l" t="t" r="r" b="b"/>
              <a:pathLst>
                <a:path w="4323" h="4246" extrusionOk="0">
                  <a:moveTo>
                    <a:pt x="1148" y="0"/>
                  </a:moveTo>
                  <a:lnTo>
                    <a:pt x="1" y="1033"/>
                  </a:lnTo>
                  <a:cubicBezTo>
                    <a:pt x="77" y="1989"/>
                    <a:pt x="116" y="2869"/>
                    <a:pt x="1186" y="3634"/>
                  </a:cubicBezTo>
                  <a:cubicBezTo>
                    <a:pt x="1913" y="4131"/>
                    <a:pt x="3328" y="4246"/>
                    <a:pt x="3328" y="4246"/>
                  </a:cubicBezTo>
                  <a:lnTo>
                    <a:pt x="4323" y="3175"/>
                  </a:lnTo>
                  <a:cubicBezTo>
                    <a:pt x="4323" y="3175"/>
                    <a:pt x="4246" y="1913"/>
                    <a:pt x="3481" y="1033"/>
                  </a:cubicBezTo>
                  <a:cubicBezTo>
                    <a:pt x="2678" y="77"/>
                    <a:pt x="1148" y="0"/>
                    <a:pt x="11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2558030" y="2121900"/>
              <a:ext cx="117037" cy="80065"/>
            </a:xfrm>
            <a:custGeom>
              <a:avLst/>
              <a:gdLst/>
              <a:ahLst/>
              <a:cxnLst/>
              <a:rect l="l" t="t" r="r" b="b"/>
              <a:pathLst>
                <a:path w="6005" h="4108" extrusionOk="0">
                  <a:moveTo>
                    <a:pt x="1296" y="0"/>
                  </a:moveTo>
                  <a:cubicBezTo>
                    <a:pt x="1235" y="0"/>
                    <a:pt x="1173" y="2"/>
                    <a:pt x="1109" y="6"/>
                  </a:cubicBezTo>
                  <a:lnTo>
                    <a:pt x="115" y="1077"/>
                  </a:lnTo>
                  <a:cubicBezTo>
                    <a:pt x="115" y="1077"/>
                    <a:pt x="0" y="2683"/>
                    <a:pt x="1415" y="3639"/>
                  </a:cubicBezTo>
                  <a:cubicBezTo>
                    <a:pt x="1929" y="3996"/>
                    <a:pt x="2698" y="4108"/>
                    <a:pt x="3461" y="4108"/>
                  </a:cubicBezTo>
                  <a:cubicBezTo>
                    <a:pt x="4742" y="4108"/>
                    <a:pt x="6005" y="3792"/>
                    <a:pt x="6005" y="3792"/>
                  </a:cubicBezTo>
                  <a:cubicBezTo>
                    <a:pt x="6005" y="3792"/>
                    <a:pt x="4857" y="3448"/>
                    <a:pt x="4360" y="2568"/>
                  </a:cubicBezTo>
                  <a:cubicBezTo>
                    <a:pt x="3916" y="1679"/>
                    <a:pt x="3184" y="0"/>
                    <a:pt x="129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a:off x="2549084" y="2111570"/>
              <a:ext cx="46971" cy="49212"/>
            </a:xfrm>
            <a:custGeom>
              <a:avLst/>
              <a:gdLst/>
              <a:ahLst/>
              <a:cxnLst/>
              <a:rect l="l" t="t" r="r" b="b"/>
              <a:pathLst>
                <a:path w="2410" h="2525" extrusionOk="0">
                  <a:moveTo>
                    <a:pt x="1798" y="0"/>
                  </a:moveTo>
                  <a:lnTo>
                    <a:pt x="0" y="1913"/>
                  </a:lnTo>
                  <a:lnTo>
                    <a:pt x="650" y="2524"/>
                  </a:lnTo>
                  <a:lnTo>
                    <a:pt x="2410" y="574"/>
                  </a:lnTo>
                  <a:lnTo>
                    <a:pt x="1798"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2176371" y="1697421"/>
              <a:ext cx="364521" cy="317804"/>
            </a:xfrm>
            <a:custGeom>
              <a:avLst/>
              <a:gdLst/>
              <a:ahLst/>
              <a:cxnLst/>
              <a:rect l="l" t="t" r="r" b="b"/>
              <a:pathLst>
                <a:path w="18703" h="16306" extrusionOk="0">
                  <a:moveTo>
                    <a:pt x="10907" y="0"/>
                  </a:moveTo>
                  <a:cubicBezTo>
                    <a:pt x="8672" y="0"/>
                    <a:pt x="6125" y="1320"/>
                    <a:pt x="3787" y="5186"/>
                  </a:cubicBezTo>
                  <a:cubicBezTo>
                    <a:pt x="0" y="11382"/>
                    <a:pt x="3251" y="14365"/>
                    <a:pt x="4590" y="15206"/>
                  </a:cubicBezTo>
                  <a:cubicBezTo>
                    <a:pt x="5173" y="15557"/>
                    <a:pt x="6484" y="16306"/>
                    <a:pt x="8182" y="16306"/>
                  </a:cubicBezTo>
                  <a:cubicBezTo>
                    <a:pt x="9265" y="16306"/>
                    <a:pt x="10507" y="16001"/>
                    <a:pt x="11818" y="15092"/>
                  </a:cubicBezTo>
                  <a:cubicBezTo>
                    <a:pt x="11933" y="15168"/>
                    <a:pt x="12086" y="15206"/>
                    <a:pt x="12239" y="15206"/>
                  </a:cubicBezTo>
                  <a:cubicBezTo>
                    <a:pt x="12279" y="15211"/>
                    <a:pt x="12320" y="15213"/>
                    <a:pt x="12362" y="15213"/>
                  </a:cubicBezTo>
                  <a:cubicBezTo>
                    <a:pt x="13691" y="15213"/>
                    <a:pt x="16043" y="12919"/>
                    <a:pt x="15375" y="11955"/>
                  </a:cubicBezTo>
                  <a:cubicBezTo>
                    <a:pt x="15337" y="11802"/>
                    <a:pt x="15184" y="11726"/>
                    <a:pt x="15069" y="11649"/>
                  </a:cubicBezTo>
                  <a:cubicBezTo>
                    <a:pt x="18703" y="6410"/>
                    <a:pt x="17058" y="2891"/>
                    <a:pt x="14495" y="1170"/>
                  </a:cubicBezTo>
                  <a:cubicBezTo>
                    <a:pt x="13489" y="480"/>
                    <a:pt x="12255" y="0"/>
                    <a:pt x="10907" y="0"/>
                  </a:cubicBezTo>
                  <a:close/>
                </a:path>
              </a:pathLst>
            </a:custGeom>
            <a:solidFill>
              <a:srgbClr val="F7A9A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2403921" y="1940679"/>
              <a:ext cx="59444" cy="34634"/>
            </a:xfrm>
            <a:custGeom>
              <a:avLst/>
              <a:gdLst/>
              <a:ahLst/>
              <a:cxnLst/>
              <a:rect l="l" t="t" r="r" b="b"/>
              <a:pathLst>
                <a:path w="3050" h="1777" extrusionOk="0">
                  <a:moveTo>
                    <a:pt x="2519" y="0"/>
                  </a:moveTo>
                  <a:cubicBezTo>
                    <a:pt x="1527" y="0"/>
                    <a:pt x="455" y="814"/>
                    <a:pt x="67" y="1654"/>
                  </a:cubicBezTo>
                  <a:cubicBezTo>
                    <a:pt x="1" y="1687"/>
                    <a:pt x="77" y="1777"/>
                    <a:pt x="148" y="1777"/>
                  </a:cubicBezTo>
                  <a:cubicBezTo>
                    <a:pt x="159" y="1777"/>
                    <a:pt x="171" y="1775"/>
                    <a:pt x="181" y="1769"/>
                  </a:cubicBezTo>
                  <a:cubicBezTo>
                    <a:pt x="411" y="1616"/>
                    <a:pt x="602" y="1425"/>
                    <a:pt x="832" y="1310"/>
                  </a:cubicBezTo>
                  <a:cubicBezTo>
                    <a:pt x="955" y="1269"/>
                    <a:pt x="1064" y="1248"/>
                    <a:pt x="1167" y="1248"/>
                  </a:cubicBezTo>
                  <a:cubicBezTo>
                    <a:pt x="1350" y="1248"/>
                    <a:pt x="1515" y="1316"/>
                    <a:pt x="1711" y="1463"/>
                  </a:cubicBezTo>
                  <a:cubicBezTo>
                    <a:pt x="1750" y="1463"/>
                    <a:pt x="1750" y="1463"/>
                    <a:pt x="1750" y="1425"/>
                  </a:cubicBezTo>
                  <a:cubicBezTo>
                    <a:pt x="1608" y="1118"/>
                    <a:pt x="1408" y="1001"/>
                    <a:pt x="1186" y="1001"/>
                  </a:cubicBezTo>
                  <a:cubicBezTo>
                    <a:pt x="1048" y="1001"/>
                    <a:pt x="902" y="1046"/>
                    <a:pt x="755" y="1119"/>
                  </a:cubicBezTo>
                  <a:cubicBezTo>
                    <a:pt x="1346" y="602"/>
                    <a:pt x="2080" y="84"/>
                    <a:pt x="2957" y="84"/>
                  </a:cubicBezTo>
                  <a:cubicBezTo>
                    <a:pt x="2988" y="84"/>
                    <a:pt x="3019" y="85"/>
                    <a:pt x="3050" y="86"/>
                  </a:cubicBezTo>
                  <a:cubicBezTo>
                    <a:pt x="2879" y="27"/>
                    <a:pt x="2700" y="0"/>
                    <a:pt x="2519"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1181977" y="1542161"/>
              <a:ext cx="707409" cy="829572"/>
            </a:xfrm>
            <a:custGeom>
              <a:avLst/>
              <a:gdLst/>
              <a:ahLst/>
              <a:cxnLst/>
              <a:rect l="l" t="t" r="r" b="b"/>
              <a:pathLst>
                <a:path w="36296" h="42564" extrusionOk="0">
                  <a:moveTo>
                    <a:pt x="24393" y="0"/>
                  </a:moveTo>
                  <a:cubicBezTo>
                    <a:pt x="23714" y="0"/>
                    <a:pt x="23085" y="131"/>
                    <a:pt x="22565" y="416"/>
                  </a:cubicBezTo>
                  <a:cubicBezTo>
                    <a:pt x="10518" y="6956"/>
                    <a:pt x="0" y="41454"/>
                    <a:pt x="229" y="41607"/>
                  </a:cubicBezTo>
                  <a:cubicBezTo>
                    <a:pt x="1186" y="42295"/>
                    <a:pt x="36295" y="42563"/>
                    <a:pt x="36295" y="42563"/>
                  </a:cubicBezTo>
                  <a:cubicBezTo>
                    <a:pt x="36295" y="42563"/>
                    <a:pt x="35798" y="9098"/>
                    <a:pt x="30176" y="2749"/>
                  </a:cubicBezTo>
                  <a:cubicBezTo>
                    <a:pt x="28755" y="1100"/>
                    <a:pt x="26361" y="0"/>
                    <a:pt x="2439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a:off x="1248302" y="2203252"/>
              <a:ext cx="19412" cy="51454"/>
            </a:xfrm>
            <a:custGeom>
              <a:avLst/>
              <a:gdLst/>
              <a:ahLst/>
              <a:cxnLst/>
              <a:rect l="l" t="t" r="r" b="b"/>
              <a:pathLst>
                <a:path w="996" h="2640" extrusionOk="0">
                  <a:moveTo>
                    <a:pt x="1" y="0"/>
                  </a:moveTo>
                  <a:lnTo>
                    <a:pt x="1" y="0"/>
                  </a:lnTo>
                  <a:cubicBezTo>
                    <a:pt x="39" y="498"/>
                    <a:pt x="192" y="957"/>
                    <a:pt x="345" y="1377"/>
                  </a:cubicBezTo>
                  <a:cubicBezTo>
                    <a:pt x="536" y="1836"/>
                    <a:pt x="728" y="2257"/>
                    <a:pt x="995" y="2639"/>
                  </a:cubicBezTo>
                  <a:cubicBezTo>
                    <a:pt x="957" y="2142"/>
                    <a:pt x="804" y="1683"/>
                    <a:pt x="651" y="1263"/>
                  </a:cubicBezTo>
                  <a:cubicBezTo>
                    <a:pt x="536" y="765"/>
                    <a:pt x="345" y="345"/>
                    <a:pt x="1" y="0"/>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a:off x="1364601" y="2318050"/>
              <a:ext cx="22375" cy="46230"/>
            </a:xfrm>
            <a:custGeom>
              <a:avLst/>
              <a:gdLst/>
              <a:ahLst/>
              <a:cxnLst/>
              <a:rect l="l" t="t" r="r" b="b"/>
              <a:pathLst>
                <a:path w="1148" h="2372" extrusionOk="0">
                  <a:moveTo>
                    <a:pt x="1148" y="0"/>
                  </a:moveTo>
                  <a:lnTo>
                    <a:pt x="1148" y="0"/>
                  </a:lnTo>
                  <a:cubicBezTo>
                    <a:pt x="803" y="383"/>
                    <a:pt x="574" y="804"/>
                    <a:pt x="383" y="1224"/>
                  </a:cubicBezTo>
                  <a:cubicBezTo>
                    <a:pt x="230" y="1607"/>
                    <a:pt x="115" y="1989"/>
                    <a:pt x="0" y="2372"/>
                  </a:cubicBezTo>
                  <a:lnTo>
                    <a:pt x="153" y="2372"/>
                  </a:lnTo>
                  <a:cubicBezTo>
                    <a:pt x="383" y="2066"/>
                    <a:pt x="574" y="1721"/>
                    <a:pt x="727" y="1377"/>
                  </a:cubicBezTo>
                  <a:cubicBezTo>
                    <a:pt x="918" y="918"/>
                    <a:pt x="1109" y="459"/>
                    <a:pt x="1148" y="0"/>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a:off x="1349691" y="2087714"/>
              <a:ext cx="50713" cy="23115"/>
            </a:xfrm>
            <a:custGeom>
              <a:avLst/>
              <a:gdLst/>
              <a:ahLst/>
              <a:cxnLst/>
              <a:rect l="l" t="t" r="r" b="b"/>
              <a:pathLst>
                <a:path w="2602" h="1186" extrusionOk="0">
                  <a:moveTo>
                    <a:pt x="0" y="0"/>
                  </a:moveTo>
                  <a:lnTo>
                    <a:pt x="0" y="0"/>
                  </a:lnTo>
                  <a:cubicBezTo>
                    <a:pt x="345" y="345"/>
                    <a:pt x="765" y="574"/>
                    <a:pt x="1186" y="765"/>
                  </a:cubicBezTo>
                  <a:cubicBezTo>
                    <a:pt x="1645" y="957"/>
                    <a:pt x="2104" y="1148"/>
                    <a:pt x="2601" y="1186"/>
                  </a:cubicBezTo>
                  <a:cubicBezTo>
                    <a:pt x="2257" y="880"/>
                    <a:pt x="1836" y="612"/>
                    <a:pt x="1377" y="421"/>
                  </a:cubicBezTo>
                  <a:cubicBezTo>
                    <a:pt x="957" y="230"/>
                    <a:pt x="536" y="39"/>
                    <a:pt x="0" y="0"/>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1439892" y="2202512"/>
              <a:ext cx="51454" cy="19393"/>
            </a:xfrm>
            <a:custGeom>
              <a:avLst/>
              <a:gdLst/>
              <a:ahLst/>
              <a:cxnLst/>
              <a:rect l="l" t="t" r="r" b="b"/>
              <a:pathLst>
                <a:path w="2640" h="995" extrusionOk="0">
                  <a:moveTo>
                    <a:pt x="2639" y="0"/>
                  </a:moveTo>
                  <a:cubicBezTo>
                    <a:pt x="2180" y="38"/>
                    <a:pt x="1683" y="191"/>
                    <a:pt x="1262" y="344"/>
                  </a:cubicBezTo>
                  <a:cubicBezTo>
                    <a:pt x="842" y="459"/>
                    <a:pt x="383" y="650"/>
                    <a:pt x="0" y="995"/>
                  </a:cubicBezTo>
                  <a:cubicBezTo>
                    <a:pt x="497" y="956"/>
                    <a:pt x="956" y="803"/>
                    <a:pt x="1415" y="650"/>
                  </a:cubicBezTo>
                  <a:cubicBezTo>
                    <a:pt x="1836" y="459"/>
                    <a:pt x="2257" y="268"/>
                    <a:pt x="2639" y="0"/>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1457024" y="1758971"/>
              <a:ext cx="19412" cy="51454"/>
            </a:xfrm>
            <a:custGeom>
              <a:avLst/>
              <a:gdLst/>
              <a:ahLst/>
              <a:cxnLst/>
              <a:rect l="l" t="t" r="r" b="b"/>
              <a:pathLst>
                <a:path w="996" h="2640" extrusionOk="0">
                  <a:moveTo>
                    <a:pt x="1" y="1"/>
                  </a:moveTo>
                  <a:cubicBezTo>
                    <a:pt x="39" y="460"/>
                    <a:pt x="192" y="957"/>
                    <a:pt x="345" y="1378"/>
                  </a:cubicBezTo>
                  <a:cubicBezTo>
                    <a:pt x="460" y="1875"/>
                    <a:pt x="727" y="2296"/>
                    <a:pt x="995" y="2640"/>
                  </a:cubicBezTo>
                  <a:cubicBezTo>
                    <a:pt x="957" y="2143"/>
                    <a:pt x="804" y="1684"/>
                    <a:pt x="651" y="1225"/>
                  </a:cubicBezTo>
                  <a:cubicBezTo>
                    <a:pt x="460" y="804"/>
                    <a:pt x="269" y="383"/>
                    <a:pt x="1" y="1"/>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1458525" y="1943096"/>
              <a:ext cx="23875" cy="50713"/>
            </a:xfrm>
            <a:custGeom>
              <a:avLst/>
              <a:gdLst/>
              <a:ahLst/>
              <a:cxnLst/>
              <a:rect l="l" t="t" r="r" b="b"/>
              <a:pathLst>
                <a:path w="1225" h="2602" extrusionOk="0">
                  <a:moveTo>
                    <a:pt x="1224" y="1"/>
                  </a:moveTo>
                  <a:cubicBezTo>
                    <a:pt x="880" y="345"/>
                    <a:pt x="650" y="766"/>
                    <a:pt x="459" y="1186"/>
                  </a:cubicBezTo>
                  <a:cubicBezTo>
                    <a:pt x="268" y="1645"/>
                    <a:pt x="77" y="2066"/>
                    <a:pt x="0" y="2601"/>
                  </a:cubicBezTo>
                  <a:cubicBezTo>
                    <a:pt x="345" y="2257"/>
                    <a:pt x="574" y="1836"/>
                    <a:pt x="765" y="1416"/>
                  </a:cubicBezTo>
                  <a:cubicBezTo>
                    <a:pt x="956" y="957"/>
                    <a:pt x="1148" y="498"/>
                    <a:pt x="1224" y="1"/>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1553930" y="1597962"/>
              <a:ext cx="23135" cy="49972"/>
            </a:xfrm>
            <a:custGeom>
              <a:avLst/>
              <a:gdLst/>
              <a:ahLst/>
              <a:cxnLst/>
              <a:rect l="l" t="t" r="r" b="b"/>
              <a:pathLst>
                <a:path w="1187" h="2564" extrusionOk="0">
                  <a:moveTo>
                    <a:pt x="1186" y="1"/>
                  </a:moveTo>
                  <a:lnTo>
                    <a:pt x="1186" y="1"/>
                  </a:lnTo>
                  <a:cubicBezTo>
                    <a:pt x="842" y="307"/>
                    <a:pt x="613" y="727"/>
                    <a:pt x="421" y="1186"/>
                  </a:cubicBezTo>
                  <a:cubicBezTo>
                    <a:pt x="230" y="1645"/>
                    <a:pt x="39" y="2104"/>
                    <a:pt x="1" y="2563"/>
                  </a:cubicBezTo>
                  <a:cubicBezTo>
                    <a:pt x="345" y="2219"/>
                    <a:pt x="574" y="1798"/>
                    <a:pt x="766" y="1378"/>
                  </a:cubicBezTo>
                  <a:cubicBezTo>
                    <a:pt x="957" y="957"/>
                    <a:pt x="1148" y="498"/>
                    <a:pt x="1186" y="1"/>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1577786" y="2075045"/>
              <a:ext cx="20153" cy="50693"/>
            </a:xfrm>
            <a:custGeom>
              <a:avLst/>
              <a:gdLst/>
              <a:ahLst/>
              <a:cxnLst/>
              <a:rect l="l" t="t" r="r" b="b"/>
              <a:pathLst>
                <a:path w="1034" h="2601" extrusionOk="0">
                  <a:moveTo>
                    <a:pt x="1" y="0"/>
                  </a:moveTo>
                  <a:lnTo>
                    <a:pt x="1" y="0"/>
                  </a:lnTo>
                  <a:cubicBezTo>
                    <a:pt x="77" y="459"/>
                    <a:pt x="192" y="956"/>
                    <a:pt x="345" y="1377"/>
                  </a:cubicBezTo>
                  <a:cubicBezTo>
                    <a:pt x="536" y="1798"/>
                    <a:pt x="727" y="2218"/>
                    <a:pt x="1033" y="2601"/>
                  </a:cubicBezTo>
                  <a:cubicBezTo>
                    <a:pt x="1033" y="2142"/>
                    <a:pt x="880" y="1645"/>
                    <a:pt x="689" y="1224"/>
                  </a:cubicBezTo>
                  <a:cubicBezTo>
                    <a:pt x="498" y="803"/>
                    <a:pt x="307" y="383"/>
                    <a:pt x="1" y="0"/>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1565858" y="1860360"/>
              <a:ext cx="51454" cy="19393"/>
            </a:xfrm>
            <a:custGeom>
              <a:avLst/>
              <a:gdLst/>
              <a:ahLst/>
              <a:cxnLst/>
              <a:rect l="l" t="t" r="r" b="b"/>
              <a:pathLst>
                <a:path w="2640" h="995" extrusionOk="0">
                  <a:moveTo>
                    <a:pt x="2640" y="0"/>
                  </a:moveTo>
                  <a:lnTo>
                    <a:pt x="2640" y="0"/>
                  </a:lnTo>
                  <a:cubicBezTo>
                    <a:pt x="2142" y="39"/>
                    <a:pt x="1684" y="192"/>
                    <a:pt x="1263" y="345"/>
                  </a:cubicBezTo>
                  <a:cubicBezTo>
                    <a:pt x="804" y="498"/>
                    <a:pt x="383" y="727"/>
                    <a:pt x="1" y="995"/>
                  </a:cubicBezTo>
                  <a:cubicBezTo>
                    <a:pt x="498" y="956"/>
                    <a:pt x="957" y="803"/>
                    <a:pt x="1378" y="689"/>
                  </a:cubicBezTo>
                  <a:cubicBezTo>
                    <a:pt x="1837" y="498"/>
                    <a:pt x="2257" y="306"/>
                    <a:pt x="2640" y="0"/>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1586732" y="2274061"/>
              <a:ext cx="23135" cy="50713"/>
            </a:xfrm>
            <a:custGeom>
              <a:avLst/>
              <a:gdLst/>
              <a:ahLst/>
              <a:cxnLst/>
              <a:rect l="l" t="t" r="r" b="b"/>
              <a:pathLst>
                <a:path w="1187" h="2602" extrusionOk="0">
                  <a:moveTo>
                    <a:pt x="1186" y="1"/>
                  </a:moveTo>
                  <a:lnTo>
                    <a:pt x="1186" y="1"/>
                  </a:lnTo>
                  <a:cubicBezTo>
                    <a:pt x="842" y="345"/>
                    <a:pt x="613" y="766"/>
                    <a:pt x="421" y="1186"/>
                  </a:cubicBezTo>
                  <a:cubicBezTo>
                    <a:pt x="230" y="1645"/>
                    <a:pt x="39" y="2104"/>
                    <a:pt x="1" y="2602"/>
                  </a:cubicBezTo>
                  <a:cubicBezTo>
                    <a:pt x="307" y="2257"/>
                    <a:pt x="536" y="1837"/>
                    <a:pt x="727" y="1378"/>
                  </a:cubicBezTo>
                  <a:cubicBezTo>
                    <a:pt x="957" y="957"/>
                    <a:pt x="1148" y="498"/>
                    <a:pt x="1186" y="1"/>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1626239" y="1729911"/>
              <a:ext cx="50713" cy="23115"/>
            </a:xfrm>
            <a:custGeom>
              <a:avLst/>
              <a:gdLst/>
              <a:ahLst/>
              <a:cxnLst/>
              <a:rect l="l" t="t" r="r" b="b"/>
              <a:pathLst>
                <a:path w="2602" h="1186" extrusionOk="0">
                  <a:moveTo>
                    <a:pt x="1" y="0"/>
                  </a:moveTo>
                  <a:lnTo>
                    <a:pt x="1" y="0"/>
                  </a:lnTo>
                  <a:cubicBezTo>
                    <a:pt x="345" y="344"/>
                    <a:pt x="766" y="574"/>
                    <a:pt x="1225" y="765"/>
                  </a:cubicBezTo>
                  <a:cubicBezTo>
                    <a:pt x="1645" y="956"/>
                    <a:pt x="2104" y="1148"/>
                    <a:pt x="2601" y="1186"/>
                  </a:cubicBezTo>
                  <a:cubicBezTo>
                    <a:pt x="2257" y="880"/>
                    <a:pt x="1836" y="612"/>
                    <a:pt x="1416" y="421"/>
                  </a:cubicBezTo>
                  <a:cubicBezTo>
                    <a:pt x="957" y="230"/>
                    <a:pt x="498" y="115"/>
                    <a:pt x="1" y="0"/>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1714939" y="2370226"/>
              <a:ext cx="780" cy="19"/>
            </a:xfrm>
            <a:custGeom>
              <a:avLst/>
              <a:gdLst/>
              <a:ahLst/>
              <a:cxnLst/>
              <a:rect l="l" t="t" r="r" b="b"/>
              <a:pathLst>
                <a:path w="40" h="1" extrusionOk="0">
                  <a:moveTo>
                    <a:pt x="39" y="1"/>
                  </a:moveTo>
                  <a:lnTo>
                    <a:pt x="1" y="1"/>
                  </a:lnTo>
                  <a:lnTo>
                    <a:pt x="1" y="1"/>
                  </a:ln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1699288" y="2202512"/>
              <a:ext cx="50713" cy="19393"/>
            </a:xfrm>
            <a:custGeom>
              <a:avLst/>
              <a:gdLst/>
              <a:ahLst/>
              <a:cxnLst/>
              <a:rect l="l" t="t" r="r" b="b"/>
              <a:pathLst>
                <a:path w="2602" h="995" extrusionOk="0">
                  <a:moveTo>
                    <a:pt x="2601" y="0"/>
                  </a:moveTo>
                  <a:cubicBezTo>
                    <a:pt x="2143" y="38"/>
                    <a:pt x="1684" y="191"/>
                    <a:pt x="1225" y="344"/>
                  </a:cubicBezTo>
                  <a:cubicBezTo>
                    <a:pt x="804" y="459"/>
                    <a:pt x="383" y="650"/>
                    <a:pt x="1" y="995"/>
                  </a:cubicBezTo>
                  <a:cubicBezTo>
                    <a:pt x="460" y="956"/>
                    <a:pt x="957" y="803"/>
                    <a:pt x="1378" y="650"/>
                  </a:cubicBezTo>
                  <a:cubicBezTo>
                    <a:pt x="1798" y="459"/>
                    <a:pt x="2219" y="268"/>
                    <a:pt x="2601" y="0"/>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1702270" y="2034778"/>
              <a:ext cx="49972" cy="23135"/>
            </a:xfrm>
            <a:custGeom>
              <a:avLst/>
              <a:gdLst/>
              <a:ahLst/>
              <a:cxnLst/>
              <a:rect l="l" t="t" r="r" b="b"/>
              <a:pathLst>
                <a:path w="2564" h="1187" extrusionOk="0">
                  <a:moveTo>
                    <a:pt x="1" y="1"/>
                  </a:moveTo>
                  <a:lnTo>
                    <a:pt x="1" y="1"/>
                  </a:lnTo>
                  <a:cubicBezTo>
                    <a:pt x="307" y="345"/>
                    <a:pt x="766" y="575"/>
                    <a:pt x="1186" y="766"/>
                  </a:cubicBezTo>
                  <a:cubicBezTo>
                    <a:pt x="1607" y="957"/>
                    <a:pt x="2104" y="1148"/>
                    <a:pt x="2563" y="1187"/>
                  </a:cubicBezTo>
                  <a:cubicBezTo>
                    <a:pt x="2219" y="842"/>
                    <a:pt x="1798" y="613"/>
                    <a:pt x="1378" y="422"/>
                  </a:cubicBezTo>
                  <a:cubicBezTo>
                    <a:pt x="957" y="230"/>
                    <a:pt x="498" y="77"/>
                    <a:pt x="1" y="1"/>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1749242" y="1861100"/>
              <a:ext cx="23875" cy="50713"/>
            </a:xfrm>
            <a:custGeom>
              <a:avLst/>
              <a:gdLst/>
              <a:ahLst/>
              <a:cxnLst/>
              <a:rect l="l" t="t" r="r" b="b"/>
              <a:pathLst>
                <a:path w="1225" h="2602" extrusionOk="0">
                  <a:moveTo>
                    <a:pt x="1224" y="1"/>
                  </a:moveTo>
                  <a:cubicBezTo>
                    <a:pt x="880" y="345"/>
                    <a:pt x="612" y="765"/>
                    <a:pt x="459" y="1224"/>
                  </a:cubicBezTo>
                  <a:cubicBezTo>
                    <a:pt x="268" y="1645"/>
                    <a:pt x="38" y="2066"/>
                    <a:pt x="0" y="2601"/>
                  </a:cubicBezTo>
                  <a:cubicBezTo>
                    <a:pt x="344" y="2257"/>
                    <a:pt x="574" y="1836"/>
                    <a:pt x="765" y="1416"/>
                  </a:cubicBezTo>
                  <a:cubicBezTo>
                    <a:pt x="956" y="957"/>
                    <a:pt x="1148" y="498"/>
                    <a:pt x="1224" y="1"/>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1792471" y="1704554"/>
              <a:ext cx="29099" cy="14189"/>
            </a:xfrm>
            <a:custGeom>
              <a:avLst/>
              <a:gdLst/>
              <a:ahLst/>
              <a:cxnLst/>
              <a:rect l="l" t="t" r="r" b="b"/>
              <a:pathLst>
                <a:path w="1493" h="728" extrusionOk="0">
                  <a:moveTo>
                    <a:pt x="1377" y="1"/>
                  </a:moveTo>
                  <a:cubicBezTo>
                    <a:pt x="1339" y="39"/>
                    <a:pt x="1301" y="39"/>
                    <a:pt x="1301" y="39"/>
                  </a:cubicBezTo>
                  <a:cubicBezTo>
                    <a:pt x="804" y="230"/>
                    <a:pt x="383" y="422"/>
                    <a:pt x="1" y="728"/>
                  </a:cubicBezTo>
                  <a:cubicBezTo>
                    <a:pt x="459" y="689"/>
                    <a:pt x="957" y="536"/>
                    <a:pt x="1377" y="383"/>
                  </a:cubicBezTo>
                  <a:cubicBezTo>
                    <a:pt x="1416" y="383"/>
                    <a:pt x="1416" y="345"/>
                    <a:pt x="1492" y="345"/>
                  </a:cubicBezTo>
                  <a:cubicBezTo>
                    <a:pt x="1416" y="269"/>
                    <a:pt x="1416" y="116"/>
                    <a:pt x="1377" y="1"/>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5"/>
            <p:cNvSpPr/>
            <p:nvPr/>
          </p:nvSpPr>
          <p:spPr>
            <a:xfrm>
              <a:off x="1853593" y="2274821"/>
              <a:ext cx="19412" cy="51454"/>
            </a:xfrm>
            <a:custGeom>
              <a:avLst/>
              <a:gdLst/>
              <a:ahLst/>
              <a:cxnLst/>
              <a:rect l="l" t="t" r="r" b="b"/>
              <a:pathLst>
                <a:path w="996" h="2640" extrusionOk="0">
                  <a:moveTo>
                    <a:pt x="1" y="0"/>
                  </a:moveTo>
                  <a:cubicBezTo>
                    <a:pt x="39" y="497"/>
                    <a:pt x="192" y="956"/>
                    <a:pt x="345" y="1415"/>
                  </a:cubicBezTo>
                  <a:cubicBezTo>
                    <a:pt x="536" y="1836"/>
                    <a:pt x="727" y="2257"/>
                    <a:pt x="995" y="2639"/>
                  </a:cubicBezTo>
                  <a:cubicBezTo>
                    <a:pt x="957" y="2180"/>
                    <a:pt x="842" y="1683"/>
                    <a:pt x="689" y="1262"/>
                  </a:cubicBezTo>
                  <a:cubicBezTo>
                    <a:pt x="498" y="765"/>
                    <a:pt x="307" y="344"/>
                    <a:pt x="1" y="0"/>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a:off x="1871485" y="2129462"/>
              <a:ext cx="8225" cy="25356"/>
            </a:xfrm>
            <a:custGeom>
              <a:avLst/>
              <a:gdLst/>
              <a:ahLst/>
              <a:cxnLst/>
              <a:rect l="l" t="t" r="r" b="b"/>
              <a:pathLst>
                <a:path w="422" h="1301" extrusionOk="0">
                  <a:moveTo>
                    <a:pt x="383" y="0"/>
                  </a:moveTo>
                  <a:cubicBezTo>
                    <a:pt x="192" y="421"/>
                    <a:pt x="39" y="803"/>
                    <a:pt x="1" y="1301"/>
                  </a:cubicBezTo>
                  <a:lnTo>
                    <a:pt x="421" y="727"/>
                  </a:lnTo>
                  <a:cubicBezTo>
                    <a:pt x="383" y="536"/>
                    <a:pt x="383" y="306"/>
                    <a:pt x="383" y="0"/>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a:off x="1248302" y="1598703"/>
              <a:ext cx="631398" cy="764827"/>
            </a:xfrm>
            <a:custGeom>
              <a:avLst/>
              <a:gdLst/>
              <a:ahLst/>
              <a:cxnLst/>
              <a:rect l="l" t="t" r="r" b="b"/>
              <a:pathLst>
                <a:path w="32396" h="39242" extrusionOk="0">
                  <a:moveTo>
                    <a:pt x="16867" y="1"/>
                  </a:moveTo>
                  <a:lnTo>
                    <a:pt x="16867" y="1"/>
                  </a:lnTo>
                  <a:cubicBezTo>
                    <a:pt x="16523" y="345"/>
                    <a:pt x="16294" y="766"/>
                    <a:pt x="16102" y="1187"/>
                  </a:cubicBezTo>
                  <a:cubicBezTo>
                    <a:pt x="15911" y="1684"/>
                    <a:pt x="15720" y="2104"/>
                    <a:pt x="15682" y="2563"/>
                  </a:cubicBezTo>
                  <a:cubicBezTo>
                    <a:pt x="16026" y="2257"/>
                    <a:pt x="16255" y="1799"/>
                    <a:pt x="16447" y="1378"/>
                  </a:cubicBezTo>
                  <a:cubicBezTo>
                    <a:pt x="16638" y="957"/>
                    <a:pt x="16829" y="460"/>
                    <a:pt x="16867" y="1"/>
                  </a:cubicBezTo>
                  <a:close/>
                  <a:moveTo>
                    <a:pt x="29297" y="5432"/>
                  </a:moveTo>
                  <a:cubicBezTo>
                    <a:pt x="29259" y="5432"/>
                    <a:pt x="29221" y="5470"/>
                    <a:pt x="29144" y="5470"/>
                  </a:cubicBezTo>
                  <a:cubicBezTo>
                    <a:pt x="28724" y="5700"/>
                    <a:pt x="28303" y="5891"/>
                    <a:pt x="27882" y="6159"/>
                  </a:cubicBezTo>
                  <a:cubicBezTo>
                    <a:pt x="28341" y="6120"/>
                    <a:pt x="28838" y="6006"/>
                    <a:pt x="29259" y="5814"/>
                  </a:cubicBezTo>
                  <a:cubicBezTo>
                    <a:pt x="29297" y="5814"/>
                    <a:pt x="29297" y="5776"/>
                    <a:pt x="29336" y="5776"/>
                  </a:cubicBezTo>
                  <a:cubicBezTo>
                    <a:pt x="29336" y="5700"/>
                    <a:pt x="29336" y="5585"/>
                    <a:pt x="29297" y="5432"/>
                  </a:cubicBezTo>
                  <a:close/>
                  <a:moveTo>
                    <a:pt x="19392" y="6732"/>
                  </a:moveTo>
                  <a:lnTo>
                    <a:pt x="19392" y="6732"/>
                  </a:lnTo>
                  <a:cubicBezTo>
                    <a:pt x="19774" y="7076"/>
                    <a:pt x="20157" y="7306"/>
                    <a:pt x="20616" y="7497"/>
                  </a:cubicBezTo>
                  <a:cubicBezTo>
                    <a:pt x="21036" y="7688"/>
                    <a:pt x="21457" y="7841"/>
                    <a:pt x="21992" y="7918"/>
                  </a:cubicBezTo>
                  <a:cubicBezTo>
                    <a:pt x="21610" y="7612"/>
                    <a:pt x="21227" y="7344"/>
                    <a:pt x="20807" y="7153"/>
                  </a:cubicBezTo>
                  <a:cubicBezTo>
                    <a:pt x="20348" y="6962"/>
                    <a:pt x="19927" y="6847"/>
                    <a:pt x="19392" y="6732"/>
                  </a:cubicBezTo>
                  <a:close/>
                  <a:moveTo>
                    <a:pt x="10710" y="8262"/>
                  </a:moveTo>
                  <a:cubicBezTo>
                    <a:pt x="10748" y="8759"/>
                    <a:pt x="10863" y="9218"/>
                    <a:pt x="11054" y="9639"/>
                  </a:cubicBezTo>
                  <a:cubicBezTo>
                    <a:pt x="11245" y="10098"/>
                    <a:pt x="11436" y="10519"/>
                    <a:pt x="11704" y="10901"/>
                  </a:cubicBezTo>
                  <a:cubicBezTo>
                    <a:pt x="11666" y="10366"/>
                    <a:pt x="11513" y="9945"/>
                    <a:pt x="11360" y="9524"/>
                  </a:cubicBezTo>
                  <a:cubicBezTo>
                    <a:pt x="11169" y="9065"/>
                    <a:pt x="10978" y="8645"/>
                    <a:pt x="10710" y="8262"/>
                  </a:cubicBezTo>
                  <a:close/>
                  <a:moveTo>
                    <a:pt x="18933" y="13425"/>
                  </a:moveTo>
                  <a:lnTo>
                    <a:pt x="18933" y="13425"/>
                  </a:lnTo>
                  <a:cubicBezTo>
                    <a:pt x="18435" y="13464"/>
                    <a:pt x="17977" y="13617"/>
                    <a:pt x="17556" y="13770"/>
                  </a:cubicBezTo>
                  <a:cubicBezTo>
                    <a:pt x="17097" y="13961"/>
                    <a:pt x="16676" y="14152"/>
                    <a:pt x="16294" y="14420"/>
                  </a:cubicBezTo>
                  <a:cubicBezTo>
                    <a:pt x="16791" y="14381"/>
                    <a:pt x="17250" y="14305"/>
                    <a:pt x="17671" y="14114"/>
                  </a:cubicBezTo>
                  <a:cubicBezTo>
                    <a:pt x="18130" y="13923"/>
                    <a:pt x="18550" y="13731"/>
                    <a:pt x="18933" y="13425"/>
                  </a:cubicBezTo>
                  <a:close/>
                  <a:moveTo>
                    <a:pt x="26926" y="13464"/>
                  </a:moveTo>
                  <a:lnTo>
                    <a:pt x="26926" y="13464"/>
                  </a:lnTo>
                  <a:cubicBezTo>
                    <a:pt x="26582" y="13808"/>
                    <a:pt x="26352" y="14228"/>
                    <a:pt x="26161" y="14687"/>
                  </a:cubicBezTo>
                  <a:cubicBezTo>
                    <a:pt x="25970" y="15108"/>
                    <a:pt x="25817" y="15529"/>
                    <a:pt x="25702" y="16064"/>
                  </a:cubicBezTo>
                  <a:cubicBezTo>
                    <a:pt x="26046" y="15682"/>
                    <a:pt x="26276" y="15299"/>
                    <a:pt x="26467" y="14879"/>
                  </a:cubicBezTo>
                  <a:cubicBezTo>
                    <a:pt x="26658" y="14420"/>
                    <a:pt x="26811" y="13999"/>
                    <a:pt x="26926" y="13464"/>
                  </a:cubicBezTo>
                  <a:close/>
                  <a:moveTo>
                    <a:pt x="12010" y="17671"/>
                  </a:moveTo>
                  <a:lnTo>
                    <a:pt x="12010" y="17671"/>
                  </a:lnTo>
                  <a:cubicBezTo>
                    <a:pt x="11666" y="18015"/>
                    <a:pt x="11436" y="18436"/>
                    <a:pt x="11245" y="18856"/>
                  </a:cubicBezTo>
                  <a:cubicBezTo>
                    <a:pt x="11054" y="19315"/>
                    <a:pt x="10901" y="19736"/>
                    <a:pt x="10786" y="20271"/>
                  </a:cubicBezTo>
                  <a:cubicBezTo>
                    <a:pt x="11131" y="19889"/>
                    <a:pt x="11360" y="19506"/>
                    <a:pt x="11551" y="19086"/>
                  </a:cubicBezTo>
                  <a:cubicBezTo>
                    <a:pt x="11742" y="18627"/>
                    <a:pt x="11895" y="18206"/>
                    <a:pt x="12010" y="17671"/>
                  </a:cubicBezTo>
                  <a:close/>
                  <a:moveTo>
                    <a:pt x="23293" y="22375"/>
                  </a:moveTo>
                  <a:lnTo>
                    <a:pt x="23293" y="22375"/>
                  </a:lnTo>
                  <a:cubicBezTo>
                    <a:pt x="23675" y="22719"/>
                    <a:pt x="24058" y="22949"/>
                    <a:pt x="24478" y="23140"/>
                  </a:cubicBezTo>
                  <a:cubicBezTo>
                    <a:pt x="24899" y="23331"/>
                    <a:pt x="25320" y="23484"/>
                    <a:pt x="25855" y="23561"/>
                  </a:cubicBezTo>
                  <a:cubicBezTo>
                    <a:pt x="25473" y="23216"/>
                    <a:pt x="25090" y="23025"/>
                    <a:pt x="24670" y="22796"/>
                  </a:cubicBezTo>
                  <a:cubicBezTo>
                    <a:pt x="24249" y="22604"/>
                    <a:pt x="23790" y="22451"/>
                    <a:pt x="23293" y="22375"/>
                  </a:cubicBezTo>
                  <a:close/>
                  <a:moveTo>
                    <a:pt x="5202" y="25090"/>
                  </a:moveTo>
                  <a:lnTo>
                    <a:pt x="5202" y="25090"/>
                  </a:lnTo>
                  <a:cubicBezTo>
                    <a:pt x="5585" y="25435"/>
                    <a:pt x="5967" y="25664"/>
                    <a:pt x="6388" y="25855"/>
                  </a:cubicBezTo>
                  <a:cubicBezTo>
                    <a:pt x="6847" y="26047"/>
                    <a:pt x="7268" y="26199"/>
                    <a:pt x="7803" y="26276"/>
                  </a:cubicBezTo>
                  <a:cubicBezTo>
                    <a:pt x="7459" y="25970"/>
                    <a:pt x="7038" y="25702"/>
                    <a:pt x="6579" y="25511"/>
                  </a:cubicBezTo>
                  <a:cubicBezTo>
                    <a:pt x="6159" y="25320"/>
                    <a:pt x="5738" y="25205"/>
                    <a:pt x="5202" y="25090"/>
                  </a:cubicBezTo>
                  <a:close/>
                  <a:moveTo>
                    <a:pt x="16982" y="24440"/>
                  </a:moveTo>
                  <a:cubicBezTo>
                    <a:pt x="17020" y="24899"/>
                    <a:pt x="17097" y="25396"/>
                    <a:pt x="17288" y="25817"/>
                  </a:cubicBezTo>
                  <a:cubicBezTo>
                    <a:pt x="17479" y="26238"/>
                    <a:pt x="17671" y="26658"/>
                    <a:pt x="17977" y="27041"/>
                  </a:cubicBezTo>
                  <a:cubicBezTo>
                    <a:pt x="17938" y="26582"/>
                    <a:pt x="17785" y="26085"/>
                    <a:pt x="17632" y="25664"/>
                  </a:cubicBezTo>
                  <a:cubicBezTo>
                    <a:pt x="17441" y="25243"/>
                    <a:pt x="17250" y="24823"/>
                    <a:pt x="16982" y="24440"/>
                  </a:cubicBezTo>
                  <a:close/>
                  <a:moveTo>
                    <a:pt x="32357" y="27309"/>
                  </a:moveTo>
                  <a:cubicBezTo>
                    <a:pt x="32166" y="27691"/>
                    <a:pt x="32013" y="28112"/>
                    <a:pt x="31975" y="28571"/>
                  </a:cubicBezTo>
                  <a:cubicBezTo>
                    <a:pt x="32166" y="28380"/>
                    <a:pt x="32281" y="28188"/>
                    <a:pt x="32395" y="27997"/>
                  </a:cubicBezTo>
                  <a:cubicBezTo>
                    <a:pt x="32357" y="27768"/>
                    <a:pt x="32357" y="27538"/>
                    <a:pt x="32357" y="27309"/>
                  </a:cubicBezTo>
                  <a:close/>
                  <a:moveTo>
                    <a:pt x="12469" y="30980"/>
                  </a:moveTo>
                  <a:cubicBezTo>
                    <a:pt x="12010" y="31018"/>
                    <a:pt x="11551" y="31171"/>
                    <a:pt x="11092" y="31324"/>
                  </a:cubicBezTo>
                  <a:cubicBezTo>
                    <a:pt x="10672" y="31516"/>
                    <a:pt x="10213" y="31707"/>
                    <a:pt x="9830" y="31975"/>
                  </a:cubicBezTo>
                  <a:cubicBezTo>
                    <a:pt x="10327" y="31936"/>
                    <a:pt x="10786" y="31822"/>
                    <a:pt x="11245" y="31630"/>
                  </a:cubicBezTo>
                  <a:cubicBezTo>
                    <a:pt x="11666" y="31439"/>
                    <a:pt x="12087" y="31248"/>
                    <a:pt x="12469" y="30980"/>
                  </a:cubicBezTo>
                  <a:close/>
                  <a:moveTo>
                    <a:pt x="25779" y="30980"/>
                  </a:moveTo>
                  <a:lnTo>
                    <a:pt x="25779" y="30980"/>
                  </a:lnTo>
                  <a:cubicBezTo>
                    <a:pt x="25282" y="31018"/>
                    <a:pt x="24861" y="31171"/>
                    <a:pt x="24364" y="31324"/>
                  </a:cubicBezTo>
                  <a:cubicBezTo>
                    <a:pt x="23943" y="31516"/>
                    <a:pt x="23522" y="31707"/>
                    <a:pt x="23140" y="31975"/>
                  </a:cubicBezTo>
                  <a:cubicBezTo>
                    <a:pt x="23599" y="31936"/>
                    <a:pt x="24096" y="31822"/>
                    <a:pt x="24517" y="31630"/>
                  </a:cubicBezTo>
                  <a:cubicBezTo>
                    <a:pt x="24937" y="31439"/>
                    <a:pt x="25396" y="31248"/>
                    <a:pt x="25779" y="30980"/>
                  </a:cubicBezTo>
                  <a:close/>
                  <a:moveTo>
                    <a:pt x="1" y="31018"/>
                  </a:moveTo>
                  <a:lnTo>
                    <a:pt x="1" y="31018"/>
                  </a:lnTo>
                  <a:cubicBezTo>
                    <a:pt x="39" y="31516"/>
                    <a:pt x="154" y="31975"/>
                    <a:pt x="345" y="32395"/>
                  </a:cubicBezTo>
                  <a:cubicBezTo>
                    <a:pt x="536" y="32854"/>
                    <a:pt x="728" y="33275"/>
                    <a:pt x="995" y="33657"/>
                  </a:cubicBezTo>
                  <a:cubicBezTo>
                    <a:pt x="957" y="33122"/>
                    <a:pt x="842" y="32701"/>
                    <a:pt x="651" y="32281"/>
                  </a:cubicBezTo>
                  <a:cubicBezTo>
                    <a:pt x="460" y="31822"/>
                    <a:pt x="269" y="31401"/>
                    <a:pt x="1" y="31018"/>
                  </a:cubicBezTo>
                  <a:close/>
                  <a:moveTo>
                    <a:pt x="18550" y="34652"/>
                  </a:moveTo>
                  <a:lnTo>
                    <a:pt x="18550" y="34652"/>
                  </a:lnTo>
                  <a:cubicBezTo>
                    <a:pt x="18206" y="35034"/>
                    <a:pt x="17977" y="35417"/>
                    <a:pt x="17785" y="35837"/>
                  </a:cubicBezTo>
                  <a:cubicBezTo>
                    <a:pt x="17594" y="36296"/>
                    <a:pt x="17441" y="36717"/>
                    <a:pt x="17365" y="37253"/>
                  </a:cubicBezTo>
                  <a:cubicBezTo>
                    <a:pt x="17671" y="36870"/>
                    <a:pt x="17900" y="36488"/>
                    <a:pt x="18091" y="36029"/>
                  </a:cubicBezTo>
                  <a:cubicBezTo>
                    <a:pt x="18321" y="35608"/>
                    <a:pt x="18435" y="35187"/>
                    <a:pt x="18550" y="34652"/>
                  </a:cubicBezTo>
                  <a:close/>
                  <a:moveTo>
                    <a:pt x="31057" y="34690"/>
                  </a:moveTo>
                  <a:lnTo>
                    <a:pt x="31057" y="34690"/>
                  </a:lnTo>
                  <a:cubicBezTo>
                    <a:pt x="31133" y="35187"/>
                    <a:pt x="31210" y="35646"/>
                    <a:pt x="31401" y="36105"/>
                  </a:cubicBezTo>
                  <a:cubicBezTo>
                    <a:pt x="31592" y="36526"/>
                    <a:pt x="31783" y="36947"/>
                    <a:pt x="32051" y="37329"/>
                  </a:cubicBezTo>
                  <a:cubicBezTo>
                    <a:pt x="32013" y="36794"/>
                    <a:pt x="31898" y="36373"/>
                    <a:pt x="31745" y="35952"/>
                  </a:cubicBezTo>
                  <a:cubicBezTo>
                    <a:pt x="31554" y="35532"/>
                    <a:pt x="31363" y="35073"/>
                    <a:pt x="31057" y="34690"/>
                  </a:cubicBezTo>
                  <a:close/>
                  <a:moveTo>
                    <a:pt x="7115" y="36870"/>
                  </a:moveTo>
                  <a:cubicBezTo>
                    <a:pt x="6770" y="37291"/>
                    <a:pt x="6541" y="37712"/>
                    <a:pt x="6350" y="38094"/>
                  </a:cubicBezTo>
                  <a:cubicBezTo>
                    <a:pt x="6197" y="38476"/>
                    <a:pt x="6082" y="38821"/>
                    <a:pt x="5967" y="39241"/>
                  </a:cubicBezTo>
                  <a:lnTo>
                    <a:pt x="6120" y="39241"/>
                  </a:lnTo>
                  <a:cubicBezTo>
                    <a:pt x="6350" y="38897"/>
                    <a:pt x="6541" y="38591"/>
                    <a:pt x="6694" y="38247"/>
                  </a:cubicBezTo>
                  <a:cubicBezTo>
                    <a:pt x="6885" y="37826"/>
                    <a:pt x="7038" y="37367"/>
                    <a:pt x="7115" y="368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p:nvPr/>
          </p:nvSpPr>
          <p:spPr>
            <a:xfrm>
              <a:off x="1647113" y="1961729"/>
              <a:ext cx="655234" cy="473373"/>
            </a:xfrm>
            <a:custGeom>
              <a:avLst/>
              <a:gdLst/>
              <a:ahLst/>
              <a:cxnLst/>
              <a:rect l="l" t="t" r="r" b="b"/>
              <a:pathLst>
                <a:path w="33619" h="24288" extrusionOk="0">
                  <a:moveTo>
                    <a:pt x="7114" y="1"/>
                  </a:moveTo>
                  <a:lnTo>
                    <a:pt x="5967" y="77"/>
                  </a:lnTo>
                  <a:lnTo>
                    <a:pt x="1" y="20042"/>
                  </a:lnTo>
                  <a:lnTo>
                    <a:pt x="16408" y="24287"/>
                  </a:lnTo>
                  <a:lnTo>
                    <a:pt x="26276" y="21992"/>
                  </a:lnTo>
                  <a:lnTo>
                    <a:pt x="33619" y="957"/>
                  </a:lnTo>
                  <a:lnTo>
                    <a:pt x="32510" y="1033"/>
                  </a:lnTo>
                  <a:cubicBezTo>
                    <a:pt x="31821" y="1301"/>
                    <a:pt x="28150" y="2066"/>
                    <a:pt x="26467" y="2563"/>
                  </a:cubicBezTo>
                  <a:cubicBezTo>
                    <a:pt x="24822" y="3022"/>
                    <a:pt x="22833" y="4170"/>
                    <a:pt x="22833" y="4170"/>
                  </a:cubicBezTo>
                  <a:cubicBezTo>
                    <a:pt x="18588" y="1492"/>
                    <a:pt x="12622" y="1263"/>
                    <a:pt x="10939" y="957"/>
                  </a:cubicBezTo>
                  <a:cubicBezTo>
                    <a:pt x="9218" y="651"/>
                    <a:pt x="7114" y="1"/>
                    <a:pt x="7114"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1628480" y="1958006"/>
              <a:ext cx="437570" cy="486782"/>
            </a:xfrm>
            <a:custGeom>
              <a:avLst/>
              <a:gdLst/>
              <a:ahLst/>
              <a:cxnLst/>
              <a:rect l="l" t="t" r="r" b="b"/>
              <a:pathLst>
                <a:path w="22451" h="24976" extrusionOk="0">
                  <a:moveTo>
                    <a:pt x="6196" y="1"/>
                  </a:moveTo>
                  <a:lnTo>
                    <a:pt x="0" y="20653"/>
                  </a:lnTo>
                  <a:lnTo>
                    <a:pt x="15911" y="24975"/>
                  </a:lnTo>
                  <a:lnTo>
                    <a:pt x="22451" y="4705"/>
                  </a:lnTo>
                  <a:lnTo>
                    <a:pt x="6196" y="1"/>
                  </a:lnTo>
                  <a:close/>
                </a:path>
              </a:pathLst>
            </a:custGeom>
            <a:solidFill>
              <a:srgbClr val="C66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1628480" y="1958006"/>
              <a:ext cx="437570" cy="486782"/>
            </a:xfrm>
            <a:custGeom>
              <a:avLst/>
              <a:gdLst/>
              <a:ahLst/>
              <a:cxnLst/>
              <a:rect l="l" t="t" r="r" b="b"/>
              <a:pathLst>
                <a:path w="22451" h="24976" extrusionOk="0">
                  <a:moveTo>
                    <a:pt x="6196" y="1"/>
                  </a:moveTo>
                  <a:lnTo>
                    <a:pt x="0" y="20653"/>
                  </a:lnTo>
                  <a:lnTo>
                    <a:pt x="15911" y="24975"/>
                  </a:lnTo>
                  <a:lnTo>
                    <a:pt x="22451" y="4705"/>
                  </a:lnTo>
                  <a:lnTo>
                    <a:pt x="6196"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1938570" y="2049689"/>
              <a:ext cx="174455" cy="398083"/>
            </a:xfrm>
            <a:custGeom>
              <a:avLst/>
              <a:gdLst/>
              <a:ahLst/>
              <a:cxnLst/>
              <a:rect l="l" t="t" r="r" b="b"/>
              <a:pathLst>
                <a:path w="8951" h="20425" extrusionOk="0">
                  <a:moveTo>
                    <a:pt x="6541" y="1"/>
                  </a:moveTo>
                  <a:lnTo>
                    <a:pt x="1" y="20271"/>
                  </a:lnTo>
                  <a:lnTo>
                    <a:pt x="2334" y="20424"/>
                  </a:lnTo>
                  <a:lnTo>
                    <a:pt x="8950" y="154"/>
                  </a:lnTo>
                  <a:lnTo>
                    <a:pt x="6541"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a:off x="1984041" y="1975898"/>
              <a:ext cx="327997" cy="471872"/>
            </a:xfrm>
            <a:custGeom>
              <a:avLst/>
              <a:gdLst/>
              <a:ahLst/>
              <a:cxnLst/>
              <a:rect l="l" t="t" r="r" b="b"/>
              <a:pathLst>
                <a:path w="16829" h="24211" extrusionOk="0">
                  <a:moveTo>
                    <a:pt x="16829" y="0"/>
                  </a:moveTo>
                  <a:lnTo>
                    <a:pt x="6617" y="3940"/>
                  </a:lnTo>
                  <a:lnTo>
                    <a:pt x="1" y="24210"/>
                  </a:lnTo>
                  <a:lnTo>
                    <a:pt x="9295" y="21418"/>
                  </a:lnTo>
                  <a:lnTo>
                    <a:pt x="16829" y="0"/>
                  </a:lnTo>
                  <a:close/>
                </a:path>
              </a:pathLst>
            </a:custGeom>
            <a:solidFill>
              <a:srgbClr val="C66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1984041" y="1975898"/>
              <a:ext cx="327997" cy="471872"/>
            </a:xfrm>
            <a:custGeom>
              <a:avLst/>
              <a:gdLst/>
              <a:ahLst/>
              <a:cxnLst/>
              <a:rect l="l" t="t" r="r" b="b"/>
              <a:pathLst>
                <a:path w="16829" h="24211" extrusionOk="0">
                  <a:moveTo>
                    <a:pt x="16829" y="0"/>
                  </a:moveTo>
                  <a:lnTo>
                    <a:pt x="6617" y="3940"/>
                  </a:lnTo>
                  <a:lnTo>
                    <a:pt x="1" y="24210"/>
                  </a:lnTo>
                  <a:lnTo>
                    <a:pt x="9295" y="21418"/>
                  </a:lnTo>
                  <a:lnTo>
                    <a:pt x="16829" y="0"/>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a:off x="1064938" y="1564010"/>
              <a:ext cx="935345" cy="846470"/>
            </a:xfrm>
            <a:custGeom>
              <a:avLst/>
              <a:gdLst/>
              <a:ahLst/>
              <a:cxnLst/>
              <a:rect l="l" t="t" r="r" b="b"/>
              <a:pathLst>
                <a:path w="47991" h="43431" extrusionOk="0">
                  <a:moveTo>
                    <a:pt x="28344" y="0"/>
                  </a:moveTo>
                  <a:cubicBezTo>
                    <a:pt x="27427" y="0"/>
                    <a:pt x="26317" y="477"/>
                    <a:pt x="25472" y="1169"/>
                  </a:cubicBezTo>
                  <a:cubicBezTo>
                    <a:pt x="14343" y="10157"/>
                    <a:pt x="0" y="27482"/>
                    <a:pt x="1377" y="31766"/>
                  </a:cubicBezTo>
                  <a:cubicBezTo>
                    <a:pt x="1836" y="33296"/>
                    <a:pt x="4093" y="36432"/>
                    <a:pt x="7152" y="37388"/>
                  </a:cubicBezTo>
                  <a:cubicBezTo>
                    <a:pt x="12896" y="39140"/>
                    <a:pt x="18015" y="39878"/>
                    <a:pt x="22945" y="39878"/>
                  </a:cubicBezTo>
                  <a:cubicBezTo>
                    <a:pt x="24581" y="39878"/>
                    <a:pt x="26195" y="39797"/>
                    <a:pt x="27805" y="39645"/>
                  </a:cubicBezTo>
                  <a:cubicBezTo>
                    <a:pt x="28622" y="40037"/>
                    <a:pt x="29390" y="40177"/>
                    <a:pt x="30076" y="40177"/>
                  </a:cubicBezTo>
                  <a:cubicBezTo>
                    <a:pt x="30997" y="40177"/>
                    <a:pt x="31770" y="39924"/>
                    <a:pt x="32318" y="39683"/>
                  </a:cubicBezTo>
                  <a:cubicBezTo>
                    <a:pt x="33917" y="41004"/>
                    <a:pt x="34663" y="43431"/>
                    <a:pt x="35992" y="43431"/>
                  </a:cubicBezTo>
                  <a:cubicBezTo>
                    <a:pt x="36125" y="43431"/>
                    <a:pt x="36264" y="43407"/>
                    <a:pt x="36411" y="43354"/>
                  </a:cubicBezTo>
                  <a:cubicBezTo>
                    <a:pt x="37979" y="42781"/>
                    <a:pt x="37520" y="40983"/>
                    <a:pt x="37520" y="40983"/>
                  </a:cubicBezTo>
                  <a:lnTo>
                    <a:pt x="37520" y="40983"/>
                  </a:lnTo>
                  <a:cubicBezTo>
                    <a:pt x="37520" y="40983"/>
                    <a:pt x="38369" y="42075"/>
                    <a:pt x="39430" y="42075"/>
                  </a:cubicBezTo>
                  <a:cubicBezTo>
                    <a:pt x="39701" y="42075"/>
                    <a:pt x="39985" y="42004"/>
                    <a:pt x="40273" y="41825"/>
                  </a:cubicBezTo>
                  <a:cubicBezTo>
                    <a:pt x="41918" y="40868"/>
                    <a:pt x="40618" y="38077"/>
                    <a:pt x="40618" y="38076"/>
                  </a:cubicBezTo>
                  <a:lnTo>
                    <a:pt x="40618" y="38076"/>
                  </a:lnTo>
                  <a:cubicBezTo>
                    <a:pt x="40618" y="38077"/>
                    <a:pt x="41646" y="39254"/>
                    <a:pt x="42772" y="39254"/>
                  </a:cubicBezTo>
                  <a:cubicBezTo>
                    <a:pt x="43151" y="39254"/>
                    <a:pt x="43541" y="39121"/>
                    <a:pt x="43907" y="38765"/>
                  </a:cubicBezTo>
                  <a:cubicBezTo>
                    <a:pt x="45551" y="37235"/>
                    <a:pt x="43027" y="32990"/>
                    <a:pt x="40579" y="30045"/>
                  </a:cubicBezTo>
                  <a:lnTo>
                    <a:pt x="40579" y="30045"/>
                  </a:lnTo>
                  <a:cubicBezTo>
                    <a:pt x="41383" y="30580"/>
                    <a:pt x="42645" y="31995"/>
                    <a:pt x="44481" y="33755"/>
                  </a:cubicBezTo>
                  <a:cubicBezTo>
                    <a:pt x="45301" y="34480"/>
                    <a:pt x="45982" y="34787"/>
                    <a:pt x="46492" y="34787"/>
                  </a:cubicBezTo>
                  <a:cubicBezTo>
                    <a:pt x="47837" y="34787"/>
                    <a:pt x="47991" y="32656"/>
                    <a:pt x="46355" y="30465"/>
                  </a:cubicBezTo>
                  <a:cubicBezTo>
                    <a:pt x="41983" y="24561"/>
                    <a:pt x="36010" y="23102"/>
                    <a:pt x="31845" y="23102"/>
                  </a:cubicBezTo>
                  <a:cubicBezTo>
                    <a:pt x="30398" y="23102"/>
                    <a:pt x="29170" y="23278"/>
                    <a:pt x="28302" y="23505"/>
                  </a:cubicBezTo>
                  <a:cubicBezTo>
                    <a:pt x="26275" y="24040"/>
                    <a:pt x="24937" y="24384"/>
                    <a:pt x="24095" y="24614"/>
                  </a:cubicBezTo>
                  <a:cubicBezTo>
                    <a:pt x="23646" y="24633"/>
                    <a:pt x="23056" y="24640"/>
                    <a:pt x="22423" y="24640"/>
                  </a:cubicBezTo>
                  <a:cubicBezTo>
                    <a:pt x="20524" y="24640"/>
                    <a:pt x="18244" y="24576"/>
                    <a:pt x="18244" y="24576"/>
                  </a:cubicBezTo>
                  <a:cubicBezTo>
                    <a:pt x="18244" y="24346"/>
                    <a:pt x="24019" y="15970"/>
                    <a:pt x="28876" y="5873"/>
                  </a:cubicBezTo>
                  <a:cubicBezTo>
                    <a:pt x="30975" y="1481"/>
                    <a:pt x="29960" y="0"/>
                    <a:pt x="28344" y="0"/>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a:off x="1762729" y="2157041"/>
              <a:ext cx="96105" cy="146935"/>
            </a:xfrm>
            <a:custGeom>
              <a:avLst/>
              <a:gdLst/>
              <a:ahLst/>
              <a:cxnLst/>
              <a:rect l="l" t="t" r="r" b="b"/>
              <a:pathLst>
                <a:path w="4931" h="7539" extrusionOk="0">
                  <a:moveTo>
                    <a:pt x="35" y="0"/>
                  </a:moveTo>
                  <a:cubicBezTo>
                    <a:pt x="9" y="0"/>
                    <a:pt x="1" y="17"/>
                    <a:pt x="9" y="17"/>
                  </a:cubicBezTo>
                  <a:cubicBezTo>
                    <a:pt x="14" y="17"/>
                    <a:pt x="22" y="13"/>
                    <a:pt x="35" y="0"/>
                  </a:cubicBezTo>
                  <a:close/>
                  <a:moveTo>
                    <a:pt x="35" y="0"/>
                  </a:moveTo>
                  <a:cubicBezTo>
                    <a:pt x="991" y="1186"/>
                    <a:pt x="3171" y="4054"/>
                    <a:pt x="4854" y="7496"/>
                  </a:cubicBezTo>
                  <a:cubicBezTo>
                    <a:pt x="4854" y="7526"/>
                    <a:pt x="4865" y="7538"/>
                    <a:pt x="4879" y="7538"/>
                  </a:cubicBezTo>
                  <a:cubicBezTo>
                    <a:pt x="4901" y="7538"/>
                    <a:pt x="4930" y="7505"/>
                    <a:pt x="4930" y="7458"/>
                  </a:cubicBezTo>
                  <a:cubicBezTo>
                    <a:pt x="4089" y="4131"/>
                    <a:pt x="1488" y="995"/>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1711216" y="2209957"/>
              <a:ext cx="86497" cy="151944"/>
            </a:xfrm>
            <a:custGeom>
              <a:avLst/>
              <a:gdLst/>
              <a:ahLst/>
              <a:cxnLst/>
              <a:rect l="l" t="t" r="r" b="b"/>
              <a:pathLst>
                <a:path w="4438" h="7796" extrusionOk="0">
                  <a:moveTo>
                    <a:pt x="1" y="1"/>
                  </a:moveTo>
                  <a:cubicBezTo>
                    <a:pt x="919" y="1225"/>
                    <a:pt x="2831" y="4093"/>
                    <a:pt x="4399" y="7726"/>
                  </a:cubicBezTo>
                  <a:cubicBezTo>
                    <a:pt x="4399" y="7774"/>
                    <a:pt x="4406" y="7796"/>
                    <a:pt x="4413" y="7796"/>
                  </a:cubicBezTo>
                  <a:cubicBezTo>
                    <a:pt x="4424" y="7796"/>
                    <a:pt x="4437" y="7755"/>
                    <a:pt x="4437" y="7688"/>
                  </a:cubicBezTo>
                  <a:cubicBezTo>
                    <a:pt x="3749" y="4361"/>
                    <a:pt x="1148" y="99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1246081" y="2041503"/>
              <a:ext cx="175176" cy="67104"/>
            </a:xfrm>
            <a:custGeom>
              <a:avLst/>
              <a:gdLst/>
              <a:ahLst/>
              <a:cxnLst/>
              <a:rect l="l" t="t" r="r" b="b"/>
              <a:pathLst>
                <a:path w="8988" h="3443" extrusionOk="0">
                  <a:moveTo>
                    <a:pt x="8873" y="0"/>
                  </a:moveTo>
                  <a:cubicBezTo>
                    <a:pt x="5240" y="77"/>
                    <a:pt x="1415" y="2180"/>
                    <a:pt x="0" y="3442"/>
                  </a:cubicBezTo>
                  <a:cubicBezTo>
                    <a:pt x="1492" y="2716"/>
                    <a:pt x="4972" y="1033"/>
                    <a:pt x="8911" y="77"/>
                  </a:cubicBezTo>
                  <a:cubicBezTo>
                    <a:pt x="8988" y="38"/>
                    <a:pt x="8950" y="0"/>
                    <a:pt x="8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1303479" y="1557715"/>
              <a:ext cx="365282" cy="366022"/>
            </a:xfrm>
            <a:custGeom>
              <a:avLst/>
              <a:gdLst/>
              <a:ahLst/>
              <a:cxnLst/>
              <a:rect l="l" t="t" r="r" b="b"/>
              <a:pathLst>
                <a:path w="18742" h="18780" extrusionOk="0">
                  <a:moveTo>
                    <a:pt x="16651" y="0"/>
                  </a:moveTo>
                  <a:cubicBezTo>
                    <a:pt x="15430" y="0"/>
                    <a:pt x="13568" y="903"/>
                    <a:pt x="11474" y="2448"/>
                  </a:cubicBezTo>
                  <a:cubicBezTo>
                    <a:pt x="6617" y="5967"/>
                    <a:pt x="0" y="12660"/>
                    <a:pt x="0" y="12660"/>
                  </a:cubicBezTo>
                  <a:lnTo>
                    <a:pt x="10403" y="18779"/>
                  </a:lnTo>
                  <a:cubicBezTo>
                    <a:pt x="10403" y="18779"/>
                    <a:pt x="14610" y="11551"/>
                    <a:pt x="17249" y="5164"/>
                  </a:cubicBezTo>
                  <a:cubicBezTo>
                    <a:pt x="18742" y="1530"/>
                    <a:pt x="18240" y="0"/>
                    <a:pt x="1665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1310925" y="1598703"/>
              <a:ext cx="266136" cy="212480"/>
            </a:xfrm>
            <a:custGeom>
              <a:avLst/>
              <a:gdLst/>
              <a:ahLst/>
              <a:cxnLst/>
              <a:rect l="l" t="t" r="r" b="b"/>
              <a:pathLst>
                <a:path w="13655" h="10902" extrusionOk="0">
                  <a:moveTo>
                    <a:pt x="13654" y="1"/>
                  </a:moveTo>
                  <a:lnTo>
                    <a:pt x="13654" y="1"/>
                  </a:lnTo>
                  <a:cubicBezTo>
                    <a:pt x="13310" y="345"/>
                    <a:pt x="13081" y="766"/>
                    <a:pt x="12889" y="1187"/>
                  </a:cubicBezTo>
                  <a:cubicBezTo>
                    <a:pt x="12698" y="1607"/>
                    <a:pt x="12507" y="2104"/>
                    <a:pt x="12469" y="2563"/>
                  </a:cubicBezTo>
                  <a:cubicBezTo>
                    <a:pt x="12813" y="2257"/>
                    <a:pt x="13042" y="1799"/>
                    <a:pt x="13234" y="1378"/>
                  </a:cubicBezTo>
                  <a:cubicBezTo>
                    <a:pt x="13425" y="957"/>
                    <a:pt x="13616" y="460"/>
                    <a:pt x="13654" y="1"/>
                  </a:cubicBezTo>
                  <a:close/>
                  <a:moveTo>
                    <a:pt x="7497" y="8224"/>
                  </a:moveTo>
                  <a:cubicBezTo>
                    <a:pt x="7535" y="8759"/>
                    <a:pt x="7688" y="9180"/>
                    <a:pt x="7841" y="9601"/>
                  </a:cubicBezTo>
                  <a:cubicBezTo>
                    <a:pt x="8032" y="10021"/>
                    <a:pt x="8223" y="10480"/>
                    <a:pt x="8491" y="10863"/>
                  </a:cubicBezTo>
                  <a:cubicBezTo>
                    <a:pt x="8453" y="10366"/>
                    <a:pt x="8338" y="9907"/>
                    <a:pt x="8147" y="9448"/>
                  </a:cubicBezTo>
                  <a:cubicBezTo>
                    <a:pt x="7956" y="9027"/>
                    <a:pt x="7765" y="8606"/>
                    <a:pt x="7497" y="8224"/>
                  </a:cubicBezTo>
                  <a:close/>
                  <a:moveTo>
                    <a:pt x="383" y="10174"/>
                  </a:moveTo>
                  <a:lnTo>
                    <a:pt x="383" y="10174"/>
                  </a:lnTo>
                  <a:cubicBezTo>
                    <a:pt x="230" y="10366"/>
                    <a:pt x="77" y="10557"/>
                    <a:pt x="1" y="10748"/>
                  </a:cubicBezTo>
                  <a:lnTo>
                    <a:pt x="230" y="10901"/>
                  </a:lnTo>
                  <a:cubicBezTo>
                    <a:pt x="268" y="10672"/>
                    <a:pt x="383" y="10404"/>
                    <a:pt x="383" y="1017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a:off x="1342986" y="1782087"/>
              <a:ext cx="172954" cy="101387"/>
            </a:xfrm>
            <a:custGeom>
              <a:avLst/>
              <a:gdLst/>
              <a:ahLst/>
              <a:cxnLst/>
              <a:rect l="l" t="t" r="r" b="b"/>
              <a:pathLst>
                <a:path w="8874" h="5202" extrusionOk="0">
                  <a:moveTo>
                    <a:pt x="115" y="0"/>
                  </a:moveTo>
                  <a:cubicBezTo>
                    <a:pt x="77" y="0"/>
                    <a:pt x="0" y="39"/>
                    <a:pt x="77" y="115"/>
                  </a:cubicBezTo>
                  <a:cubicBezTo>
                    <a:pt x="2830" y="1951"/>
                    <a:pt x="5814" y="3634"/>
                    <a:pt x="8758" y="5202"/>
                  </a:cubicBezTo>
                  <a:cubicBezTo>
                    <a:pt x="8797" y="5202"/>
                    <a:pt x="8873" y="5164"/>
                    <a:pt x="8797" y="5125"/>
                  </a:cubicBezTo>
                  <a:cubicBezTo>
                    <a:pt x="6005" y="3290"/>
                    <a:pt x="3136" y="153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p:nvPr/>
          </p:nvSpPr>
          <p:spPr>
            <a:xfrm>
              <a:off x="1629221" y="1430989"/>
              <a:ext cx="213201" cy="287750"/>
            </a:xfrm>
            <a:custGeom>
              <a:avLst/>
              <a:gdLst/>
              <a:ahLst/>
              <a:cxnLst/>
              <a:rect l="l" t="t" r="r" b="b"/>
              <a:pathLst>
                <a:path w="10939" h="14764" extrusionOk="0">
                  <a:moveTo>
                    <a:pt x="3405" y="1"/>
                  </a:moveTo>
                  <a:cubicBezTo>
                    <a:pt x="2907" y="1339"/>
                    <a:pt x="2334" y="2716"/>
                    <a:pt x="1760" y="3978"/>
                  </a:cubicBezTo>
                  <a:cubicBezTo>
                    <a:pt x="880" y="5967"/>
                    <a:pt x="1" y="7650"/>
                    <a:pt x="39" y="7841"/>
                  </a:cubicBezTo>
                  <a:cubicBezTo>
                    <a:pt x="536" y="10709"/>
                    <a:pt x="2869" y="14687"/>
                    <a:pt x="5546" y="14764"/>
                  </a:cubicBezTo>
                  <a:cubicBezTo>
                    <a:pt x="5558" y="14764"/>
                    <a:pt x="5569" y="14764"/>
                    <a:pt x="5580" y="14764"/>
                  </a:cubicBezTo>
                  <a:cubicBezTo>
                    <a:pt x="7617" y="14764"/>
                    <a:pt x="8110" y="11354"/>
                    <a:pt x="8262" y="10289"/>
                  </a:cubicBezTo>
                  <a:lnTo>
                    <a:pt x="8262" y="10174"/>
                  </a:lnTo>
                  <a:lnTo>
                    <a:pt x="8415" y="9600"/>
                  </a:lnTo>
                  <a:cubicBezTo>
                    <a:pt x="9180" y="7306"/>
                    <a:pt x="10939" y="4820"/>
                    <a:pt x="10939" y="4820"/>
                  </a:cubicBezTo>
                  <a:lnTo>
                    <a:pt x="3405" y="1"/>
                  </a:ln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p:nvPr/>
          </p:nvSpPr>
          <p:spPr>
            <a:xfrm>
              <a:off x="1674691" y="1430248"/>
              <a:ext cx="168491" cy="210219"/>
            </a:xfrm>
            <a:custGeom>
              <a:avLst/>
              <a:gdLst/>
              <a:ahLst/>
              <a:cxnLst/>
              <a:rect l="l" t="t" r="r" b="b"/>
              <a:pathLst>
                <a:path w="8645" h="10786" extrusionOk="0">
                  <a:moveTo>
                    <a:pt x="1072" y="0"/>
                  </a:moveTo>
                  <a:cubicBezTo>
                    <a:pt x="766" y="880"/>
                    <a:pt x="383" y="1798"/>
                    <a:pt x="1" y="2716"/>
                  </a:cubicBezTo>
                  <a:cubicBezTo>
                    <a:pt x="230" y="5852"/>
                    <a:pt x="1645" y="9753"/>
                    <a:pt x="5891" y="10786"/>
                  </a:cubicBezTo>
                  <a:cubicBezTo>
                    <a:pt x="5929" y="10595"/>
                    <a:pt x="5967" y="10442"/>
                    <a:pt x="5967" y="10327"/>
                  </a:cubicBezTo>
                  <a:lnTo>
                    <a:pt x="5967" y="10212"/>
                  </a:lnTo>
                  <a:lnTo>
                    <a:pt x="6120" y="9638"/>
                  </a:lnTo>
                  <a:cubicBezTo>
                    <a:pt x="6885" y="7344"/>
                    <a:pt x="8644" y="4858"/>
                    <a:pt x="8644" y="4858"/>
                  </a:cubicBezTo>
                  <a:lnTo>
                    <a:pt x="1072"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1635925" y="1176913"/>
              <a:ext cx="351853" cy="412818"/>
            </a:xfrm>
            <a:custGeom>
              <a:avLst/>
              <a:gdLst/>
              <a:ahLst/>
              <a:cxnLst/>
              <a:rect l="l" t="t" r="r" b="b"/>
              <a:pathLst>
                <a:path w="18053" h="21181" extrusionOk="0">
                  <a:moveTo>
                    <a:pt x="10235" y="1"/>
                  </a:moveTo>
                  <a:cubicBezTo>
                    <a:pt x="8002" y="1"/>
                    <a:pt x="5764" y="885"/>
                    <a:pt x="4399" y="2748"/>
                  </a:cubicBezTo>
                  <a:cubicBezTo>
                    <a:pt x="3634" y="3781"/>
                    <a:pt x="2908" y="5846"/>
                    <a:pt x="2487" y="8141"/>
                  </a:cubicBezTo>
                  <a:cubicBezTo>
                    <a:pt x="2212" y="7901"/>
                    <a:pt x="1876" y="7753"/>
                    <a:pt x="1588" y="7753"/>
                  </a:cubicBezTo>
                  <a:cubicBezTo>
                    <a:pt x="1556" y="7753"/>
                    <a:pt x="1524" y="7755"/>
                    <a:pt x="1492" y="7759"/>
                  </a:cubicBezTo>
                  <a:cubicBezTo>
                    <a:pt x="1" y="8065"/>
                    <a:pt x="154" y="12501"/>
                    <a:pt x="1416" y="13496"/>
                  </a:cubicBezTo>
                  <a:cubicBezTo>
                    <a:pt x="1607" y="13649"/>
                    <a:pt x="1760" y="13725"/>
                    <a:pt x="1951" y="13802"/>
                  </a:cubicBezTo>
                  <a:cubicBezTo>
                    <a:pt x="1990" y="15064"/>
                    <a:pt x="2143" y="16211"/>
                    <a:pt x="2525" y="16899"/>
                  </a:cubicBezTo>
                  <a:cubicBezTo>
                    <a:pt x="3915" y="19447"/>
                    <a:pt x="6550" y="21181"/>
                    <a:pt x="9222" y="21181"/>
                  </a:cubicBezTo>
                  <a:cubicBezTo>
                    <a:pt x="10521" y="21181"/>
                    <a:pt x="11828" y="20770"/>
                    <a:pt x="13004" y="19844"/>
                  </a:cubicBezTo>
                  <a:cubicBezTo>
                    <a:pt x="16447" y="17205"/>
                    <a:pt x="18053" y="5464"/>
                    <a:pt x="16332" y="2940"/>
                  </a:cubicBezTo>
                  <a:cubicBezTo>
                    <a:pt x="15025" y="1019"/>
                    <a:pt x="12632" y="1"/>
                    <a:pt x="10235" y="1"/>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1824533" y="1387759"/>
              <a:ext cx="18652" cy="29079"/>
            </a:xfrm>
            <a:custGeom>
              <a:avLst/>
              <a:gdLst/>
              <a:ahLst/>
              <a:cxnLst/>
              <a:rect l="l" t="t" r="r" b="b"/>
              <a:pathLst>
                <a:path w="957" h="1492" extrusionOk="0">
                  <a:moveTo>
                    <a:pt x="918" y="0"/>
                  </a:moveTo>
                  <a:lnTo>
                    <a:pt x="918" y="0"/>
                  </a:lnTo>
                  <a:cubicBezTo>
                    <a:pt x="918" y="0"/>
                    <a:pt x="880" y="0"/>
                    <a:pt x="880" y="39"/>
                  </a:cubicBezTo>
                  <a:cubicBezTo>
                    <a:pt x="803" y="689"/>
                    <a:pt x="574" y="1339"/>
                    <a:pt x="0" y="1454"/>
                  </a:cubicBezTo>
                  <a:lnTo>
                    <a:pt x="0" y="1492"/>
                  </a:lnTo>
                  <a:cubicBezTo>
                    <a:pt x="689" y="1492"/>
                    <a:pt x="956" y="651"/>
                    <a:pt x="9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1809194" y="1373843"/>
              <a:ext cx="39818" cy="38161"/>
            </a:xfrm>
            <a:custGeom>
              <a:avLst/>
              <a:gdLst/>
              <a:ahLst/>
              <a:cxnLst/>
              <a:rect l="l" t="t" r="r" b="b"/>
              <a:pathLst>
                <a:path w="2043" h="1958" extrusionOk="0">
                  <a:moveTo>
                    <a:pt x="1105" y="0"/>
                  </a:moveTo>
                  <a:cubicBezTo>
                    <a:pt x="284" y="0"/>
                    <a:pt x="0" y="1688"/>
                    <a:pt x="787" y="1938"/>
                  </a:cubicBezTo>
                  <a:cubicBezTo>
                    <a:pt x="837" y="1951"/>
                    <a:pt x="885" y="1957"/>
                    <a:pt x="931" y="1957"/>
                  </a:cubicBezTo>
                  <a:cubicBezTo>
                    <a:pt x="1710" y="1957"/>
                    <a:pt x="2042" y="242"/>
                    <a:pt x="1284" y="26"/>
                  </a:cubicBezTo>
                  <a:cubicBezTo>
                    <a:pt x="1222" y="8"/>
                    <a:pt x="1162" y="0"/>
                    <a:pt x="1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1902046" y="1408633"/>
              <a:ext cx="13448" cy="33562"/>
            </a:xfrm>
            <a:custGeom>
              <a:avLst/>
              <a:gdLst/>
              <a:ahLst/>
              <a:cxnLst/>
              <a:rect l="l" t="t" r="r" b="b"/>
              <a:pathLst>
                <a:path w="690" h="1722" extrusionOk="0">
                  <a:moveTo>
                    <a:pt x="345" y="0"/>
                  </a:moveTo>
                  <a:lnTo>
                    <a:pt x="345" y="0"/>
                  </a:lnTo>
                  <a:cubicBezTo>
                    <a:pt x="115" y="536"/>
                    <a:pt x="1" y="1492"/>
                    <a:pt x="689" y="1721"/>
                  </a:cubicBezTo>
                  <a:lnTo>
                    <a:pt x="689" y="1683"/>
                  </a:lnTo>
                  <a:cubicBezTo>
                    <a:pt x="192" y="1339"/>
                    <a:pt x="268" y="612"/>
                    <a:pt x="383" y="38"/>
                  </a:cubicBezTo>
                  <a:lnTo>
                    <a:pt x="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1899395" y="1398148"/>
              <a:ext cx="40890" cy="38181"/>
            </a:xfrm>
            <a:custGeom>
              <a:avLst/>
              <a:gdLst/>
              <a:ahLst/>
              <a:cxnLst/>
              <a:rect l="l" t="t" r="r" b="b"/>
              <a:pathLst>
                <a:path w="2098" h="1959" extrusionOk="0">
                  <a:moveTo>
                    <a:pt x="1121" y="1"/>
                  </a:moveTo>
                  <a:cubicBezTo>
                    <a:pt x="315" y="1"/>
                    <a:pt x="1" y="1878"/>
                    <a:pt x="863" y="1953"/>
                  </a:cubicBezTo>
                  <a:cubicBezTo>
                    <a:pt x="890" y="1957"/>
                    <a:pt x="916" y="1958"/>
                    <a:pt x="942" y="1958"/>
                  </a:cubicBezTo>
                  <a:cubicBezTo>
                    <a:pt x="1800" y="1958"/>
                    <a:pt x="2098" y="151"/>
                    <a:pt x="1169" y="3"/>
                  </a:cubicBezTo>
                  <a:cubicBezTo>
                    <a:pt x="1153" y="1"/>
                    <a:pt x="1137" y="1"/>
                    <a:pt x="1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1814086" y="1325878"/>
              <a:ext cx="46230" cy="21556"/>
            </a:xfrm>
            <a:custGeom>
              <a:avLst/>
              <a:gdLst/>
              <a:ahLst/>
              <a:cxnLst/>
              <a:rect l="l" t="t" r="r" b="b"/>
              <a:pathLst>
                <a:path w="2372" h="1106" extrusionOk="0">
                  <a:moveTo>
                    <a:pt x="1378" y="1"/>
                  </a:moveTo>
                  <a:cubicBezTo>
                    <a:pt x="995" y="1"/>
                    <a:pt x="651" y="39"/>
                    <a:pt x="307" y="269"/>
                  </a:cubicBezTo>
                  <a:cubicBezTo>
                    <a:pt x="1" y="575"/>
                    <a:pt x="192" y="1072"/>
                    <a:pt x="536" y="1072"/>
                  </a:cubicBezTo>
                  <a:cubicBezTo>
                    <a:pt x="638" y="1097"/>
                    <a:pt x="732" y="1106"/>
                    <a:pt x="822" y="1106"/>
                  </a:cubicBezTo>
                  <a:cubicBezTo>
                    <a:pt x="1004" y="1106"/>
                    <a:pt x="1174" y="1072"/>
                    <a:pt x="1378" y="1072"/>
                  </a:cubicBezTo>
                  <a:cubicBezTo>
                    <a:pt x="1496" y="1072"/>
                    <a:pt x="1623" y="1087"/>
                    <a:pt x="1747" y="1087"/>
                  </a:cubicBezTo>
                  <a:cubicBezTo>
                    <a:pt x="1902" y="1087"/>
                    <a:pt x="2053" y="1063"/>
                    <a:pt x="2181" y="957"/>
                  </a:cubicBezTo>
                  <a:cubicBezTo>
                    <a:pt x="2334" y="842"/>
                    <a:pt x="2372" y="613"/>
                    <a:pt x="2257" y="460"/>
                  </a:cubicBezTo>
                  <a:cubicBezTo>
                    <a:pt x="2066" y="116"/>
                    <a:pt x="1683" y="39"/>
                    <a:pt x="13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a:off x="1911732" y="1357004"/>
              <a:ext cx="42235" cy="28943"/>
            </a:xfrm>
            <a:custGeom>
              <a:avLst/>
              <a:gdLst/>
              <a:ahLst/>
              <a:cxnLst/>
              <a:rect l="l" t="t" r="r" b="b"/>
              <a:pathLst>
                <a:path w="2167" h="1485" extrusionOk="0">
                  <a:moveTo>
                    <a:pt x="723" y="1"/>
                  </a:moveTo>
                  <a:cubicBezTo>
                    <a:pt x="546" y="1"/>
                    <a:pt x="364" y="48"/>
                    <a:pt x="192" y="163"/>
                  </a:cubicBezTo>
                  <a:cubicBezTo>
                    <a:pt x="39" y="240"/>
                    <a:pt x="1" y="507"/>
                    <a:pt x="77" y="622"/>
                  </a:cubicBezTo>
                  <a:cubicBezTo>
                    <a:pt x="230" y="928"/>
                    <a:pt x="460" y="966"/>
                    <a:pt x="766" y="1119"/>
                  </a:cubicBezTo>
                  <a:cubicBezTo>
                    <a:pt x="995" y="1272"/>
                    <a:pt x="1225" y="1349"/>
                    <a:pt x="1492" y="1464"/>
                  </a:cubicBezTo>
                  <a:cubicBezTo>
                    <a:pt x="1530" y="1478"/>
                    <a:pt x="1569" y="1484"/>
                    <a:pt x="1608" y="1484"/>
                  </a:cubicBezTo>
                  <a:cubicBezTo>
                    <a:pt x="1885" y="1484"/>
                    <a:pt x="2167" y="1149"/>
                    <a:pt x="2066" y="813"/>
                  </a:cubicBezTo>
                  <a:cubicBezTo>
                    <a:pt x="1875" y="507"/>
                    <a:pt x="1607" y="240"/>
                    <a:pt x="1225" y="125"/>
                  </a:cubicBezTo>
                  <a:cubicBezTo>
                    <a:pt x="1072" y="48"/>
                    <a:pt x="900" y="1"/>
                    <a:pt x="7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1814086" y="1490629"/>
              <a:ext cx="23875" cy="14247"/>
            </a:xfrm>
            <a:custGeom>
              <a:avLst/>
              <a:gdLst/>
              <a:ahLst/>
              <a:cxnLst/>
              <a:rect l="l" t="t" r="r" b="b"/>
              <a:pathLst>
                <a:path w="1225" h="731" extrusionOk="0">
                  <a:moveTo>
                    <a:pt x="77" y="0"/>
                  </a:moveTo>
                  <a:cubicBezTo>
                    <a:pt x="39" y="0"/>
                    <a:pt x="1" y="0"/>
                    <a:pt x="39" y="39"/>
                  </a:cubicBezTo>
                  <a:cubicBezTo>
                    <a:pt x="39" y="268"/>
                    <a:pt x="115" y="574"/>
                    <a:pt x="345" y="650"/>
                  </a:cubicBezTo>
                  <a:cubicBezTo>
                    <a:pt x="440" y="705"/>
                    <a:pt x="549" y="730"/>
                    <a:pt x="659" y="730"/>
                  </a:cubicBezTo>
                  <a:cubicBezTo>
                    <a:pt x="860" y="730"/>
                    <a:pt x="1063" y="646"/>
                    <a:pt x="1186" y="497"/>
                  </a:cubicBezTo>
                  <a:cubicBezTo>
                    <a:pt x="1225" y="459"/>
                    <a:pt x="1186" y="459"/>
                    <a:pt x="1186" y="459"/>
                  </a:cubicBezTo>
                  <a:cubicBezTo>
                    <a:pt x="1059" y="459"/>
                    <a:pt x="880" y="476"/>
                    <a:pt x="719" y="476"/>
                  </a:cubicBezTo>
                  <a:cubicBezTo>
                    <a:pt x="638" y="476"/>
                    <a:pt x="562" y="472"/>
                    <a:pt x="498" y="459"/>
                  </a:cubicBezTo>
                  <a:cubicBezTo>
                    <a:pt x="268" y="383"/>
                    <a:pt x="154" y="192"/>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5"/>
            <p:cNvSpPr/>
            <p:nvPr/>
          </p:nvSpPr>
          <p:spPr>
            <a:xfrm>
              <a:off x="1829971" y="1342172"/>
              <a:ext cx="81780" cy="142511"/>
            </a:xfrm>
            <a:custGeom>
              <a:avLst/>
              <a:gdLst/>
              <a:ahLst/>
              <a:cxnLst/>
              <a:rect l="l" t="t" r="r" b="b"/>
              <a:pathLst>
                <a:path w="4196" h="7312" extrusionOk="0">
                  <a:moveTo>
                    <a:pt x="3996" y="0"/>
                  </a:moveTo>
                  <a:cubicBezTo>
                    <a:pt x="3980" y="0"/>
                    <a:pt x="3966" y="12"/>
                    <a:pt x="3966" y="45"/>
                  </a:cubicBezTo>
                  <a:cubicBezTo>
                    <a:pt x="3584" y="1957"/>
                    <a:pt x="3584" y="3946"/>
                    <a:pt x="3201" y="5896"/>
                  </a:cubicBezTo>
                  <a:cubicBezTo>
                    <a:pt x="2934" y="5743"/>
                    <a:pt x="2513" y="5476"/>
                    <a:pt x="2284" y="5399"/>
                  </a:cubicBezTo>
                  <a:cubicBezTo>
                    <a:pt x="2245" y="5399"/>
                    <a:pt x="2054" y="7005"/>
                    <a:pt x="2054" y="7005"/>
                  </a:cubicBezTo>
                  <a:cubicBezTo>
                    <a:pt x="1213" y="6929"/>
                    <a:pt x="715" y="6546"/>
                    <a:pt x="65" y="5896"/>
                  </a:cubicBezTo>
                  <a:cubicBezTo>
                    <a:pt x="65" y="5885"/>
                    <a:pt x="59" y="5880"/>
                    <a:pt x="50" y="5880"/>
                  </a:cubicBezTo>
                  <a:cubicBezTo>
                    <a:pt x="30" y="5880"/>
                    <a:pt x="0" y="5907"/>
                    <a:pt x="27" y="5934"/>
                  </a:cubicBezTo>
                  <a:cubicBezTo>
                    <a:pt x="257" y="6508"/>
                    <a:pt x="677" y="6891"/>
                    <a:pt x="1174" y="7120"/>
                  </a:cubicBezTo>
                  <a:cubicBezTo>
                    <a:pt x="1404" y="7235"/>
                    <a:pt x="1633" y="7273"/>
                    <a:pt x="1901" y="7311"/>
                  </a:cubicBezTo>
                  <a:lnTo>
                    <a:pt x="2169" y="7311"/>
                  </a:lnTo>
                  <a:cubicBezTo>
                    <a:pt x="2245" y="7311"/>
                    <a:pt x="2322" y="7273"/>
                    <a:pt x="2322" y="7235"/>
                  </a:cubicBezTo>
                  <a:lnTo>
                    <a:pt x="2551" y="5934"/>
                  </a:lnTo>
                  <a:cubicBezTo>
                    <a:pt x="2675" y="6058"/>
                    <a:pt x="3195" y="6429"/>
                    <a:pt x="3412" y="6429"/>
                  </a:cubicBezTo>
                  <a:cubicBezTo>
                    <a:pt x="3465" y="6429"/>
                    <a:pt x="3500" y="6407"/>
                    <a:pt x="3507" y="6355"/>
                  </a:cubicBezTo>
                  <a:cubicBezTo>
                    <a:pt x="3813" y="4366"/>
                    <a:pt x="4196" y="2110"/>
                    <a:pt x="4043" y="45"/>
                  </a:cubicBezTo>
                  <a:cubicBezTo>
                    <a:pt x="4043" y="22"/>
                    <a:pt x="4017" y="0"/>
                    <a:pt x="3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p:nvPr/>
          </p:nvSpPr>
          <p:spPr>
            <a:xfrm>
              <a:off x="1820050" y="1460068"/>
              <a:ext cx="41767" cy="30112"/>
            </a:xfrm>
            <a:custGeom>
              <a:avLst/>
              <a:gdLst/>
              <a:ahLst/>
              <a:cxnLst/>
              <a:rect l="l" t="t" r="r" b="b"/>
              <a:pathLst>
                <a:path w="2143" h="1545" extrusionOk="0">
                  <a:moveTo>
                    <a:pt x="574" y="0"/>
                  </a:moveTo>
                  <a:cubicBezTo>
                    <a:pt x="574" y="0"/>
                    <a:pt x="383" y="191"/>
                    <a:pt x="230" y="459"/>
                  </a:cubicBezTo>
                  <a:cubicBezTo>
                    <a:pt x="115" y="803"/>
                    <a:pt x="1" y="1186"/>
                    <a:pt x="421" y="1415"/>
                  </a:cubicBezTo>
                  <a:cubicBezTo>
                    <a:pt x="593" y="1501"/>
                    <a:pt x="766" y="1544"/>
                    <a:pt x="922" y="1544"/>
                  </a:cubicBezTo>
                  <a:cubicBezTo>
                    <a:pt x="973" y="1544"/>
                    <a:pt x="1024" y="1540"/>
                    <a:pt x="1072" y="1530"/>
                  </a:cubicBezTo>
                  <a:cubicBezTo>
                    <a:pt x="1645" y="1454"/>
                    <a:pt x="2142" y="1033"/>
                    <a:pt x="2142" y="1033"/>
                  </a:cubicBezTo>
                  <a:cubicBezTo>
                    <a:pt x="1110" y="689"/>
                    <a:pt x="574" y="0"/>
                    <a:pt x="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a:off x="1820050" y="1469014"/>
              <a:ext cx="21634" cy="21166"/>
            </a:xfrm>
            <a:custGeom>
              <a:avLst/>
              <a:gdLst/>
              <a:ahLst/>
              <a:cxnLst/>
              <a:rect l="l" t="t" r="r" b="b"/>
              <a:pathLst>
                <a:path w="1110" h="1086" extrusionOk="0">
                  <a:moveTo>
                    <a:pt x="268" y="0"/>
                  </a:moveTo>
                  <a:lnTo>
                    <a:pt x="268" y="0"/>
                  </a:lnTo>
                  <a:cubicBezTo>
                    <a:pt x="115" y="344"/>
                    <a:pt x="1" y="727"/>
                    <a:pt x="460" y="956"/>
                  </a:cubicBezTo>
                  <a:cubicBezTo>
                    <a:pt x="603" y="1042"/>
                    <a:pt x="768" y="1085"/>
                    <a:pt x="922" y="1085"/>
                  </a:cubicBezTo>
                  <a:cubicBezTo>
                    <a:pt x="973" y="1085"/>
                    <a:pt x="1024" y="1081"/>
                    <a:pt x="1072" y="1071"/>
                  </a:cubicBezTo>
                  <a:cubicBezTo>
                    <a:pt x="1110" y="574"/>
                    <a:pt x="727" y="153"/>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1672450" y="1134113"/>
              <a:ext cx="351872" cy="252298"/>
            </a:xfrm>
            <a:custGeom>
              <a:avLst/>
              <a:gdLst/>
              <a:ahLst/>
              <a:cxnLst/>
              <a:rect l="l" t="t" r="r" b="b"/>
              <a:pathLst>
                <a:path w="18054" h="12945" extrusionOk="0">
                  <a:moveTo>
                    <a:pt x="4803" y="1"/>
                  </a:moveTo>
                  <a:cubicBezTo>
                    <a:pt x="4784" y="1"/>
                    <a:pt x="4764" y="4"/>
                    <a:pt x="4743" y="11"/>
                  </a:cubicBezTo>
                  <a:cubicBezTo>
                    <a:pt x="4246" y="202"/>
                    <a:pt x="4476" y="2688"/>
                    <a:pt x="4476" y="2688"/>
                  </a:cubicBezTo>
                  <a:cubicBezTo>
                    <a:pt x="4476" y="2688"/>
                    <a:pt x="3198" y="1915"/>
                    <a:pt x="2633" y="1915"/>
                  </a:cubicBezTo>
                  <a:cubicBezTo>
                    <a:pt x="2557" y="1915"/>
                    <a:pt x="2494" y="1929"/>
                    <a:pt x="2449" y="1961"/>
                  </a:cubicBezTo>
                  <a:cubicBezTo>
                    <a:pt x="2143" y="2229"/>
                    <a:pt x="3711" y="3109"/>
                    <a:pt x="3711" y="3109"/>
                  </a:cubicBezTo>
                  <a:cubicBezTo>
                    <a:pt x="3711" y="3109"/>
                    <a:pt x="804" y="3262"/>
                    <a:pt x="422" y="6474"/>
                  </a:cubicBezTo>
                  <a:cubicBezTo>
                    <a:pt x="1" y="9457"/>
                    <a:pt x="498" y="12823"/>
                    <a:pt x="1263" y="12938"/>
                  </a:cubicBezTo>
                  <a:cubicBezTo>
                    <a:pt x="1301" y="12943"/>
                    <a:pt x="1339" y="12945"/>
                    <a:pt x="1376" y="12945"/>
                  </a:cubicBezTo>
                  <a:cubicBezTo>
                    <a:pt x="2845" y="12945"/>
                    <a:pt x="3864" y="9381"/>
                    <a:pt x="3864" y="9381"/>
                  </a:cubicBezTo>
                  <a:cubicBezTo>
                    <a:pt x="3864" y="9381"/>
                    <a:pt x="5853" y="9190"/>
                    <a:pt x="7382" y="5939"/>
                  </a:cubicBezTo>
                  <a:cubicBezTo>
                    <a:pt x="7382" y="5939"/>
                    <a:pt x="7727" y="9649"/>
                    <a:pt x="14075" y="10528"/>
                  </a:cubicBezTo>
                  <a:cubicBezTo>
                    <a:pt x="14075" y="10528"/>
                    <a:pt x="14840" y="9190"/>
                    <a:pt x="14496" y="7239"/>
                  </a:cubicBezTo>
                  <a:lnTo>
                    <a:pt x="14496" y="7239"/>
                  </a:lnTo>
                  <a:cubicBezTo>
                    <a:pt x="14496" y="7240"/>
                    <a:pt x="14955" y="8616"/>
                    <a:pt x="15185" y="10949"/>
                  </a:cubicBezTo>
                  <a:cubicBezTo>
                    <a:pt x="15185" y="10949"/>
                    <a:pt x="18053" y="6283"/>
                    <a:pt x="14190" y="3262"/>
                  </a:cubicBezTo>
                  <a:cubicBezTo>
                    <a:pt x="13184" y="2482"/>
                    <a:pt x="11681" y="1967"/>
                    <a:pt x="9475" y="1967"/>
                  </a:cubicBezTo>
                  <a:cubicBezTo>
                    <a:pt x="8327" y="1967"/>
                    <a:pt x="6989" y="2106"/>
                    <a:pt x="5432" y="2420"/>
                  </a:cubicBezTo>
                  <a:cubicBezTo>
                    <a:pt x="5432" y="2420"/>
                    <a:pt x="5325" y="1"/>
                    <a:pt x="480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p:nvPr/>
          </p:nvSpPr>
          <p:spPr>
            <a:xfrm>
              <a:off x="1658273" y="1353476"/>
              <a:ext cx="35043" cy="80708"/>
            </a:xfrm>
            <a:custGeom>
              <a:avLst/>
              <a:gdLst/>
              <a:ahLst/>
              <a:cxnLst/>
              <a:rect l="l" t="t" r="r" b="b"/>
              <a:pathLst>
                <a:path w="1798" h="4141" extrusionOk="0">
                  <a:moveTo>
                    <a:pt x="39" y="0"/>
                  </a:moveTo>
                  <a:cubicBezTo>
                    <a:pt x="880" y="803"/>
                    <a:pt x="1148" y="1912"/>
                    <a:pt x="1186" y="3021"/>
                  </a:cubicBezTo>
                  <a:cubicBezTo>
                    <a:pt x="1034" y="2626"/>
                    <a:pt x="785" y="2352"/>
                    <a:pt x="383" y="2352"/>
                  </a:cubicBezTo>
                  <a:cubicBezTo>
                    <a:pt x="279" y="2352"/>
                    <a:pt x="164" y="2370"/>
                    <a:pt x="39" y="2410"/>
                  </a:cubicBezTo>
                  <a:cubicBezTo>
                    <a:pt x="0" y="2410"/>
                    <a:pt x="39" y="2448"/>
                    <a:pt x="39" y="2448"/>
                  </a:cubicBezTo>
                  <a:cubicBezTo>
                    <a:pt x="459" y="2486"/>
                    <a:pt x="765" y="2677"/>
                    <a:pt x="957" y="3098"/>
                  </a:cubicBezTo>
                  <a:cubicBezTo>
                    <a:pt x="1071" y="3404"/>
                    <a:pt x="1071" y="3786"/>
                    <a:pt x="1148" y="4054"/>
                  </a:cubicBezTo>
                  <a:cubicBezTo>
                    <a:pt x="1148" y="4111"/>
                    <a:pt x="1196" y="4140"/>
                    <a:pt x="1243" y="4140"/>
                  </a:cubicBezTo>
                  <a:cubicBezTo>
                    <a:pt x="1291" y="4140"/>
                    <a:pt x="1339" y="4111"/>
                    <a:pt x="1339" y="4054"/>
                  </a:cubicBezTo>
                  <a:lnTo>
                    <a:pt x="1339" y="4016"/>
                  </a:lnTo>
                  <a:cubicBezTo>
                    <a:pt x="1798" y="2792"/>
                    <a:pt x="1377" y="574"/>
                    <a:pt x="39"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a:off x="2039199" y="1064708"/>
              <a:ext cx="454741" cy="408315"/>
            </a:xfrm>
            <a:custGeom>
              <a:avLst/>
              <a:gdLst/>
              <a:ahLst/>
              <a:cxnLst/>
              <a:rect l="l" t="t" r="r" b="b"/>
              <a:pathLst>
                <a:path w="23332" h="20950" extrusionOk="0">
                  <a:moveTo>
                    <a:pt x="12332" y="0"/>
                  </a:moveTo>
                  <a:cubicBezTo>
                    <a:pt x="7034" y="0"/>
                    <a:pt x="2487" y="4002"/>
                    <a:pt x="1913" y="9385"/>
                  </a:cubicBezTo>
                  <a:cubicBezTo>
                    <a:pt x="1722" y="11144"/>
                    <a:pt x="1990" y="12865"/>
                    <a:pt x="2640" y="14395"/>
                  </a:cubicBezTo>
                  <a:lnTo>
                    <a:pt x="1" y="18947"/>
                  </a:lnTo>
                  <a:lnTo>
                    <a:pt x="1" y="18947"/>
                  </a:lnTo>
                  <a:lnTo>
                    <a:pt x="5241" y="18220"/>
                  </a:lnTo>
                  <a:cubicBezTo>
                    <a:pt x="6847" y="19635"/>
                    <a:pt x="8912" y="20668"/>
                    <a:pt x="11245" y="20897"/>
                  </a:cubicBezTo>
                  <a:cubicBezTo>
                    <a:pt x="11600" y="20933"/>
                    <a:pt x="11952" y="20950"/>
                    <a:pt x="12300" y="20950"/>
                  </a:cubicBezTo>
                  <a:cubicBezTo>
                    <a:pt x="17598" y="20950"/>
                    <a:pt x="22145" y="16948"/>
                    <a:pt x="22719" y="11565"/>
                  </a:cubicBezTo>
                  <a:cubicBezTo>
                    <a:pt x="23331" y="5828"/>
                    <a:pt x="19124" y="665"/>
                    <a:pt x="13387" y="53"/>
                  </a:cubicBezTo>
                  <a:cubicBezTo>
                    <a:pt x="13033" y="18"/>
                    <a:pt x="12681" y="0"/>
                    <a:pt x="12332"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2269535" y="1780976"/>
              <a:ext cx="27617" cy="15923"/>
            </a:xfrm>
            <a:custGeom>
              <a:avLst/>
              <a:gdLst/>
              <a:ahLst/>
              <a:cxnLst/>
              <a:rect l="l" t="t" r="r" b="b"/>
              <a:pathLst>
                <a:path w="1417" h="817" extrusionOk="0">
                  <a:moveTo>
                    <a:pt x="560" y="0"/>
                  </a:moveTo>
                  <a:cubicBezTo>
                    <a:pt x="450" y="0"/>
                    <a:pt x="345" y="19"/>
                    <a:pt x="230" y="57"/>
                  </a:cubicBezTo>
                  <a:cubicBezTo>
                    <a:pt x="1" y="210"/>
                    <a:pt x="1" y="555"/>
                    <a:pt x="230" y="593"/>
                  </a:cubicBezTo>
                  <a:cubicBezTo>
                    <a:pt x="383" y="631"/>
                    <a:pt x="575" y="669"/>
                    <a:pt x="728" y="746"/>
                  </a:cubicBezTo>
                  <a:cubicBezTo>
                    <a:pt x="860" y="772"/>
                    <a:pt x="955" y="817"/>
                    <a:pt x="1064" y="817"/>
                  </a:cubicBezTo>
                  <a:cubicBezTo>
                    <a:pt x="1114" y="817"/>
                    <a:pt x="1166" y="808"/>
                    <a:pt x="1225" y="784"/>
                  </a:cubicBezTo>
                  <a:cubicBezTo>
                    <a:pt x="1340" y="746"/>
                    <a:pt x="1416" y="593"/>
                    <a:pt x="1378" y="478"/>
                  </a:cubicBezTo>
                  <a:cubicBezTo>
                    <a:pt x="1340" y="249"/>
                    <a:pt x="1148" y="96"/>
                    <a:pt x="919" y="57"/>
                  </a:cubicBezTo>
                  <a:cubicBezTo>
                    <a:pt x="785" y="19"/>
                    <a:pt x="670" y="0"/>
                    <a:pt x="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2340363" y="1823426"/>
              <a:ext cx="23466" cy="22472"/>
            </a:xfrm>
            <a:custGeom>
              <a:avLst/>
              <a:gdLst/>
              <a:ahLst/>
              <a:cxnLst/>
              <a:rect l="l" t="t" r="r" b="b"/>
              <a:pathLst>
                <a:path w="1204" h="1153" extrusionOk="0">
                  <a:moveTo>
                    <a:pt x="317" y="1"/>
                  </a:moveTo>
                  <a:cubicBezTo>
                    <a:pt x="276" y="1"/>
                    <a:pt x="235" y="7"/>
                    <a:pt x="192" y="21"/>
                  </a:cubicBezTo>
                  <a:cubicBezTo>
                    <a:pt x="77" y="98"/>
                    <a:pt x="0" y="212"/>
                    <a:pt x="39" y="327"/>
                  </a:cubicBezTo>
                  <a:cubicBezTo>
                    <a:pt x="77" y="518"/>
                    <a:pt x="230" y="595"/>
                    <a:pt x="383" y="748"/>
                  </a:cubicBezTo>
                  <a:cubicBezTo>
                    <a:pt x="536" y="863"/>
                    <a:pt x="612" y="977"/>
                    <a:pt x="765" y="1092"/>
                  </a:cubicBezTo>
                  <a:cubicBezTo>
                    <a:pt x="806" y="1133"/>
                    <a:pt x="858" y="1152"/>
                    <a:pt x="911" y="1152"/>
                  </a:cubicBezTo>
                  <a:cubicBezTo>
                    <a:pt x="1055" y="1152"/>
                    <a:pt x="1204" y="1010"/>
                    <a:pt x="1148" y="786"/>
                  </a:cubicBezTo>
                  <a:cubicBezTo>
                    <a:pt x="1109" y="557"/>
                    <a:pt x="995" y="365"/>
                    <a:pt x="804" y="212"/>
                  </a:cubicBezTo>
                  <a:cubicBezTo>
                    <a:pt x="648" y="119"/>
                    <a:pt x="493" y="1"/>
                    <a:pt x="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2308730" y="1852973"/>
              <a:ext cx="38454" cy="29878"/>
            </a:xfrm>
            <a:custGeom>
              <a:avLst/>
              <a:gdLst/>
              <a:ahLst/>
              <a:cxnLst/>
              <a:rect l="l" t="t" r="r" b="b"/>
              <a:pathLst>
                <a:path w="1973" h="1533" extrusionOk="0">
                  <a:moveTo>
                    <a:pt x="1154" y="1"/>
                  </a:moveTo>
                  <a:cubicBezTo>
                    <a:pt x="583" y="1"/>
                    <a:pt x="1" y="1174"/>
                    <a:pt x="629" y="1488"/>
                  </a:cubicBezTo>
                  <a:cubicBezTo>
                    <a:pt x="693" y="1519"/>
                    <a:pt x="758" y="1532"/>
                    <a:pt x="823" y="1532"/>
                  </a:cubicBezTo>
                  <a:cubicBezTo>
                    <a:pt x="1416" y="1532"/>
                    <a:pt x="1972" y="380"/>
                    <a:pt x="1317" y="35"/>
                  </a:cubicBezTo>
                  <a:cubicBezTo>
                    <a:pt x="1264" y="12"/>
                    <a:pt x="1209" y="1"/>
                    <a:pt x="1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a:off x="2334399" y="1857514"/>
              <a:ext cx="21634" cy="17346"/>
            </a:xfrm>
            <a:custGeom>
              <a:avLst/>
              <a:gdLst/>
              <a:ahLst/>
              <a:cxnLst/>
              <a:rect l="l" t="t" r="r" b="b"/>
              <a:pathLst>
                <a:path w="1110" h="890" extrusionOk="0">
                  <a:moveTo>
                    <a:pt x="178" y="1"/>
                  </a:moveTo>
                  <a:cubicBezTo>
                    <a:pt x="141" y="1"/>
                    <a:pt x="115" y="41"/>
                    <a:pt x="115" y="108"/>
                  </a:cubicBezTo>
                  <a:cubicBezTo>
                    <a:pt x="0" y="452"/>
                    <a:pt x="77" y="758"/>
                    <a:pt x="345" y="873"/>
                  </a:cubicBezTo>
                  <a:cubicBezTo>
                    <a:pt x="397" y="885"/>
                    <a:pt x="446" y="890"/>
                    <a:pt x="493" y="890"/>
                  </a:cubicBezTo>
                  <a:cubicBezTo>
                    <a:pt x="756" y="890"/>
                    <a:pt x="941" y="718"/>
                    <a:pt x="1071" y="491"/>
                  </a:cubicBezTo>
                  <a:cubicBezTo>
                    <a:pt x="1110" y="452"/>
                    <a:pt x="1071" y="452"/>
                    <a:pt x="1071" y="452"/>
                  </a:cubicBezTo>
                  <a:cubicBezTo>
                    <a:pt x="953" y="500"/>
                    <a:pt x="820" y="532"/>
                    <a:pt x="700" y="532"/>
                  </a:cubicBezTo>
                  <a:cubicBezTo>
                    <a:pt x="626" y="532"/>
                    <a:pt x="556" y="520"/>
                    <a:pt x="498" y="491"/>
                  </a:cubicBezTo>
                  <a:cubicBezTo>
                    <a:pt x="383" y="376"/>
                    <a:pt x="345" y="185"/>
                    <a:pt x="268" y="70"/>
                  </a:cubicBezTo>
                  <a:cubicBezTo>
                    <a:pt x="236" y="22"/>
                    <a:pt x="204"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a:off x="2247336" y="1815591"/>
              <a:ext cx="37323" cy="29644"/>
            </a:xfrm>
            <a:custGeom>
              <a:avLst/>
              <a:gdLst/>
              <a:ahLst/>
              <a:cxnLst/>
              <a:rect l="l" t="t" r="r" b="b"/>
              <a:pathLst>
                <a:path w="1915" h="1521" extrusionOk="0">
                  <a:moveTo>
                    <a:pt x="1148" y="0"/>
                  </a:moveTo>
                  <a:cubicBezTo>
                    <a:pt x="564" y="0"/>
                    <a:pt x="1" y="1090"/>
                    <a:pt x="566" y="1456"/>
                  </a:cubicBezTo>
                  <a:cubicBezTo>
                    <a:pt x="638" y="1501"/>
                    <a:pt x="713" y="1521"/>
                    <a:pt x="787" y="1521"/>
                  </a:cubicBezTo>
                  <a:cubicBezTo>
                    <a:pt x="1348" y="1521"/>
                    <a:pt x="1914" y="383"/>
                    <a:pt x="1408" y="79"/>
                  </a:cubicBezTo>
                  <a:cubicBezTo>
                    <a:pt x="1323" y="24"/>
                    <a:pt x="1235" y="0"/>
                    <a:pt x="1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a:off x="2250162" y="1806684"/>
              <a:ext cx="19393" cy="16644"/>
            </a:xfrm>
            <a:custGeom>
              <a:avLst/>
              <a:gdLst/>
              <a:ahLst/>
              <a:cxnLst/>
              <a:rect l="l" t="t" r="r" b="b"/>
              <a:pathLst>
                <a:path w="995" h="854" extrusionOk="0">
                  <a:moveTo>
                    <a:pt x="230" y="1"/>
                  </a:moveTo>
                  <a:cubicBezTo>
                    <a:pt x="77" y="230"/>
                    <a:pt x="1" y="536"/>
                    <a:pt x="230" y="766"/>
                  </a:cubicBezTo>
                  <a:cubicBezTo>
                    <a:pt x="292" y="828"/>
                    <a:pt x="370" y="853"/>
                    <a:pt x="454" y="853"/>
                  </a:cubicBezTo>
                  <a:cubicBezTo>
                    <a:pt x="629" y="853"/>
                    <a:pt x="828" y="742"/>
                    <a:pt x="957" y="613"/>
                  </a:cubicBezTo>
                  <a:cubicBezTo>
                    <a:pt x="995" y="536"/>
                    <a:pt x="995" y="460"/>
                    <a:pt x="957" y="460"/>
                  </a:cubicBezTo>
                  <a:cubicBezTo>
                    <a:pt x="855" y="460"/>
                    <a:pt x="736" y="494"/>
                    <a:pt x="622" y="494"/>
                  </a:cubicBezTo>
                  <a:cubicBezTo>
                    <a:pt x="566" y="494"/>
                    <a:pt x="511" y="485"/>
                    <a:pt x="460" y="460"/>
                  </a:cubicBezTo>
                  <a:cubicBezTo>
                    <a:pt x="307" y="383"/>
                    <a:pt x="268" y="192"/>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a:off x="2270295" y="1920741"/>
              <a:ext cx="18652" cy="10564"/>
            </a:xfrm>
            <a:custGeom>
              <a:avLst/>
              <a:gdLst/>
              <a:ahLst/>
              <a:cxnLst/>
              <a:rect l="l" t="t" r="r" b="b"/>
              <a:pathLst>
                <a:path w="957" h="542" extrusionOk="0">
                  <a:moveTo>
                    <a:pt x="0" y="0"/>
                  </a:moveTo>
                  <a:cubicBezTo>
                    <a:pt x="38" y="268"/>
                    <a:pt x="230" y="459"/>
                    <a:pt x="421" y="536"/>
                  </a:cubicBezTo>
                  <a:cubicBezTo>
                    <a:pt x="449" y="540"/>
                    <a:pt x="476" y="542"/>
                    <a:pt x="501" y="542"/>
                  </a:cubicBezTo>
                  <a:cubicBezTo>
                    <a:pt x="713" y="542"/>
                    <a:pt x="820" y="405"/>
                    <a:pt x="956" y="268"/>
                  </a:cubicBezTo>
                  <a:lnTo>
                    <a:pt x="956" y="268"/>
                  </a:lnTo>
                  <a:cubicBezTo>
                    <a:pt x="833" y="299"/>
                    <a:pt x="684" y="355"/>
                    <a:pt x="571" y="355"/>
                  </a:cubicBezTo>
                  <a:cubicBezTo>
                    <a:pt x="544" y="355"/>
                    <a:pt x="519" y="352"/>
                    <a:pt x="497" y="344"/>
                  </a:cubicBezTo>
                  <a:cubicBezTo>
                    <a:pt x="344" y="306"/>
                    <a:pt x="191" y="115"/>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a:off x="2254644" y="1824693"/>
              <a:ext cx="44496" cy="78779"/>
            </a:xfrm>
            <a:custGeom>
              <a:avLst/>
              <a:gdLst/>
              <a:ahLst/>
              <a:cxnLst/>
              <a:rect l="l" t="t" r="r" b="b"/>
              <a:pathLst>
                <a:path w="2283" h="4042" extrusionOk="0">
                  <a:moveTo>
                    <a:pt x="2205" y="0"/>
                  </a:moveTo>
                  <a:cubicBezTo>
                    <a:pt x="2191" y="0"/>
                    <a:pt x="2180" y="9"/>
                    <a:pt x="2180" y="33"/>
                  </a:cubicBezTo>
                  <a:cubicBezTo>
                    <a:pt x="1224" y="989"/>
                    <a:pt x="765" y="1486"/>
                    <a:pt x="153" y="2328"/>
                  </a:cubicBezTo>
                  <a:cubicBezTo>
                    <a:pt x="0" y="2366"/>
                    <a:pt x="650" y="2595"/>
                    <a:pt x="841" y="2595"/>
                  </a:cubicBezTo>
                  <a:cubicBezTo>
                    <a:pt x="841" y="2595"/>
                    <a:pt x="421" y="3169"/>
                    <a:pt x="230" y="3513"/>
                  </a:cubicBezTo>
                  <a:cubicBezTo>
                    <a:pt x="230" y="3551"/>
                    <a:pt x="268" y="3590"/>
                    <a:pt x="383" y="3666"/>
                  </a:cubicBezTo>
                  <a:cubicBezTo>
                    <a:pt x="671" y="3907"/>
                    <a:pt x="1051" y="4042"/>
                    <a:pt x="1436" y="4042"/>
                  </a:cubicBezTo>
                  <a:cubicBezTo>
                    <a:pt x="1663" y="4042"/>
                    <a:pt x="1891" y="3995"/>
                    <a:pt x="2104" y="3896"/>
                  </a:cubicBezTo>
                  <a:cubicBezTo>
                    <a:pt x="2142" y="3896"/>
                    <a:pt x="2104" y="3857"/>
                    <a:pt x="2104" y="3857"/>
                  </a:cubicBezTo>
                  <a:cubicBezTo>
                    <a:pt x="2045" y="3861"/>
                    <a:pt x="1987" y="3863"/>
                    <a:pt x="1930" y="3863"/>
                  </a:cubicBezTo>
                  <a:cubicBezTo>
                    <a:pt x="1429" y="3863"/>
                    <a:pt x="986" y="3715"/>
                    <a:pt x="574" y="3475"/>
                  </a:cubicBezTo>
                  <a:cubicBezTo>
                    <a:pt x="612" y="3360"/>
                    <a:pt x="1377" y="2442"/>
                    <a:pt x="1339" y="2442"/>
                  </a:cubicBezTo>
                  <a:cubicBezTo>
                    <a:pt x="1109" y="2366"/>
                    <a:pt x="727" y="2251"/>
                    <a:pt x="574" y="2213"/>
                  </a:cubicBezTo>
                  <a:cubicBezTo>
                    <a:pt x="841" y="1830"/>
                    <a:pt x="1721" y="721"/>
                    <a:pt x="2257" y="71"/>
                  </a:cubicBezTo>
                  <a:cubicBezTo>
                    <a:pt x="2283" y="45"/>
                    <a:pt x="2237" y="0"/>
                    <a:pt x="2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p:nvPr/>
          </p:nvSpPr>
          <p:spPr>
            <a:xfrm>
              <a:off x="2265072" y="1890921"/>
              <a:ext cx="30580" cy="26896"/>
            </a:xfrm>
            <a:custGeom>
              <a:avLst/>
              <a:gdLst/>
              <a:ahLst/>
              <a:cxnLst/>
              <a:rect l="l" t="t" r="r" b="b"/>
              <a:pathLst>
                <a:path w="1569" h="1380" extrusionOk="0">
                  <a:moveTo>
                    <a:pt x="0" y="0"/>
                  </a:moveTo>
                  <a:cubicBezTo>
                    <a:pt x="0" y="1"/>
                    <a:pt x="1" y="574"/>
                    <a:pt x="268" y="995"/>
                  </a:cubicBezTo>
                  <a:cubicBezTo>
                    <a:pt x="383" y="1148"/>
                    <a:pt x="498" y="1301"/>
                    <a:pt x="689" y="1339"/>
                  </a:cubicBezTo>
                  <a:cubicBezTo>
                    <a:pt x="760" y="1367"/>
                    <a:pt x="827" y="1380"/>
                    <a:pt x="889" y="1380"/>
                  </a:cubicBezTo>
                  <a:cubicBezTo>
                    <a:pt x="1164" y="1380"/>
                    <a:pt x="1353" y="1136"/>
                    <a:pt x="1416" y="918"/>
                  </a:cubicBezTo>
                  <a:cubicBezTo>
                    <a:pt x="1530" y="689"/>
                    <a:pt x="1569" y="421"/>
                    <a:pt x="1569" y="421"/>
                  </a:cubicBezTo>
                  <a:lnTo>
                    <a:pt x="1569" y="421"/>
                  </a:lnTo>
                  <a:cubicBezTo>
                    <a:pt x="1569" y="421"/>
                    <a:pt x="1496" y="431"/>
                    <a:pt x="1374" y="431"/>
                  </a:cubicBezTo>
                  <a:cubicBezTo>
                    <a:pt x="1090" y="431"/>
                    <a:pt x="536" y="37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5"/>
            <p:cNvSpPr/>
            <p:nvPr/>
          </p:nvSpPr>
          <p:spPr>
            <a:xfrm>
              <a:off x="2270295" y="1905909"/>
              <a:ext cx="22375" cy="11908"/>
            </a:xfrm>
            <a:custGeom>
              <a:avLst/>
              <a:gdLst/>
              <a:ahLst/>
              <a:cxnLst/>
              <a:rect l="l" t="t" r="r" b="b"/>
              <a:pathLst>
                <a:path w="1148" h="611" extrusionOk="0">
                  <a:moveTo>
                    <a:pt x="569" y="1"/>
                  </a:moveTo>
                  <a:cubicBezTo>
                    <a:pt x="359" y="1"/>
                    <a:pt x="159" y="67"/>
                    <a:pt x="0" y="226"/>
                  </a:cubicBezTo>
                  <a:cubicBezTo>
                    <a:pt x="77" y="379"/>
                    <a:pt x="230" y="532"/>
                    <a:pt x="421" y="570"/>
                  </a:cubicBezTo>
                  <a:cubicBezTo>
                    <a:pt x="492" y="598"/>
                    <a:pt x="557" y="611"/>
                    <a:pt x="618" y="611"/>
                  </a:cubicBezTo>
                  <a:cubicBezTo>
                    <a:pt x="884" y="611"/>
                    <a:pt x="1054" y="367"/>
                    <a:pt x="1148" y="149"/>
                  </a:cubicBezTo>
                  <a:cubicBezTo>
                    <a:pt x="964" y="57"/>
                    <a:pt x="762" y="1"/>
                    <a:pt x="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5"/>
            <p:cNvSpPr/>
            <p:nvPr/>
          </p:nvSpPr>
          <p:spPr>
            <a:xfrm>
              <a:off x="2274018" y="1689177"/>
              <a:ext cx="264635" cy="276310"/>
            </a:xfrm>
            <a:custGeom>
              <a:avLst/>
              <a:gdLst/>
              <a:ahLst/>
              <a:cxnLst/>
              <a:rect l="l" t="t" r="r" b="b"/>
              <a:pathLst>
                <a:path w="13578" h="14177" extrusionOk="0">
                  <a:moveTo>
                    <a:pt x="5730" y="1"/>
                  </a:moveTo>
                  <a:cubicBezTo>
                    <a:pt x="5152" y="1"/>
                    <a:pt x="4499" y="111"/>
                    <a:pt x="3787" y="407"/>
                  </a:cubicBezTo>
                  <a:cubicBezTo>
                    <a:pt x="1492" y="1364"/>
                    <a:pt x="0" y="3850"/>
                    <a:pt x="0" y="3850"/>
                  </a:cubicBezTo>
                  <a:cubicBezTo>
                    <a:pt x="421" y="3582"/>
                    <a:pt x="1186" y="2893"/>
                    <a:pt x="3290" y="2320"/>
                  </a:cubicBezTo>
                  <a:lnTo>
                    <a:pt x="3290" y="2320"/>
                  </a:lnTo>
                  <a:cubicBezTo>
                    <a:pt x="3290" y="2320"/>
                    <a:pt x="2639" y="6144"/>
                    <a:pt x="6120" y="9281"/>
                  </a:cubicBezTo>
                  <a:cubicBezTo>
                    <a:pt x="6235" y="8707"/>
                    <a:pt x="6502" y="7559"/>
                    <a:pt x="6541" y="7406"/>
                  </a:cubicBezTo>
                  <a:cubicBezTo>
                    <a:pt x="6541" y="7598"/>
                    <a:pt x="6655" y="9510"/>
                    <a:pt x="7879" y="11269"/>
                  </a:cubicBezTo>
                  <a:cubicBezTo>
                    <a:pt x="7879" y="11269"/>
                    <a:pt x="8797" y="12723"/>
                    <a:pt x="9753" y="14176"/>
                  </a:cubicBezTo>
                  <a:cubicBezTo>
                    <a:pt x="9753" y="14176"/>
                    <a:pt x="13578" y="10313"/>
                    <a:pt x="12813" y="5877"/>
                  </a:cubicBezTo>
                  <a:cubicBezTo>
                    <a:pt x="12048" y="1823"/>
                    <a:pt x="8415" y="905"/>
                    <a:pt x="8415" y="905"/>
                  </a:cubicBezTo>
                  <a:cubicBezTo>
                    <a:pt x="8415" y="905"/>
                    <a:pt x="7385" y="1"/>
                    <a:pt x="573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a:off x="2408930" y="1822178"/>
              <a:ext cx="39604" cy="40910"/>
            </a:xfrm>
            <a:custGeom>
              <a:avLst/>
              <a:gdLst/>
              <a:ahLst/>
              <a:cxnLst/>
              <a:rect l="l" t="t" r="r" b="b"/>
              <a:pathLst>
                <a:path w="2032" h="2099" extrusionOk="0">
                  <a:moveTo>
                    <a:pt x="1624" y="1"/>
                  </a:moveTo>
                  <a:cubicBezTo>
                    <a:pt x="1587" y="1"/>
                    <a:pt x="1544" y="15"/>
                    <a:pt x="1493" y="47"/>
                  </a:cubicBezTo>
                  <a:cubicBezTo>
                    <a:pt x="881" y="429"/>
                    <a:pt x="766" y="965"/>
                    <a:pt x="766" y="965"/>
                  </a:cubicBezTo>
                  <a:cubicBezTo>
                    <a:pt x="766" y="965"/>
                    <a:pt x="1" y="1309"/>
                    <a:pt x="77" y="1577"/>
                  </a:cubicBezTo>
                  <a:cubicBezTo>
                    <a:pt x="110" y="1838"/>
                    <a:pt x="866" y="2099"/>
                    <a:pt x="1183" y="2099"/>
                  </a:cubicBezTo>
                  <a:cubicBezTo>
                    <a:pt x="1237" y="2099"/>
                    <a:pt x="1279" y="2091"/>
                    <a:pt x="1301" y="2074"/>
                  </a:cubicBezTo>
                  <a:cubicBezTo>
                    <a:pt x="1493" y="1959"/>
                    <a:pt x="1646" y="1768"/>
                    <a:pt x="1646" y="1768"/>
                  </a:cubicBezTo>
                  <a:cubicBezTo>
                    <a:pt x="1646" y="1768"/>
                    <a:pt x="2031" y="1"/>
                    <a:pt x="1624"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5"/>
            <p:cNvSpPr/>
            <p:nvPr/>
          </p:nvSpPr>
          <p:spPr>
            <a:xfrm>
              <a:off x="2422358" y="1845450"/>
              <a:ext cx="20153" cy="18184"/>
            </a:xfrm>
            <a:custGeom>
              <a:avLst/>
              <a:gdLst/>
              <a:ahLst/>
              <a:cxnLst/>
              <a:rect l="l" t="t" r="r" b="b"/>
              <a:pathLst>
                <a:path w="1034" h="933" extrusionOk="0">
                  <a:moveTo>
                    <a:pt x="1033" y="0"/>
                  </a:moveTo>
                  <a:cubicBezTo>
                    <a:pt x="842" y="39"/>
                    <a:pt x="421" y="115"/>
                    <a:pt x="268" y="306"/>
                  </a:cubicBezTo>
                  <a:cubicBezTo>
                    <a:pt x="192" y="421"/>
                    <a:pt x="77" y="689"/>
                    <a:pt x="0" y="804"/>
                  </a:cubicBezTo>
                  <a:cubicBezTo>
                    <a:pt x="201" y="890"/>
                    <a:pt x="402" y="933"/>
                    <a:pt x="522" y="933"/>
                  </a:cubicBezTo>
                  <a:cubicBezTo>
                    <a:pt x="562" y="933"/>
                    <a:pt x="593" y="928"/>
                    <a:pt x="612" y="918"/>
                  </a:cubicBezTo>
                  <a:cubicBezTo>
                    <a:pt x="804" y="765"/>
                    <a:pt x="957" y="574"/>
                    <a:pt x="957" y="574"/>
                  </a:cubicBezTo>
                  <a:cubicBezTo>
                    <a:pt x="957" y="574"/>
                    <a:pt x="995" y="345"/>
                    <a:pt x="1033" y="0"/>
                  </a:cubicBezTo>
                  <a:close/>
                </a:path>
              </a:pathLst>
            </a:custGeom>
            <a:solidFill>
              <a:srgbClr val="050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5"/>
            <p:cNvSpPr/>
            <p:nvPr/>
          </p:nvSpPr>
          <p:spPr>
            <a:xfrm>
              <a:off x="2437268" y="1859931"/>
              <a:ext cx="54767" cy="41026"/>
            </a:xfrm>
            <a:custGeom>
              <a:avLst/>
              <a:gdLst/>
              <a:ahLst/>
              <a:cxnLst/>
              <a:rect l="l" t="t" r="r" b="b"/>
              <a:pathLst>
                <a:path w="2810" h="2105" extrusionOk="0">
                  <a:moveTo>
                    <a:pt x="1447" y="0"/>
                  </a:moveTo>
                  <a:cubicBezTo>
                    <a:pt x="920" y="0"/>
                    <a:pt x="421" y="61"/>
                    <a:pt x="421" y="61"/>
                  </a:cubicBezTo>
                  <a:cubicBezTo>
                    <a:pt x="421" y="61"/>
                    <a:pt x="230" y="252"/>
                    <a:pt x="77" y="443"/>
                  </a:cubicBezTo>
                  <a:cubicBezTo>
                    <a:pt x="0" y="634"/>
                    <a:pt x="651" y="1973"/>
                    <a:pt x="1033" y="2088"/>
                  </a:cubicBezTo>
                  <a:cubicBezTo>
                    <a:pt x="1061" y="2099"/>
                    <a:pt x="1089" y="2104"/>
                    <a:pt x="1116" y="2104"/>
                  </a:cubicBezTo>
                  <a:cubicBezTo>
                    <a:pt x="1454" y="2104"/>
                    <a:pt x="1683" y="1284"/>
                    <a:pt x="1683" y="1284"/>
                  </a:cubicBezTo>
                  <a:cubicBezTo>
                    <a:pt x="1683" y="1284"/>
                    <a:pt x="2295" y="1208"/>
                    <a:pt x="2639" y="520"/>
                  </a:cubicBezTo>
                  <a:cubicBezTo>
                    <a:pt x="2809" y="95"/>
                    <a:pt x="2106" y="0"/>
                    <a:pt x="144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5"/>
            <p:cNvSpPr/>
            <p:nvPr/>
          </p:nvSpPr>
          <p:spPr>
            <a:xfrm>
              <a:off x="2438009" y="1860360"/>
              <a:ext cx="15670" cy="17911"/>
            </a:xfrm>
            <a:custGeom>
              <a:avLst/>
              <a:gdLst/>
              <a:ahLst/>
              <a:cxnLst/>
              <a:rect l="l" t="t" r="r" b="b"/>
              <a:pathLst>
                <a:path w="804" h="919" extrusionOk="0">
                  <a:moveTo>
                    <a:pt x="804" y="0"/>
                  </a:moveTo>
                  <a:lnTo>
                    <a:pt x="804" y="0"/>
                  </a:lnTo>
                  <a:cubicBezTo>
                    <a:pt x="536" y="39"/>
                    <a:pt x="383" y="39"/>
                    <a:pt x="383" y="39"/>
                  </a:cubicBezTo>
                  <a:cubicBezTo>
                    <a:pt x="383" y="39"/>
                    <a:pt x="154" y="192"/>
                    <a:pt x="39" y="383"/>
                  </a:cubicBezTo>
                  <a:cubicBezTo>
                    <a:pt x="1" y="421"/>
                    <a:pt x="115" y="651"/>
                    <a:pt x="192" y="918"/>
                  </a:cubicBezTo>
                  <a:cubicBezTo>
                    <a:pt x="383" y="880"/>
                    <a:pt x="536" y="765"/>
                    <a:pt x="613" y="651"/>
                  </a:cubicBezTo>
                  <a:cubicBezTo>
                    <a:pt x="765" y="498"/>
                    <a:pt x="804" y="192"/>
                    <a:pt x="804" y="0"/>
                  </a:cubicBezTo>
                  <a:close/>
                </a:path>
              </a:pathLst>
            </a:custGeom>
            <a:solidFill>
              <a:srgbClr val="050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5"/>
            <p:cNvSpPr/>
            <p:nvPr/>
          </p:nvSpPr>
          <p:spPr>
            <a:xfrm>
              <a:off x="2426822" y="1850283"/>
              <a:ext cx="24616" cy="23135"/>
            </a:xfrm>
            <a:custGeom>
              <a:avLst/>
              <a:gdLst/>
              <a:ahLst/>
              <a:cxnLst/>
              <a:rect l="l" t="t" r="r" b="b"/>
              <a:pathLst>
                <a:path w="1263" h="1187" extrusionOk="0">
                  <a:moveTo>
                    <a:pt x="651" y="1"/>
                  </a:moveTo>
                  <a:cubicBezTo>
                    <a:pt x="508" y="1"/>
                    <a:pt x="364" y="58"/>
                    <a:pt x="230" y="173"/>
                  </a:cubicBezTo>
                  <a:cubicBezTo>
                    <a:pt x="1" y="441"/>
                    <a:pt x="1" y="747"/>
                    <a:pt x="230" y="1015"/>
                  </a:cubicBezTo>
                  <a:cubicBezTo>
                    <a:pt x="364" y="1129"/>
                    <a:pt x="508" y="1187"/>
                    <a:pt x="651" y="1187"/>
                  </a:cubicBezTo>
                  <a:cubicBezTo>
                    <a:pt x="794" y="1187"/>
                    <a:pt x="938" y="1129"/>
                    <a:pt x="1072" y="1015"/>
                  </a:cubicBezTo>
                  <a:cubicBezTo>
                    <a:pt x="1263" y="823"/>
                    <a:pt x="1263" y="441"/>
                    <a:pt x="1072" y="173"/>
                  </a:cubicBezTo>
                  <a:cubicBezTo>
                    <a:pt x="938" y="58"/>
                    <a:pt x="794" y="1"/>
                    <a:pt x="651"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a:off x="2174676" y="1175534"/>
              <a:ext cx="242118" cy="209065"/>
            </a:xfrm>
            <a:custGeom>
              <a:avLst/>
              <a:gdLst/>
              <a:ahLst/>
              <a:cxnLst/>
              <a:rect l="l" t="t" r="r" b="b"/>
              <a:pathLst>
                <a:path w="15786" h="13631" extrusionOk="0">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Google Shape;1718;p26"/>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t>Authoritative parenting</a:t>
            </a:r>
          </a:p>
        </p:txBody>
      </p:sp>
      <p:sp>
        <p:nvSpPr>
          <p:cNvPr id="1725" name="Google Shape;1725;p26"/>
          <p:cNvSpPr txBox="1"/>
          <p:nvPr/>
        </p:nvSpPr>
        <p:spPr>
          <a:xfrm>
            <a:off x="3289828" y="3918102"/>
            <a:ext cx="1509616" cy="674961"/>
          </a:xfrm>
          <a:prstGeom prst="rect">
            <a:avLst/>
          </a:prstGeom>
          <a:solidFill>
            <a:schemeClr val="accent6">
              <a:lumMod val="60000"/>
              <a:lumOff val="40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AU" sz="1800" b="1" dirty="0">
                <a:solidFill>
                  <a:schemeClr val="dk1"/>
                </a:solidFill>
                <a:latin typeface="Fira Sans Extra Condensed"/>
                <a:ea typeface="Fira Sans Extra Condensed"/>
                <a:cs typeface="Fira Sans Extra Condensed"/>
                <a:sym typeface="Fira Sans Extra Condensed"/>
              </a:rPr>
              <a:t>Authoritative parenting</a:t>
            </a:r>
            <a:endParaRPr sz="1800" b="1" dirty="0">
              <a:solidFill>
                <a:schemeClr val="dk1"/>
              </a:solidFill>
              <a:latin typeface="Fira Sans Extra Condensed"/>
              <a:ea typeface="Fira Sans Extra Condensed"/>
              <a:cs typeface="Fira Sans Extra Condensed"/>
              <a:sym typeface="Fira Sans Extra Condensed"/>
            </a:endParaRPr>
          </a:p>
        </p:txBody>
      </p:sp>
      <p:sp>
        <p:nvSpPr>
          <p:cNvPr id="1726" name="Google Shape;1726;p26"/>
          <p:cNvSpPr txBox="1"/>
          <p:nvPr/>
        </p:nvSpPr>
        <p:spPr>
          <a:xfrm>
            <a:off x="5341257" y="1458130"/>
            <a:ext cx="3221586" cy="3133008"/>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AU" sz="1200" dirty="0">
                <a:solidFill>
                  <a:schemeClr val="tx2"/>
                </a:solidFill>
                <a:latin typeface="Roboto"/>
                <a:ea typeface="Roboto"/>
                <a:cs typeface="Roboto"/>
                <a:sym typeface="Roboto"/>
              </a:rPr>
              <a:t>Verbal behaviour: </a:t>
            </a:r>
            <a:r>
              <a:rPr lang="en-AU" sz="1200" dirty="0">
                <a:solidFill>
                  <a:schemeClr val="tx1"/>
                </a:solidFill>
                <a:latin typeface="Roboto"/>
                <a:ea typeface="Roboto"/>
                <a:cs typeface="Roboto"/>
                <a:sym typeface="Roboto"/>
              </a:rPr>
              <a:t>Parent states clearly and directly to the child what they honestly feel, think and want, as well as what they would like to have occur. Parent sticks to the facts and makes their own choices.</a:t>
            </a:r>
          </a:p>
          <a:p>
            <a:pPr marL="0" lvl="0" indent="0" algn="l" rtl="0">
              <a:spcBef>
                <a:spcPts val="0"/>
              </a:spcBef>
              <a:spcAft>
                <a:spcPts val="0"/>
              </a:spcAft>
              <a:buNone/>
            </a:pPr>
            <a:endParaRPr lang="en-AU" sz="1200" dirty="0">
              <a:solidFill>
                <a:schemeClr val="tx1"/>
              </a:solidFill>
              <a:latin typeface="Roboto"/>
              <a:ea typeface="Roboto"/>
              <a:cs typeface="Roboto"/>
              <a:sym typeface="Roboto"/>
            </a:endParaRPr>
          </a:p>
          <a:p>
            <a:pPr marL="0" lvl="0" indent="0" algn="l" rtl="0">
              <a:spcBef>
                <a:spcPts val="0"/>
              </a:spcBef>
              <a:spcAft>
                <a:spcPts val="0"/>
              </a:spcAft>
              <a:buNone/>
            </a:pPr>
            <a:r>
              <a:rPr lang="en-AU" sz="1200" dirty="0">
                <a:solidFill>
                  <a:schemeClr val="accent2"/>
                </a:solidFill>
                <a:latin typeface="Roboto"/>
                <a:ea typeface="Roboto"/>
                <a:cs typeface="Roboto"/>
                <a:sym typeface="Roboto"/>
              </a:rPr>
              <a:t>Non verbal behaviour: </a:t>
            </a:r>
            <a:r>
              <a:rPr lang="en-AU" sz="1200" dirty="0">
                <a:solidFill>
                  <a:schemeClr val="tx1"/>
                </a:solidFill>
                <a:latin typeface="Roboto"/>
                <a:ea typeface="Roboto"/>
                <a:cs typeface="Roboto"/>
                <a:sym typeface="Roboto"/>
              </a:rPr>
              <a:t>In conflict situations with the child, parent employs a confident, warm, yet firm tone of voice. Parent maintains good eye contact, reflects openness. Parent’s posture and expression are relaxed, and parent uses hands naturally.</a:t>
            </a:r>
          </a:p>
        </p:txBody>
      </p:sp>
      <p:cxnSp>
        <p:nvCxnSpPr>
          <p:cNvPr id="1727" name="Google Shape;1727;p26"/>
          <p:cNvCxnSpPr>
            <a:cxnSpLocks/>
            <a:stCxn id="1725" idx="3"/>
            <a:endCxn id="1726" idx="1"/>
          </p:cNvCxnSpPr>
          <p:nvPr/>
        </p:nvCxnSpPr>
        <p:spPr>
          <a:xfrm flipV="1">
            <a:off x="4799444" y="3024634"/>
            <a:ext cx="541813" cy="1230949"/>
          </a:xfrm>
          <a:prstGeom prst="straightConnector1">
            <a:avLst/>
          </a:prstGeom>
          <a:noFill/>
          <a:ln w="9525" cap="flat" cmpd="sng">
            <a:solidFill>
              <a:schemeClr val="dk1"/>
            </a:solidFill>
            <a:prstDash val="solid"/>
            <a:round/>
            <a:headEnd type="none" w="med" len="med"/>
            <a:tailEnd type="none" w="med" len="med"/>
          </a:ln>
        </p:spPr>
      </p:cxnSp>
      <p:pic>
        <p:nvPicPr>
          <p:cNvPr id="3" name="Picture 2">
            <a:extLst>
              <a:ext uri="{FF2B5EF4-FFF2-40B4-BE49-F238E27FC236}">
                <a16:creationId xmlns:a16="http://schemas.microsoft.com/office/drawing/2014/main" id="{5DA6F656-DE58-4F05-88B1-3ECAEA5F4FC1}"/>
              </a:ext>
            </a:extLst>
          </p:cNvPr>
          <p:cNvPicPr>
            <a:picLocks noChangeAspect="1"/>
          </p:cNvPicPr>
          <p:nvPr/>
        </p:nvPicPr>
        <p:blipFill>
          <a:blip r:embed="rId3"/>
          <a:stretch>
            <a:fillRect/>
          </a:stretch>
        </p:blipFill>
        <p:spPr>
          <a:xfrm>
            <a:off x="266040" y="1092596"/>
            <a:ext cx="4739097" cy="2488026"/>
          </a:xfrm>
          <a:prstGeom prst="rect">
            <a:avLst/>
          </a:prstGeom>
        </p:spPr>
      </p:pic>
    </p:spTree>
    <p:extLst>
      <p:ext uri="{BB962C8B-B14F-4D97-AF65-F5344CB8AC3E}">
        <p14:creationId xmlns:p14="http://schemas.microsoft.com/office/powerpoint/2010/main" val="343091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9"/>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Parenting Styles: Senario</a:t>
            </a:r>
            <a:endParaRPr dirty="0"/>
          </a:p>
        </p:txBody>
      </p:sp>
      <p:sp>
        <p:nvSpPr>
          <p:cNvPr id="3" name="TextBox 2">
            <a:extLst>
              <a:ext uri="{FF2B5EF4-FFF2-40B4-BE49-F238E27FC236}">
                <a16:creationId xmlns:a16="http://schemas.microsoft.com/office/drawing/2014/main" id="{9A4073AB-806D-4101-832E-B426584FE798}"/>
              </a:ext>
            </a:extLst>
          </p:cNvPr>
          <p:cNvSpPr txBox="1"/>
          <p:nvPr/>
        </p:nvSpPr>
        <p:spPr>
          <a:xfrm>
            <a:off x="529772" y="1117601"/>
            <a:ext cx="3628571" cy="3539430"/>
          </a:xfrm>
          <a:prstGeom prst="rect">
            <a:avLst/>
          </a:prstGeom>
          <a:noFill/>
        </p:spPr>
        <p:txBody>
          <a:bodyPr wrap="square" rtlCol="0">
            <a:spAutoFit/>
          </a:bodyPr>
          <a:lstStyle/>
          <a:p>
            <a:r>
              <a:rPr lang="en-AU" b="1" i="1" dirty="0">
                <a:solidFill>
                  <a:schemeClr val="accent6">
                    <a:lumMod val="75000"/>
                  </a:schemeClr>
                </a:solidFill>
              </a:rPr>
              <a:t>Your child is to complete their homework immediately after school. You come home from work one day and discover that said child hasn’t even started her homework because she wanted to watch an after-school special that will be televised only once and can’t be viewed electronically at a later date.</a:t>
            </a:r>
          </a:p>
          <a:p>
            <a:endParaRPr lang="en-AU" dirty="0"/>
          </a:p>
          <a:p>
            <a:endParaRPr lang="en-AU" dirty="0"/>
          </a:p>
          <a:p>
            <a:r>
              <a:rPr lang="en-AU" dirty="0"/>
              <a:t>Think about your parenting style-</a:t>
            </a:r>
          </a:p>
          <a:p>
            <a:endParaRPr lang="en-AU" dirty="0"/>
          </a:p>
          <a:p>
            <a:r>
              <a:rPr lang="en-AU" dirty="0"/>
              <a:t>What would you do? </a:t>
            </a:r>
          </a:p>
          <a:p>
            <a:r>
              <a:rPr lang="en-AU" dirty="0"/>
              <a:t>What would you say?</a:t>
            </a:r>
          </a:p>
          <a:p>
            <a:endParaRPr lang="en-AU" dirty="0"/>
          </a:p>
          <a:p>
            <a:r>
              <a:rPr lang="en-AU" dirty="0"/>
              <a:t>Share with the group </a:t>
            </a:r>
          </a:p>
        </p:txBody>
      </p:sp>
      <p:pic>
        <p:nvPicPr>
          <p:cNvPr id="4" name="Picture 3">
            <a:extLst>
              <a:ext uri="{FF2B5EF4-FFF2-40B4-BE49-F238E27FC236}">
                <a16:creationId xmlns:a16="http://schemas.microsoft.com/office/drawing/2014/main" id="{4FA978FE-7958-4EEB-82A7-79AC3D9ECEB8}"/>
              </a:ext>
            </a:extLst>
          </p:cNvPr>
          <p:cNvPicPr>
            <a:picLocks noChangeAspect="1"/>
          </p:cNvPicPr>
          <p:nvPr/>
        </p:nvPicPr>
        <p:blipFill>
          <a:blip r:embed="rId3"/>
          <a:stretch>
            <a:fillRect/>
          </a:stretch>
        </p:blipFill>
        <p:spPr>
          <a:xfrm>
            <a:off x="4227144" y="1487715"/>
            <a:ext cx="4837028" cy="230131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6"/>
        <p:cNvGrpSpPr/>
        <p:nvPr/>
      </p:nvGrpSpPr>
      <p:grpSpPr>
        <a:xfrm>
          <a:off x="0" y="0"/>
          <a:ext cx="0" cy="0"/>
          <a:chOff x="0" y="0"/>
          <a:chExt cx="0" cy="0"/>
        </a:xfrm>
      </p:grpSpPr>
      <p:sp>
        <p:nvSpPr>
          <p:cNvPr id="1877" name="Google Shape;1877;p28"/>
          <p:cNvSpPr/>
          <p:nvPr/>
        </p:nvSpPr>
        <p:spPr>
          <a:xfrm rot="5400000">
            <a:off x="1581875" y="731508"/>
            <a:ext cx="630300" cy="1474200"/>
          </a:xfrm>
          <a:prstGeom prst="round2SameRect">
            <a:avLst>
              <a:gd name="adj1" fmla="val 48231"/>
              <a:gd name="adj2" fmla="val 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8"/>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solidFill>
                  <a:schemeClr val="accent2">
                    <a:lumMod val="60000"/>
                    <a:lumOff val="40000"/>
                  </a:schemeClr>
                </a:solidFill>
              </a:rPr>
              <a:t>Communicate High and Realistic Expectations</a:t>
            </a:r>
            <a:endParaRPr dirty="0">
              <a:solidFill>
                <a:schemeClr val="accent2">
                  <a:lumMod val="60000"/>
                  <a:lumOff val="40000"/>
                </a:schemeClr>
              </a:solidFill>
            </a:endParaRPr>
          </a:p>
        </p:txBody>
      </p:sp>
      <p:sp>
        <p:nvSpPr>
          <p:cNvPr id="1881" name="Google Shape;1881;p28"/>
          <p:cNvSpPr txBox="1"/>
          <p:nvPr/>
        </p:nvSpPr>
        <p:spPr>
          <a:xfrm>
            <a:off x="2815771" y="869922"/>
            <a:ext cx="6181931" cy="109975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AU" sz="1200" dirty="0">
                <a:solidFill>
                  <a:schemeClr val="dk1"/>
                </a:solidFill>
                <a:latin typeface="Roboto"/>
                <a:ea typeface="Roboto"/>
                <a:cs typeface="Roboto"/>
                <a:sym typeface="Roboto"/>
              </a:rPr>
              <a:t>Children who perform to their potential in school and seem to make responsible choices concerning their behaviour have parents who communicate clear and high expectations for achievement and behaviour. These expectations are firmly enforced with rules that have consequences.</a:t>
            </a:r>
            <a:endParaRPr sz="1200" dirty="0">
              <a:solidFill>
                <a:srgbClr val="0D0D0D"/>
              </a:solidFill>
              <a:latin typeface="Roboto"/>
              <a:ea typeface="Roboto"/>
              <a:cs typeface="Roboto"/>
              <a:sym typeface="Roboto"/>
            </a:endParaRPr>
          </a:p>
        </p:txBody>
      </p:sp>
      <p:sp>
        <p:nvSpPr>
          <p:cNvPr id="1882" name="Google Shape;1882;p28"/>
          <p:cNvSpPr txBox="1"/>
          <p:nvPr/>
        </p:nvSpPr>
        <p:spPr>
          <a:xfrm>
            <a:off x="1279475" y="1325234"/>
            <a:ext cx="1235100" cy="31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latin typeface="Fira Sans Extra Condensed"/>
                <a:ea typeface="Fira Sans Extra Condensed"/>
                <a:cs typeface="Fira Sans Extra Condensed"/>
                <a:sym typeface="Fira Sans Extra Condensed"/>
              </a:rPr>
              <a:t>Rules and consequences</a:t>
            </a:r>
            <a:endParaRPr sz="1200" b="1" dirty="0">
              <a:solidFill>
                <a:schemeClr val="dk1"/>
              </a:solidFill>
              <a:latin typeface="Fira Sans Extra Condensed"/>
              <a:ea typeface="Fira Sans Extra Condensed"/>
              <a:cs typeface="Fira Sans Extra Condensed"/>
              <a:sym typeface="Fira Sans Extra Condensed"/>
            </a:endParaRPr>
          </a:p>
        </p:txBody>
      </p:sp>
      <p:sp>
        <p:nvSpPr>
          <p:cNvPr id="1883" name="Google Shape;1883;p28"/>
          <p:cNvSpPr/>
          <p:nvPr/>
        </p:nvSpPr>
        <p:spPr>
          <a:xfrm rot="5400000">
            <a:off x="3535802" y="2101525"/>
            <a:ext cx="630300" cy="1474200"/>
          </a:xfrm>
          <a:prstGeom prst="round2SameRect">
            <a:avLst>
              <a:gd name="adj1" fmla="val 48231"/>
              <a:gd name="adj2" fmla="val 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8"/>
          <p:cNvSpPr txBox="1"/>
          <p:nvPr/>
        </p:nvSpPr>
        <p:spPr>
          <a:xfrm>
            <a:off x="4509421" y="1637571"/>
            <a:ext cx="4560642" cy="12180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1200" dirty="0">
                <a:solidFill>
                  <a:schemeClr val="dk1"/>
                </a:solidFill>
                <a:latin typeface="Roboto"/>
                <a:ea typeface="Roboto"/>
                <a:cs typeface="Roboto"/>
                <a:sym typeface="Roboto"/>
              </a:rPr>
              <a:t>If parents send the message that they believe in their children’s ability to achieve and expect them to do their best in their schoolwork and other areas of their lives (e.g. music, art, sport), children are more likely than not to rise to the occasion and achieve.</a:t>
            </a:r>
            <a:endParaRPr sz="1200" dirty="0">
              <a:solidFill>
                <a:srgbClr val="0D0D0D"/>
              </a:solidFill>
              <a:latin typeface="Roboto"/>
              <a:ea typeface="Roboto"/>
              <a:cs typeface="Roboto"/>
              <a:sym typeface="Roboto"/>
            </a:endParaRPr>
          </a:p>
        </p:txBody>
      </p:sp>
      <p:sp>
        <p:nvSpPr>
          <p:cNvPr id="1887" name="Google Shape;1887;p28"/>
          <p:cNvSpPr txBox="1"/>
          <p:nvPr/>
        </p:nvSpPr>
        <p:spPr>
          <a:xfrm>
            <a:off x="3302167" y="2716089"/>
            <a:ext cx="1235100" cy="31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AU" sz="1200" b="1" dirty="0">
                <a:solidFill>
                  <a:schemeClr val="dk1"/>
                </a:solidFill>
                <a:latin typeface="Fira Sans Extra Condensed"/>
                <a:ea typeface="Fira Sans Extra Condensed"/>
                <a:cs typeface="Fira Sans Extra Condensed"/>
                <a:sym typeface="Fira Sans Extra Condensed"/>
              </a:rPr>
              <a:t>Doing  their best</a:t>
            </a:r>
            <a:endParaRPr sz="1200" b="1" dirty="0">
              <a:solidFill>
                <a:schemeClr val="dk1"/>
              </a:solidFill>
              <a:latin typeface="Fira Sans Extra Condensed"/>
              <a:ea typeface="Fira Sans Extra Condensed"/>
              <a:cs typeface="Fira Sans Extra Condensed"/>
              <a:sym typeface="Fira Sans Extra Condensed"/>
            </a:endParaRPr>
          </a:p>
        </p:txBody>
      </p:sp>
      <p:sp>
        <p:nvSpPr>
          <p:cNvPr id="1888" name="Google Shape;1888;p28"/>
          <p:cNvSpPr/>
          <p:nvPr/>
        </p:nvSpPr>
        <p:spPr>
          <a:xfrm rot="5400000">
            <a:off x="4431574" y="3608974"/>
            <a:ext cx="630300" cy="1474200"/>
          </a:xfrm>
          <a:prstGeom prst="round2SameRect">
            <a:avLst>
              <a:gd name="adj1" fmla="val 48231"/>
              <a:gd name="adj2" fmla="val 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8"/>
          <p:cNvSpPr txBox="1"/>
          <p:nvPr/>
        </p:nvSpPr>
        <p:spPr>
          <a:xfrm>
            <a:off x="5564032" y="2571750"/>
            <a:ext cx="3579969" cy="25717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1200" dirty="0">
                <a:solidFill>
                  <a:schemeClr val="dk1"/>
                </a:solidFill>
                <a:latin typeface="Roboto"/>
                <a:ea typeface="Roboto"/>
                <a:cs typeface="Roboto"/>
                <a:sym typeface="Roboto"/>
              </a:rPr>
              <a:t>Emphasise that the expectations parents communicate to their children about what they should be able to accomplish in their schoolwork and other activities, </a:t>
            </a:r>
            <a:r>
              <a:rPr lang="en-AU" sz="1200" b="1" dirty="0">
                <a:solidFill>
                  <a:schemeClr val="dk1"/>
                </a:solidFill>
                <a:latin typeface="Roboto"/>
                <a:ea typeface="Roboto"/>
                <a:cs typeface="Roboto"/>
                <a:sym typeface="Roboto"/>
              </a:rPr>
              <a:t>must be realistic </a:t>
            </a:r>
            <a:r>
              <a:rPr lang="en-AU" sz="1200" dirty="0">
                <a:solidFill>
                  <a:schemeClr val="dk1"/>
                </a:solidFill>
                <a:latin typeface="Roboto"/>
                <a:ea typeface="Roboto"/>
                <a:cs typeface="Roboto"/>
                <a:sym typeface="Roboto"/>
              </a:rPr>
              <a:t>and in line with the child’s interests and abilities. For example, it can be quite devastating for a younger child to be held to the same high academic standard as an older sibling. This is especially so when the younger sibling has a lesser academic ability. Comment on whether the father in the illustrations is communicating a realistic expectation, or whether he seems to be expecting too much of his daughter.</a:t>
            </a:r>
            <a:endParaRPr sz="1200" dirty="0">
              <a:solidFill>
                <a:schemeClr val="dk1"/>
              </a:solidFill>
              <a:latin typeface="Roboto"/>
              <a:ea typeface="Roboto"/>
              <a:cs typeface="Roboto"/>
              <a:sym typeface="Roboto"/>
            </a:endParaRPr>
          </a:p>
        </p:txBody>
      </p:sp>
      <p:sp>
        <p:nvSpPr>
          <p:cNvPr id="1892" name="Google Shape;1892;p28"/>
          <p:cNvSpPr txBox="1"/>
          <p:nvPr/>
        </p:nvSpPr>
        <p:spPr>
          <a:xfrm>
            <a:off x="4130490" y="4206736"/>
            <a:ext cx="1235100" cy="31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a:solidFill>
                  <a:schemeClr val="dk1"/>
                </a:solidFill>
                <a:latin typeface="Fira Sans Extra Condensed"/>
                <a:ea typeface="Fira Sans Extra Condensed"/>
                <a:cs typeface="Fira Sans Extra Condensed"/>
                <a:sym typeface="Fira Sans Extra Condensed"/>
              </a:rPr>
              <a:t>Realistic</a:t>
            </a:r>
            <a:endParaRPr sz="1200" b="1" dirty="0">
              <a:solidFill>
                <a:schemeClr val="dk1"/>
              </a:solidFill>
              <a:latin typeface="Fira Sans Extra Condensed"/>
              <a:ea typeface="Fira Sans Extra Condensed"/>
              <a:cs typeface="Fira Sans Extra Condensed"/>
              <a:sym typeface="Fira Sans Extra Condensed"/>
            </a:endParaRPr>
          </a:p>
        </p:txBody>
      </p:sp>
      <p:cxnSp>
        <p:nvCxnSpPr>
          <p:cNvPr id="1893" name="Google Shape;1893;p28"/>
          <p:cNvCxnSpPr>
            <a:cxnSpLocks/>
          </p:cNvCxnSpPr>
          <p:nvPr/>
        </p:nvCxnSpPr>
        <p:spPr>
          <a:xfrm rot="16200000" flipH="1">
            <a:off x="2646938" y="910742"/>
            <a:ext cx="789106" cy="2451979"/>
          </a:xfrm>
          <a:prstGeom prst="bentConnector5">
            <a:avLst>
              <a:gd name="adj1" fmla="val 28969"/>
              <a:gd name="adj2" fmla="val 50000"/>
              <a:gd name="adj3" fmla="val 71031"/>
            </a:avLst>
          </a:prstGeom>
          <a:noFill/>
          <a:ln w="9525" cap="flat" cmpd="sng">
            <a:solidFill>
              <a:schemeClr val="dk1"/>
            </a:solidFill>
            <a:prstDash val="solid"/>
            <a:round/>
            <a:headEnd type="none" w="med" len="med"/>
            <a:tailEnd type="none" w="med" len="med"/>
          </a:ln>
        </p:spPr>
      </p:cxnSp>
      <p:cxnSp>
        <p:nvCxnSpPr>
          <p:cNvPr id="1894" name="Google Shape;1894;p28"/>
          <p:cNvCxnSpPr>
            <a:stCxn id="1883" idx="0"/>
            <a:endCxn id="1888" idx="2"/>
          </p:cNvCxnSpPr>
          <p:nvPr/>
        </p:nvCxnSpPr>
        <p:spPr>
          <a:xfrm rot="16200000" flipH="1">
            <a:off x="3860264" y="3144463"/>
            <a:ext cx="877149" cy="895772"/>
          </a:xfrm>
          <a:prstGeom prst="bentConnector3">
            <a:avLst>
              <a:gd name="adj1" fmla="val 50000"/>
            </a:avLst>
          </a:prstGeom>
          <a:noFill/>
          <a:ln w="9525" cap="flat" cmpd="sng">
            <a:solidFill>
              <a:schemeClr val="dk1"/>
            </a:solidFill>
            <a:prstDash val="solid"/>
            <a:round/>
            <a:headEnd type="none" w="med" len="med"/>
            <a:tailEnd type="none" w="med" len="med"/>
          </a:ln>
        </p:spPr>
      </p:cxnSp>
      <p:pic>
        <p:nvPicPr>
          <p:cNvPr id="3" name="Picture 2">
            <a:extLst>
              <a:ext uri="{FF2B5EF4-FFF2-40B4-BE49-F238E27FC236}">
                <a16:creationId xmlns:a16="http://schemas.microsoft.com/office/drawing/2014/main" id="{766ABB7D-8F3E-435D-82CD-C2D1341DF27B}"/>
              </a:ext>
            </a:extLst>
          </p:cNvPr>
          <p:cNvPicPr>
            <a:picLocks noChangeAspect="1"/>
          </p:cNvPicPr>
          <p:nvPr/>
        </p:nvPicPr>
        <p:blipFill>
          <a:blip r:embed="rId3"/>
          <a:stretch>
            <a:fillRect/>
          </a:stretch>
        </p:blipFill>
        <p:spPr>
          <a:xfrm>
            <a:off x="480868" y="2337560"/>
            <a:ext cx="2832315" cy="195082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30"/>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t>Define the word ‘success’</a:t>
            </a:r>
            <a:endParaRPr dirty="0"/>
          </a:p>
        </p:txBody>
      </p:sp>
      <p:grpSp>
        <p:nvGrpSpPr>
          <p:cNvPr id="2148" name="Google Shape;2148;p30"/>
          <p:cNvGrpSpPr/>
          <p:nvPr/>
        </p:nvGrpSpPr>
        <p:grpSpPr>
          <a:xfrm>
            <a:off x="2234860" y="1503298"/>
            <a:ext cx="4674280" cy="2622252"/>
            <a:chOff x="2197100" y="2218418"/>
            <a:chExt cx="4674280" cy="2622252"/>
          </a:xfrm>
        </p:grpSpPr>
        <p:grpSp>
          <p:nvGrpSpPr>
            <p:cNvPr id="2149" name="Google Shape;2149;p30"/>
            <p:cNvGrpSpPr/>
            <p:nvPr/>
          </p:nvGrpSpPr>
          <p:grpSpPr>
            <a:xfrm>
              <a:off x="4777311" y="2218418"/>
              <a:ext cx="483255" cy="469015"/>
              <a:chOff x="4777311" y="2218418"/>
              <a:chExt cx="483255" cy="469015"/>
            </a:xfrm>
          </p:grpSpPr>
          <p:sp>
            <p:nvSpPr>
              <p:cNvPr id="2150" name="Google Shape;2150;p30"/>
              <p:cNvSpPr/>
              <p:nvPr/>
            </p:nvSpPr>
            <p:spPr>
              <a:xfrm>
                <a:off x="4777311" y="2218418"/>
                <a:ext cx="483255" cy="469015"/>
              </a:xfrm>
              <a:custGeom>
                <a:avLst/>
                <a:gdLst/>
                <a:ahLst/>
                <a:cxnLst/>
                <a:rect l="l" t="t" r="r" b="b"/>
                <a:pathLst>
                  <a:path w="17273" h="16764" extrusionOk="0">
                    <a:moveTo>
                      <a:pt x="0" y="1"/>
                    </a:moveTo>
                    <a:lnTo>
                      <a:pt x="0" y="16763"/>
                    </a:lnTo>
                    <a:lnTo>
                      <a:pt x="17273" y="16763"/>
                    </a:lnTo>
                    <a:lnTo>
                      <a:pt x="17273"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0"/>
              <p:cNvSpPr/>
              <p:nvPr/>
            </p:nvSpPr>
            <p:spPr>
              <a:xfrm>
                <a:off x="4833323" y="2271688"/>
                <a:ext cx="372325" cy="361917"/>
              </a:xfrm>
              <a:custGeom>
                <a:avLst/>
                <a:gdLst/>
                <a:ahLst/>
                <a:cxnLst/>
                <a:rect l="l" t="t" r="r" b="b"/>
                <a:pathLst>
                  <a:path w="13308" h="12936" extrusionOk="0">
                    <a:moveTo>
                      <a:pt x="0" y="1"/>
                    </a:moveTo>
                    <a:lnTo>
                      <a:pt x="0" y="12936"/>
                    </a:lnTo>
                    <a:lnTo>
                      <a:pt x="13308" y="12936"/>
                    </a:lnTo>
                    <a:lnTo>
                      <a:pt x="13308"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0"/>
              <p:cNvSpPr/>
              <p:nvPr/>
            </p:nvSpPr>
            <p:spPr>
              <a:xfrm>
                <a:off x="4833323" y="2271688"/>
                <a:ext cx="14297" cy="361917"/>
              </a:xfrm>
              <a:custGeom>
                <a:avLst/>
                <a:gdLst/>
                <a:ahLst/>
                <a:cxnLst/>
                <a:rect l="l" t="t" r="r" b="b"/>
                <a:pathLst>
                  <a:path w="511" h="12936" extrusionOk="0">
                    <a:moveTo>
                      <a:pt x="0" y="1"/>
                    </a:moveTo>
                    <a:lnTo>
                      <a:pt x="0" y="12936"/>
                    </a:lnTo>
                    <a:lnTo>
                      <a:pt x="511" y="12936"/>
                    </a:lnTo>
                    <a:lnTo>
                      <a:pt x="511"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0"/>
              <p:cNvSpPr/>
              <p:nvPr/>
            </p:nvSpPr>
            <p:spPr>
              <a:xfrm>
                <a:off x="4913479" y="2358449"/>
                <a:ext cx="208712" cy="190331"/>
              </a:xfrm>
              <a:custGeom>
                <a:avLst/>
                <a:gdLst/>
                <a:ahLst/>
                <a:cxnLst/>
                <a:rect l="l" t="t" r="r" b="b"/>
                <a:pathLst>
                  <a:path w="7460" h="6803" extrusionOk="0">
                    <a:moveTo>
                      <a:pt x="3828" y="1"/>
                    </a:moveTo>
                    <a:cubicBezTo>
                      <a:pt x="982" y="217"/>
                      <a:pt x="1" y="3083"/>
                      <a:pt x="884" y="5006"/>
                    </a:cubicBezTo>
                    <a:cubicBezTo>
                      <a:pt x="1437" y="6214"/>
                      <a:pt x="2660" y="6802"/>
                      <a:pt x="3893" y="6802"/>
                    </a:cubicBezTo>
                    <a:cubicBezTo>
                      <a:pt x="5506" y="6802"/>
                      <a:pt x="7136" y="5795"/>
                      <a:pt x="7303" y="3848"/>
                    </a:cubicBezTo>
                    <a:cubicBezTo>
                      <a:pt x="7460" y="2101"/>
                      <a:pt x="6223" y="1"/>
                      <a:pt x="382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0"/>
              <p:cNvSpPr/>
              <p:nvPr/>
            </p:nvSpPr>
            <p:spPr>
              <a:xfrm>
                <a:off x="4922908" y="2339200"/>
                <a:ext cx="40036" cy="33069"/>
              </a:xfrm>
              <a:custGeom>
                <a:avLst/>
                <a:gdLst/>
                <a:ahLst/>
                <a:cxnLst/>
                <a:rect l="l" t="t" r="r" b="b"/>
                <a:pathLst>
                  <a:path w="1431" h="1182" extrusionOk="0">
                    <a:moveTo>
                      <a:pt x="274" y="1"/>
                    </a:moveTo>
                    <a:cubicBezTo>
                      <a:pt x="141" y="1"/>
                      <a:pt x="1" y="202"/>
                      <a:pt x="76" y="296"/>
                    </a:cubicBezTo>
                    <a:cubicBezTo>
                      <a:pt x="253" y="493"/>
                      <a:pt x="370" y="669"/>
                      <a:pt x="567" y="826"/>
                    </a:cubicBezTo>
                    <a:cubicBezTo>
                      <a:pt x="743" y="1003"/>
                      <a:pt x="940" y="1180"/>
                      <a:pt x="1175" y="1180"/>
                    </a:cubicBezTo>
                    <a:cubicBezTo>
                      <a:pt x="1201" y="1180"/>
                      <a:pt x="1223" y="1182"/>
                      <a:pt x="1242" y="1182"/>
                    </a:cubicBezTo>
                    <a:cubicBezTo>
                      <a:pt x="1280" y="1182"/>
                      <a:pt x="1306" y="1173"/>
                      <a:pt x="1332" y="1121"/>
                    </a:cubicBezTo>
                    <a:cubicBezTo>
                      <a:pt x="1430" y="866"/>
                      <a:pt x="1214" y="512"/>
                      <a:pt x="999" y="336"/>
                    </a:cubicBezTo>
                    <a:cubicBezTo>
                      <a:pt x="783" y="139"/>
                      <a:pt x="586" y="41"/>
                      <a:pt x="292" y="2"/>
                    </a:cubicBezTo>
                    <a:cubicBezTo>
                      <a:pt x="286" y="1"/>
                      <a:pt x="280" y="1"/>
                      <a:pt x="274"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0"/>
              <p:cNvSpPr/>
              <p:nvPr/>
            </p:nvSpPr>
            <p:spPr>
              <a:xfrm>
                <a:off x="4979927" y="2308703"/>
                <a:ext cx="24760" cy="41910"/>
              </a:xfrm>
              <a:custGeom>
                <a:avLst/>
                <a:gdLst/>
                <a:ahLst/>
                <a:cxnLst/>
                <a:rect l="l" t="t" r="r" b="b"/>
                <a:pathLst>
                  <a:path w="885" h="1498" extrusionOk="0">
                    <a:moveTo>
                      <a:pt x="168" y="0"/>
                    </a:moveTo>
                    <a:cubicBezTo>
                      <a:pt x="90" y="0"/>
                      <a:pt x="15" y="65"/>
                      <a:pt x="1" y="150"/>
                    </a:cubicBezTo>
                    <a:cubicBezTo>
                      <a:pt x="1" y="405"/>
                      <a:pt x="99" y="641"/>
                      <a:pt x="197" y="896"/>
                    </a:cubicBezTo>
                    <a:cubicBezTo>
                      <a:pt x="276" y="1092"/>
                      <a:pt x="374" y="1386"/>
                      <a:pt x="570" y="1485"/>
                    </a:cubicBezTo>
                    <a:cubicBezTo>
                      <a:pt x="586" y="1493"/>
                      <a:pt x="609" y="1497"/>
                      <a:pt x="632" y="1497"/>
                    </a:cubicBezTo>
                    <a:cubicBezTo>
                      <a:pt x="664" y="1497"/>
                      <a:pt x="696" y="1488"/>
                      <a:pt x="707" y="1465"/>
                    </a:cubicBezTo>
                    <a:cubicBezTo>
                      <a:pt x="884" y="1288"/>
                      <a:pt x="806" y="935"/>
                      <a:pt x="747" y="719"/>
                    </a:cubicBezTo>
                    <a:cubicBezTo>
                      <a:pt x="668" y="444"/>
                      <a:pt x="492" y="189"/>
                      <a:pt x="256" y="32"/>
                    </a:cubicBezTo>
                    <a:cubicBezTo>
                      <a:pt x="229" y="10"/>
                      <a:pt x="198" y="0"/>
                      <a:pt x="168"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0"/>
              <p:cNvSpPr/>
              <p:nvPr/>
            </p:nvSpPr>
            <p:spPr>
              <a:xfrm>
                <a:off x="4889866" y="2380188"/>
                <a:ext cx="42862" cy="20843"/>
              </a:xfrm>
              <a:custGeom>
                <a:avLst/>
                <a:gdLst/>
                <a:ahLst/>
                <a:cxnLst/>
                <a:rect l="l" t="t" r="r" b="b"/>
                <a:pathLst>
                  <a:path w="1532" h="745" extrusionOk="0">
                    <a:moveTo>
                      <a:pt x="545" y="1"/>
                    </a:moveTo>
                    <a:cubicBezTo>
                      <a:pt x="452" y="1"/>
                      <a:pt x="361" y="10"/>
                      <a:pt x="276" y="29"/>
                    </a:cubicBezTo>
                    <a:cubicBezTo>
                      <a:pt x="1" y="107"/>
                      <a:pt x="60" y="441"/>
                      <a:pt x="276" y="519"/>
                    </a:cubicBezTo>
                    <a:cubicBezTo>
                      <a:pt x="472" y="598"/>
                      <a:pt x="688" y="598"/>
                      <a:pt x="884" y="657"/>
                    </a:cubicBezTo>
                    <a:cubicBezTo>
                      <a:pt x="1002" y="709"/>
                      <a:pt x="1111" y="744"/>
                      <a:pt x="1229" y="744"/>
                    </a:cubicBezTo>
                    <a:cubicBezTo>
                      <a:pt x="1288" y="744"/>
                      <a:pt x="1349" y="735"/>
                      <a:pt x="1414" y="716"/>
                    </a:cubicBezTo>
                    <a:cubicBezTo>
                      <a:pt x="1473" y="696"/>
                      <a:pt x="1532" y="618"/>
                      <a:pt x="1512" y="539"/>
                    </a:cubicBezTo>
                    <a:cubicBezTo>
                      <a:pt x="1369" y="173"/>
                      <a:pt x="942" y="1"/>
                      <a:pt x="54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0"/>
              <p:cNvSpPr/>
              <p:nvPr/>
            </p:nvSpPr>
            <p:spPr>
              <a:xfrm>
                <a:off x="5043633" y="2308144"/>
                <a:ext cx="20731" cy="40316"/>
              </a:xfrm>
              <a:custGeom>
                <a:avLst/>
                <a:gdLst/>
                <a:ahLst/>
                <a:cxnLst/>
                <a:rect l="l" t="t" r="r" b="b"/>
                <a:pathLst>
                  <a:path w="741" h="1441" extrusionOk="0">
                    <a:moveTo>
                      <a:pt x="623" y="0"/>
                    </a:moveTo>
                    <a:cubicBezTo>
                      <a:pt x="598" y="0"/>
                      <a:pt x="573" y="10"/>
                      <a:pt x="550" y="32"/>
                    </a:cubicBezTo>
                    <a:cubicBezTo>
                      <a:pt x="393" y="170"/>
                      <a:pt x="256" y="327"/>
                      <a:pt x="158" y="543"/>
                    </a:cubicBezTo>
                    <a:cubicBezTo>
                      <a:pt x="79" y="739"/>
                      <a:pt x="1" y="1033"/>
                      <a:pt x="60" y="1230"/>
                    </a:cubicBezTo>
                    <a:cubicBezTo>
                      <a:pt x="81" y="1371"/>
                      <a:pt x="182" y="1440"/>
                      <a:pt x="290" y="1440"/>
                    </a:cubicBezTo>
                    <a:cubicBezTo>
                      <a:pt x="377" y="1440"/>
                      <a:pt x="469" y="1396"/>
                      <a:pt x="531" y="1308"/>
                    </a:cubicBezTo>
                    <a:cubicBezTo>
                      <a:pt x="629" y="1151"/>
                      <a:pt x="648" y="935"/>
                      <a:pt x="668" y="739"/>
                    </a:cubicBezTo>
                    <a:cubicBezTo>
                      <a:pt x="688" y="543"/>
                      <a:pt x="688" y="327"/>
                      <a:pt x="727" y="131"/>
                    </a:cubicBezTo>
                    <a:cubicBezTo>
                      <a:pt x="741" y="60"/>
                      <a:pt x="685" y="0"/>
                      <a:pt x="623"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0"/>
              <p:cNvSpPr/>
              <p:nvPr/>
            </p:nvSpPr>
            <p:spPr>
              <a:xfrm>
                <a:off x="4874506" y="2429010"/>
                <a:ext cx="44512" cy="18661"/>
              </a:xfrm>
              <a:custGeom>
                <a:avLst/>
                <a:gdLst/>
                <a:ahLst/>
                <a:cxnLst/>
                <a:rect l="l" t="t" r="r" b="b"/>
                <a:pathLst>
                  <a:path w="1591" h="667" extrusionOk="0">
                    <a:moveTo>
                      <a:pt x="573" y="0"/>
                    </a:moveTo>
                    <a:cubicBezTo>
                      <a:pt x="344" y="0"/>
                      <a:pt x="36" y="83"/>
                      <a:pt x="20" y="325"/>
                    </a:cubicBezTo>
                    <a:cubicBezTo>
                      <a:pt x="0" y="639"/>
                      <a:pt x="452" y="619"/>
                      <a:pt x="648" y="639"/>
                    </a:cubicBezTo>
                    <a:cubicBezTo>
                      <a:pt x="787" y="648"/>
                      <a:pt x="921" y="666"/>
                      <a:pt x="1053" y="666"/>
                    </a:cubicBezTo>
                    <a:cubicBezTo>
                      <a:pt x="1201" y="666"/>
                      <a:pt x="1347" y="644"/>
                      <a:pt x="1492" y="561"/>
                    </a:cubicBezTo>
                    <a:cubicBezTo>
                      <a:pt x="1571" y="521"/>
                      <a:pt x="1590" y="384"/>
                      <a:pt x="1512" y="325"/>
                    </a:cubicBezTo>
                    <a:cubicBezTo>
                      <a:pt x="1315" y="70"/>
                      <a:pt x="1001" y="31"/>
                      <a:pt x="707" y="11"/>
                    </a:cubicBezTo>
                    <a:cubicBezTo>
                      <a:pt x="668" y="4"/>
                      <a:pt x="623" y="0"/>
                      <a:pt x="573"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0"/>
              <p:cNvSpPr/>
              <p:nvPr/>
            </p:nvSpPr>
            <p:spPr>
              <a:xfrm>
                <a:off x="4884382" y="2481805"/>
                <a:ext cx="40120" cy="24396"/>
              </a:xfrm>
              <a:custGeom>
                <a:avLst/>
                <a:gdLst/>
                <a:ahLst/>
                <a:cxnLst/>
                <a:rect l="l" t="t" r="r" b="b"/>
                <a:pathLst>
                  <a:path w="1434" h="872" extrusionOk="0">
                    <a:moveTo>
                      <a:pt x="1097" y="1"/>
                    </a:moveTo>
                    <a:cubicBezTo>
                      <a:pt x="680" y="1"/>
                      <a:pt x="330" y="276"/>
                      <a:pt x="79" y="617"/>
                    </a:cubicBezTo>
                    <a:cubicBezTo>
                      <a:pt x="1" y="715"/>
                      <a:pt x="99" y="872"/>
                      <a:pt x="236" y="872"/>
                    </a:cubicBezTo>
                    <a:cubicBezTo>
                      <a:pt x="668" y="813"/>
                      <a:pt x="1119" y="636"/>
                      <a:pt x="1355" y="244"/>
                    </a:cubicBezTo>
                    <a:cubicBezTo>
                      <a:pt x="1433" y="126"/>
                      <a:pt x="1335" y="8"/>
                      <a:pt x="1218" y="8"/>
                    </a:cubicBezTo>
                    <a:cubicBezTo>
                      <a:pt x="1177" y="3"/>
                      <a:pt x="1137" y="1"/>
                      <a:pt x="1097"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0"/>
              <p:cNvSpPr/>
              <p:nvPr/>
            </p:nvSpPr>
            <p:spPr>
              <a:xfrm>
                <a:off x="4907996" y="2531998"/>
                <a:ext cx="38469" cy="32482"/>
              </a:xfrm>
              <a:custGeom>
                <a:avLst/>
                <a:gdLst/>
                <a:ahLst/>
                <a:cxnLst/>
                <a:rect l="l" t="t" r="r" b="b"/>
                <a:pathLst>
                  <a:path w="1375" h="1161" extrusionOk="0">
                    <a:moveTo>
                      <a:pt x="1218" y="0"/>
                    </a:moveTo>
                    <a:cubicBezTo>
                      <a:pt x="923" y="59"/>
                      <a:pt x="707" y="177"/>
                      <a:pt x="491" y="373"/>
                    </a:cubicBezTo>
                    <a:cubicBezTo>
                      <a:pt x="295" y="550"/>
                      <a:pt x="118" y="687"/>
                      <a:pt x="20" y="962"/>
                    </a:cubicBezTo>
                    <a:cubicBezTo>
                      <a:pt x="1" y="1060"/>
                      <a:pt x="59" y="1139"/>
                      <a:pt x="138" y="1159"/>
                    </a:cubicBezTo>
                    <a:cubicBezTo>
                      <a:pt x="160" y="1160"/>
                      <a:pt x="181" y="1161"/>
                      <a:pt x="202" y="1161"/>
                    </a:cubicBezTo>
                    <a:cubicBezTo>
                      <a:pt x="433" y="1161"/>
                      <a:pt x="645" y="1065"/>
                      <a:pt x="825" y="903"/>
                    </a:cubicBezTo>
                    <a:cubicBezTo>
                      <a:pt x="943" y="805"/>
                      <a:pt x="1041" y="687"/>
                      <a:pt x="1119" y="570"/>
                    </a:cubicBezTo>
                    <a:cubicBezTo>
                      <a:pt x="1198" y="452"/>
                      <a:pt x="1276" y="314"/>
                      <a:pt x="1316" y="197"/>
                    </a:cubicBezTo>
                    <a:cubicBezTo>
                      <a:pt x="1375" y="99"/>
                      <a:pt x="1316" y="0"/>
                      <a:pt x="1218"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0"/>
              <p:cNvSpPr/>
              <p:nvPr/>
            </p:nvSpPr>
            <p:spPr>
              <a:xfrm>
                <a:off x="4968960" y="2554520"/>
                <a:ext cx="26942" cy="43337"/>
              </a:xfrm>
              <a:custGeom>
                <a:avLst/>
                <a:gdLst/>
                <a:ahLst/>
                <a:cxnLst/>
                <a:rect l="l" t="t" r="r" b="b"/>
                <a:pathLst>
                  <a:path w="963" h="1549" extrusionOk="0">
                    <a:moveTo>
                      <a:pt x="724" y="0"/>
                    </a:moveTo>
                    <a:cubicBezTo>
                      <a:pt x="682" y="0"/>
                      <a:pt x="638" y="20"/>
                      <a:pt x="609" y="59"/>
                    </a:cubicBezTo>
                    <a:cubicBezTo>
                      <a:pt x="334" y="432"/>
                      <a:pt x="0" y="883"/>
                      <a:pt x="138" y="1374"/>
                    </a:cubicBezTo>
                    <a:cubicBezTo>
                      <a:pt x="174" y="1484"/>
                      <a:pt x="271" y="1548"/>
                      <a:pt x="378" y="1548"/>
                    </a:cubicBezTo>
                    <a:cubicBezTo>
                      <a:pt x="442" y="1548"/>
                      <a:pt x="510" y="1524"/>
                      <a:pt x="570" y="1472"/>
                    </a:cubicBezTo>
                    <a:cubicBezTo>
                      <a:pt x="766" y="1296"/>
                      <a:pt x="825" y="982"/>
                      <a:pt x="884" y="746"/>
                    </a:cubicBezTo>
                    <a:cubicBezTo>
                      <a:pt x="923" y="530"/>
                      <a:pt x="962" y="255"/>
                      <a:pt x="825" y="59"/>
                    </a:cubicBezTo>
                    <a:cubicBezTo>
                      <a:pt x="805" y="20"/>
                      <a:pt x="766" y="0"/>
                      <a:pt x="724"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0"/>
              <p:cNvSpPr/>
              <p:nvPr/>
            </p:nvSpPr>
            <p:spPr>
              <a:xfrm>
                <a:off x="5045283" y="2551834"/>
                <a:ext cx="22550" cy="45268"/>
              </a:xfrm>
              <a:custGeom>
                <a:avLst/>
                <a:gdLst/>
                <a:ahLst/>
                <a:cxnLst/>
                <a:rect l="l" t="t" r="r" b="b"/>
                <a:pathLst>
                  <a:path w="806" h="1618" extrusionOk="0">
                    <a:moveTo>
                      <a:pt x="266" y="0"/>
                    </a:moveTo>
                    <a:cubicBezTo>
                      <a:pt x="217" y="0"/>
                      <a:pt x="169" y="25"/>
                      <a:pt x="138" y="77"/>
                    </a:cubicBezTo>
                    <a:cubicBezTo>
                      <a:pt x="20" y="332"/>
                      <a:pt x="1" y="567"/>
                      <a:pt x="40" y="842"/>
                    </a:cubicBezTo>
                    <a:cubicBezTo>
                      <a:pt x="59" y="1058"/>
                      <a:pt x="138" y="1411"/>
                      <a:pt x="315" y="1549"/>
                    </a:cubicBezTo>
                    <a:cubicBezTo>
                      <a:pt x="369" y="1594"/>
                      <a:pt x="435" y="1618"/>
                      <a:pt x="498" y="1618"/>
                    </a:cubicBezTo>
                    <a:cubicBezTo>
                      <a:pt x="574" y="1618"/>
                      <a:pt x="645" y="1584"/>
                      <a:pt x="688" y="1509"/>
                    </a:cubicBezTo>
                    <a:cubicBezTo>
                      <a:pt x="805" y="1274"/>
                      <a:pt x="727" y="960"/>
                      <a:pt x="707" y="744"/>
                    </a:cubicBezTo>
                    <a:cubicBezTo>
                      <a:pt x="688" y="469"/>
                      <a:pt x="550" y="253"/>
                      <a:pt x="393" y="57"/>
                    </a:cubicBezTo>
                    <a:cubicBezTo>
                      <a:pt x="356" y="20"/>
                      <a:pt x="310" y="0"/>
                      <a:pt x="266"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0"/>
              <p:cNvSpPr/>
              <p:nvPr/>
            </p:nvSpPr>
            <p:spPr>
              <a:xfrm>
                <a:off x="5098749" y="2523073"/>
                <a:ext cx="37714" cy="27166"/>
              </a:xfrm>
              <a:custGeom>
                <a:avLst/>
                <a:gdLst/>
                <a:ahLst/>
                <a:cxnLst/>
                <a:rect l="l" t="t" r="r" b="b"/>
                <a:pathLst>
                  <a:path w="1348" h="971" extrusionOk="0">
                    <a:moveTo>
                      <a:pt x="129" y="0"/>
                    </a:moveTo>
                    <a:cubicBezTo>
                      <a:pt x="62" y="0"/>
                      <a:pt x="0" y="38"/>
                      <a:pt x="33" y="104"/>
                    </a:cubicBezTo>
                    <a:cubicBezTo>
                      <a:pt x="33" y="241"/>
                      <a:pt x="33" y="339"/>
                      <a:pt x="92" y="476"/>
                    </a:cubicBezTo>
                    <a:cubicBezTo>
                      <a:pt x="151" y="594"/>
                      <a:pt x="268" y="692"/>
                      <a:pt x="366" y="771"/>
                    </a:cubicBezTo>
                    <a:cubicBezTo>
                      <a:pt x="539" y="909"/>
                      <a:pt x="756" y="971"/>
                      <a:pt x="979" y="971"/>
                    </a:cubicBezTo>
                    <a:cubicBezTo>
                      <a:pt x="1010" y="971"/>
                      <a:pt x="1042" y="970"/>
                      <a:pt x="1073" y="967"/>
                    </a:cubicBezTo>
                    <a:cubicBezTo>
                      <a:pt x="1250" y="967"/>
                      <a:pt x="1348" y="712"/>
                      <a:pt x="1171" y="614"/>
                    </a:cubicBezTo>
                    <a:cubicBezTo>
                      <a:pt x="1034" y="516"/>
                      <a:pt x="877" y="398"/>
                      <a:pt x="739" y="280"/>
                    </a:cubicBezTo>
                    <a:cubicBezTo>
                      <a:pt x="661" y="202"/>
                      <a:pt x="563" y="123"/>
                      <a:pt x="465" y="84"/>
                    </a:cubicBezTo>
                    <a:cubicBezTo>
                      <a:pt x="366" y="25"/>
                      <a:pt x="268" y="25"/>
                      <a:pt x="170" y="5"/>
                    </a:cubicBezTo>
                    <a:cubicBezTo>
                      <a:pt x="157" y="2"/>
                      <a:pt x="143" y="0"/>
                      <a:pt x="12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0"/>
              <p:cNvSpPr/>
              <p:nvPr/>
            </p:nvSpPr>
            <p:spPr>
              <a:xfrm>
                <a:off x="5124909" y="2470194"/>
                <a:ext cx="40679" cy="25096"/>
              </a:xfrm>
              <a:custGeom>
                <a:avLst/>
                <a:gdLst/>
                <a:ahLst/>
                <a:cxnLst/>
                <a:rect l="l" t="t" r="r" b="b"/>
                <a:pathLst>
                  <a:path w="1454" h="897" extrusionOk="0">
                    <a:moveTo>
                      <a:pt x="489" y="0"/>
                    </a:moveTo>
                    <a:cubicBezTo>
                      <a:pt x="415" y="0"/>
                      <a:pt x="343" y="10"/>
                      <a:pt x="275" y="31"/>
                    </a:cubicBezTo>
                    <a:cubicBezTo>
                      <a:pt x="118" y="70"/>
                      <a:pt x="1" y="266"/>
                      <a:pt x="99" y="404"/>
                    </a:cubicBezTo>
                    <a:cubicBezTo>
                      <a:pt x="275" y="639"/>
                      <a:pt x="491" y="659"/>
                      <a:pt x="727" y="757"/>
                    </a:cubicBezTo>
                    <a:cubicBezTo>
                      <a:pt x="888" y="811"/>
                      <a:pt x="1065" y="897"/>
                      <a:pt x="1229" y="897"/>
                    </a:cubicBezTo>
                    <a:cubicBezTo>
                      <a:pt x="1245" y="897"/>
                      <a:pt x="1261" y="896"/>
                      <a:pt x="1277" y="894"/>
                    </a:cubicBezTo>
                    <a:cubicBezTo>
                      <a:pt x="1316" y="894"/>
                      <a:pt x="1355" y="835"/>
                      <a:pt x="1375" y="796"/>
                    </a:cubicBezTo>
                    <a:cubicBezTo>
                      <a:pt x="1453" y="561"/>
                      <a:pt x="1257" y="325"/>
                      <a:pt x="1080" y="207"/>
                    </a:cubicBezTo>
                    <a:cubicBezTo>
                      <a:pt x="921" y="77"/>
                      <a:pt x="698" y="0"/>
                      <a:pt x="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0"/>
              <p:cNvSpPr/>
              <p:nvPr/>
            </p:nvSpPr>
            <p:spPr>
              <a:xfrm>
                <a:off x="5123258" y="2407830"/>
                <a:ext cx="39952" cy="23921"/>
              </a:xfrm>
              <a:custGeom>
                <a:avLst/>
                <a:gdLst/>
                <a:ahLst/>
                <a:cxnLst/>
                <a:rect l="l" t="t" r="r" b="b"/>
                <a:pathLst>
                  <a:path w="1428" h="855" extrusionOk="0">
                    <a:moveTo>
                      <a:pt x="1163" y="1"/>
                    </a:moveTo>
                    <a:cubicBezTo>
                      <a:pt x="1155" y="1"/>
                      <a:pt x="1147" y="1"/>
                      <a:pt x="1139" y="2"/>
                    </a:cubicBezTo>
                    <a:cubicBezTo>
                      <a:pt x="884" y="42"/>
                      <a:pt x="668" y="81"/>
                      <a:pt x="433" y="140"/>
                    </a:cubicBezTo>
                    <a:cubicBezTo>
                      <a:pt x="295" y="199"/>
                      <a:pt x="138" y="218"/>
                      <a:pt x="60" y="375"/>
                    </a:cubicBezTo>
                    <a:cubicBezTo>
                      <a:pt x="1" y="474"/>
                      <a:pt x="1" y="611"/>
                      <a:pt x="60" y="709"/>
                    </a:cubicBezTo>
                    <a:cubicBezTo>
                      <a:pt x="135" y="817"/>
                      <a:pt x="241" y="855"/>
                      <a:pt x="356" y="855"/>
                    </a:cubicBezTo>
                    <a:cubicBezTo>
                      <a:pt x="511" y="855"/>
                      <a:pt x="681" y="785"/>
                      <a:pt x="806" y="729"/>
                    </a:cubicBezTo>
                    <a:cubicBezTo>
                      <a:pt x="1041" y="631"/>
                      <a:pt x="1178" y="434"/>
                      <a:pt x="1336" y="238"/>
                    </a:cubicBezTo>
                    <a:cubicBezTo>
                      <a:pt x="1427" y="128"/>
                      <a:pt x="1279" y="1"/>
                      <a:pt x="116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0"/>
              <p:cNvSpPr/>
              <p:nvPr/>
            </p:nvSpPr>
            <p:spPr>
              <a:xfrm>
                <a:off x="5090356" y="2346250"/>
                <a:ext cx="34328" cy="33433"/>
              </a:xfrm>
              <a:custGeom>
                <a:avLst/>
                <a:gdLst/>
                <a:ahLst/>
                <a:cxnLst/>
                <a:rect l="l" t="t" r="r" b="b"/>
                <a:pathLst>
                  <a:path w="1227" h="1195" extrusionOk="0">
                    <a:moveTo>
                      <a:pt x="1025" y="0"/>
                    </a:moveTo>
                    <a:cubicBezTo>
                      <a:pt x="1011" y="0"/>
                      <a:pt x="996" y="2"/>
                      <a:pt x="981" y="5"/>
                    </a:cubicBezTo>
                    <a:cubicBezTo>
                      <a:pt x="588" y="143"/>
                      <a:pt x="97" y="339"/>
                      <a:pt x="38" y="810"/>
                    </a:cubicBezTo>
                    <a:cubicBezTo>
                      <a:pt x="0" y="1039"/>
                      <a:pt x="160" y="1194"/>
                      <a:pt x="331" y="1194"/>
                    </a:cubicBezTo>
                    <a:cubicBezTo>
                      <a:pt x="424" y="1194"/>
                      <a:pt x="519" y="1149"/>
                      <a:pt x="588" y="1045"/>
                    </a:cubicBezTo>
                    <a:cubicBezTo>
                      <a:pt x="686" y="928"/>
                      <a:pt x="745" y="790"/>
                      <a:pt x="843" y="672"/>
                    </a:cubicBezTo>
                    <a:cubicBezTo>
                      <a:pt x="941" y="555"/>
                      <a:pt x="1039" y="398"/>
                      <a:pt x="1138" y="280"/>
                    </a:cubicBezTo>
                    <a:cubicBezTo>
                      <a:pt x="1227" y="173"/>
                      <a:pt x="1170" y="0"/>
                      <a:pt x="102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0"/>
              <p:cNvSpPr/>
              <p:nvPr/>
            </p:nvSpPr>
            <p:spPr>
              <a:xfrm>
                <a:off x="4982697" y="2419357"/>
                <a:ext cx="12646" cy="7274"/>
              </a:xfrm>
              <a:custGeom>
                <a:avLst/>
                <a:gdLst/>
                <a:ahLst/>
                <a:cxnLst/>
                <a:rect l="l" t="t" r="r" b="b"/>
                <a:pathLst>
                  <a:path w="452" h="260" extrusionOk="0">
                    <a:moveTo>
                      <a:pt x="246" y="0"/>
                    </a:moveTo>
                    <a:cubicBezTo>
                      <a:pt x="236" y="0"/>
                      <a:pt x="226" y="1"/>
                      <a:pt x="216" y="3"/>
                    </a:cubicBezTo>
                    <a:cubicBezTo>
                      <a:pt x="98" y="3"/>
                      <a:pt x="0" y="101"/>
                      <a:pt x="0" y="219"/>
                    </a:cubicBezTo>
                    <a:cubicBezTo>
                      <a:pt x="0" y="248"/>
                      <a:pt x="4" y="259"/>
                      <a:pt x="13" y="259"/>
                    </a:cubicBezTo>
                    <a:cubicBezTo>
                      <a:pt x="43" y="259"/>
                      <a:pt x="123" y="101"/>
                      <a:pt x="216" y="101"/>
                    </a:cubicBezTo>
                    <a:cubicBezTo>
                      <a:pt x="324" y="101"/>
                      <a:pt x="408" y="259"/>
                      <a:pt x="439" y="259"/>
                    </a:cubicBezTo>
                    <a:cubicBezTo>
                      <a:pt x="447" y="259"/>
                      <a:pt x="451" y="248"/>
                      <a:pt x="451" y="219"/>
                    </a:cubicBezTo>
                    <a:cubicBezTo>
                      <a:pt x="451" y="93"/>
                      <a:pt x="353"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0"/>
              <p:cNvSpPr/>
              <p:nvPr/>
            </p:nvSpPr>
            <p:spPr>
              <a:xfrm>
                <a:off x="5050236" y="2419413"/>
                <a:ext cx="12114" cy="7218"/>
              </a:xfrm>
              <a:custGeom>
                <a:avLst/>
                <a:gdLst/>
                <a:ahLst/>
                <a:cxnLst/>
                <a:rect l="l" t="t" r="r" b="b"/>
                <a:pathLst>
                  <a:path w="433" h="258" extrusionOk="0">
                    <a:moveTo>
                      <a:pt x="216" y="1"/>
                    </a:moveTo>
                    <a:cubicBezTo>
                      <a:pt x="98" y="1"/>
                      <a:pt x="0" y="99"/>
                      <a:pt x="0" y="217"/>
                    </a:cubicBezTo>
                    <a:cubicBezTo>
                      <a:pt x="0" y="246"/>
                      <a:pt x="5" y="257"/>
                      <a:pt x="13" y="257"/>
                    </a:cubicBezTo>
                    <a:cubicBezTo>
                      <a:pt x="43" y="257"/>
                      <a:pt x="123" y="99"/>
                      <a:pt x="216" y="99"/>
                    </a:cubicBezTo>
                    <a:cubicBezTo>
                      <a:pt x="309" y="99"/>
                      <a:pt x="390" y="257"/>
                      <a:pt x="420" y="257"/>
                    </a:cubicBezTo>
                    <a:cubicBezTo>
                      <a:pt x="428" y="257"/>
                      <a:pt x="432" y="246"/>
                      <a:pt x="432" y="217"/>
                    </a:cubicBezTo>
                    <a:cubicBezTo>
                      <a:pt x="432" y="79"/>
                      <a:pt x="334"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0"/>
              <p:cNvSpPr/>
              <p:nvPr/>
            </p:nvSpPr>
            <p:spPr>
              <a:xfrm>
                <a:off x="4946437" y="2427107"/>
                <a:ext cx="30244" cy="30244"/>
              </a:xfrm>
              <a:custGeom>
                <a:avLst/>
                <a:gdLst/>
                <a:ahLst/>
                <a:cxnLst/>
                <a:rect l="l" t="t" r="r" b="b"/>
                <a:pathLst>
                  <a:path w="1081" h="1081" extrusionOk="0">
                    <a:moveTo>
                      <a:pt x="531" y="0"/>
                    </a:moveTo>
                    <a:cubicBezTo>
                      <a:pt x="236" y="0"/>
                      <a:pt x="1" y="236"/>
                      <a:pt x="1" y="530"/>
                    </a:cubicBezTo>
                    <a:cubicBezTo>
                      <a:pt x="1" y="825"/>
                      <a:pt x="236" y="1080"/>
                      <a:pt x="531" y="1080"/>
                    </a:cubicBezTo>
                    <a:cubicBezTo>
                      <a:pt x="825" y="1080"/>
                      <a:pt x="1080" y="825"/>
                      <a:pt x="1080" y="530"/>
                    </a:cubicBezTo>
                    <a:cubicBezTo>
                      <a:pt x="1080" y="236"/>
                      <a:pt x="825" y="0"/>
                      <a:pt x="531"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0"/>
              <p:cNvSpPr/>
              <p:nvPr/>
            </p:nvSpPr>
            <p:spPr>
              <a:xfrm>
                <a:off x="5071107" y="2427107"/>
                <a:ext cx="30216" cy="30244"/>
              </a:xfrm>
              <a:custGeom>
                <a:avLst/>
                <a:gdLst/>
                <a:ahLst/>
                <a:cxnLst/>
                <a:rect l="l" t="t" r="r" b="b"/>
                <a:pathLst>
                  <a:path w="1080" h="1081" extrusionOk="0">
                    <a:moveTo>
                      <a:pt x="550" y="0"/>
                    </a:moveTo>
                    <a:cubicBezTo>
                      <a:pt x="255" y="0"/>
                      <a:pt x="0" y="236"/>
                      <a:pt x="0" y="530"/>
                    </a:cubicBezTo>
                    <a:cubicBezTo>
                      <a:pt x="0" y="825"/>
                      <a:pt x="255" y="1080"/>
                      <a:pt x="550" y="1080"/>
                    </a:cubicBezTo>
                    <a:cubicBezTo>
                      <a:pt x="844" y="1080"/>
                      <a:pt x="1080" y="825"/>
                      <a:pt x="1080" y="530"/>
                    </a:cubicBezTo>
                    <a:cubicBezTo>
                      <a:pt x="1080" y="236"/>
                      <a:pt x="844" y="0"/>
                      <a:pt x="550"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0"/>
              <p:cNvSpPr/>
              <p:nvPr/>
            </p:nvSpPr>
            <p:spPr>
              <a:xfrm>
                <a:off x="5009584" y="2427107"/>
                <a:ext cx="24760" cy="11023"/>
              </a:xfrm>
              <a:custGeom>
                <a:avLst/>
                <a:gdLst/>
                <a:ahLst/>
                <a:cxnLst/>
                <a:rect l="l" t="t" r="r" b="b"/>
                <a:pathLst>
                  <a:path w="885" h="394" extrusionOk="0">
                    <a:moveTo>
                      <a:pt x="884" y="0"/>
                    </a:moveTo>
                    <a:lnTo>
                      <a:pt x="884" y="0"/>
                    </a:lnTo>
                    <a:cubicBezTo>
                      <a:pt x="825" y="99"/>
                      <a:pt x="766" y="138"/>
                      <a:pt x="688" y="197"/>
                    </a:cubicBezTo>
                    <a:cubicBezTo>
                      <a:pt x="609" y="216"/>
                      <a:pt x="511" y="236"/>
                      <a:pt x="433" y="236"/>
                    </a:cubicBezTo>
                    <a:cubicBezTo>
                      <a:pt x="334" y="236"/>
                      <a:pt x="276" y="236"/>
                      <a:pt x="197" y="197"/>
                    </a:cubicBezTo>
                    <a:cubicBezTo>
                      <a:pt x="119" y="138"/>
                      <a:pt x="40" y="99"/>
                      <a:pt x="1" y="0"/>
                    </a:cubicBezTo>
                    <a:lnTo>
                      <a:pt x="1" y="0"/>
                    </a:lnTo>
                    <a:cubicBezTo>
                      <a:pt x="1" y="118"/>
                      <a:pt x="40" y="216"/>
                      <a:pt x="119" y="295"/>
                    </a:cubicBezTo>
                    <a:cubicBezTo>
                      <a:pt x="217" y="373"/>
                      <a:pt x="334" y="393"/>
                      <a:pt x="433" y="393"/>
                    </a:cubicBezTo>
                    <a:cubicBezTo>
                      <a:pt x="570" y="393"/>
                      <a:pt x="688" y="373"/>
                      <a:pt x="766" y="295"/>
                    </a:cubicBezTo>
                    <a:cubicBezTo>
                      <a:pt x="845" y="216"/>
                      <a:pt x="884" y="99"/>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2" name="Google Shape;2172;p30"/>
            <p:cNvSpPr/>
            <p:nvPr/>
          </p:nvSpPr>
          <p:spPr>
            <a:xfrm>
              <a:off x="4005998" y="3092188"/>
              <a:ext cx="323495" cy="299501"/>
            </a:xfrm>
            <a:custGeom>
              <a:avLst/>
              <a:gdLst/>
              <a:ahLst/>
              <a:cxnLst/>
              <a:rect l="l" t="t" r="r" b="b"/>
              <a:pathLst>
                <a:path w="18565" h="17188" extrusionOk="0">
                  <a:moveTo>
                    <a:pt x="12979" y="1"/>
                  </a:moveTo>
                  <a:cubicBezTo>
                    <a:pt x="8558" y="1"/>
                    <a:pt x="9595" y="7468"/>
                    <a:pt x="9595" y="7468"/>
                  </a:cubicBezTo>
                  <a:cubicBezTo>
                    <a:pt x="9595" y="7468"/>
                    <a:pt x="7314" y="2515"/>
                    <a:pt x="4330" y="2515"/>
                  </a:cubicBezTo>
                  <a:cubicBezTo>
                    <a:pt x="3796" y="2515"/>
                    <a:pt x="3240" y="2673"/>
                    <a:pt x="2671" y="3046"/>
                  </a:cubicBezTo>
                  <a:cubicBezTo>
                    <a:pt x="1" y="4757"/>
                    <a:pt x="1" y="9095"/>
                    <a:pt x="2921" y="12265"/>
                  </a:cubicBezTo>
                  <a:cubicBezTo>
                    <a:pt x="6425" y="16103"/>
                    <a:pt x="12390" y="17188"/>
                    <a:pt x="12390" y="17188"/>
                  </a:cubicBezTo>
                  <a:cubicBezTo>
                    <a:pt x="12390" y="17188"/>
                    <a:pt x="16896" y="13016"/>
                    <a:pt x="17772" y="7969"/>
                  </a:cubicBezTo>
                  <a:cubicBezTo>
                    <a:pt x="18564" y="3714"/>
                    <a:pt x="16228" y="85"/>
                    <a:pt x="13016" y="1"/>
                  </a:cubicBezTo>
                  <a:cubicBezTo>
                    <a:pt x="13004" y="1"/>
                    <a:pt x="12991" y="1"/>
                    <a:pt x="1297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0"/>
            <p:cNvSpPr/>
            <p:nvPr/>
          </p:nvSpPr>
          <p:spPr>
            <a:xfrm>
              <a:off x="4505145" y="2814844"/>
              <a:ext cx="234087" cy="217778"/>
            </a:xfrm>
            <a:custGeom>
              <a:avLst/>
              <a:gdLst/>
              <a:ahLst/>
              <a:cxnLst/>
              <a:rect l="l" t="t" r="r" b="b"/>
              <a:pathLst>
                <a:path w="13434" h="12498" extrusionOk="0">
                  <a:moveTo>
                    <a:pt x="4285" y="1"/>
                  </a:moveTo>
                  <a:cubicBezTo>
                    <a:pt x="2240" y="1"/>
                    <a:pt x="324" y="2094"/>
                    <a:pt x="210" y="4984"/>
                  </a:cubicBezTo>
                  <a:cubicBezTo>
                    <a:pt x="1" y="8780"/>
                    <a:pt x="2504" y="12492"/>
                    <a:pt x="2504" y="12492"/>
                  </a:cubicBezTo>
                  <a:cubicBezTo>
                    <a:pt x="2504" y="12492"/>
                    <a:pt x="2624" y="12498"/>
                    <a:pt x="2838" y="12498"/>
                  </a:cubicBezTo>
                  <a:cubicBezTo>
                    <a:pt x="3931" y="12498"/>
                    <a:pt x="7480" y="12352"/>
                    <a:pt x="10096" y="10573"/>
                  </a:cubicBezTo>
                  <a:cubicBezTo>
                    <a:pt x="12724" y="8780"/>
                    <a:pt x="13433" y="5693"/>
                    <a:pt x="11890" y="3982"/>
                  </a:cubicBezTo>
                  <a:cubicBezTo>
                    <a:pt x="11404" y="3479"/>
                    <a:pt x="10865" y="3280"/>
                    <a:pt x="10318" y="3280"/>
                  </a:cubicBezTo>
                  <a:cubicBezTo>
                    <a:pt x="8284" y="3280"/>
                    <a:pt x="6133" y="6026"/>
                    <a:pt x="6133" y="6026"/>
                  </a:cubicBezTo>
                  <a:cubicBezTo>
                    <a:pt x="6133" y="6026"/>
                    <a:pt x="8135" y="812"/>
                    <a:pt x="4882" y="61"/>
                  </a:cubicBezTo>
                  <a:cubicBezTo>
                    <a:pt x="4682" y="21"/>
                    <a:pt x="4483" y="1"/>
                    <a:pt x="428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0"/>
            <p:cNvSpPr/>
            <p:nvPr/>
          </p:nvSpPr>
          <p:spPr>
            <a:xfrm>
              <a:off x="3855062" y="2586440"/>
              <a:ext cx="163568" cy="141735"/>
            </a:xfrm>
            <a:custGeom>
              <a:avLst/>
              <a:gdLst/>
              <a:ahLst/>
              <a:cxnLst/>
              <a:rect l="l" t="t" r="r" b="b"/>
              <a:pathLst>
                <a:path w="9387" h="8134" extrusionOk="0">
                  <a:moveTo>
                    <a:pt x="2572" y="0"/>
                  </a:moveTo>
                  <a:cubicBezTo>
                    <a:pt x="2458" y="0"/>
                    <a:pt x="2338" y="13"/>
                    <a:pt x="2211" y="41"/>
                  </a:cubicBezTo>
                  <a:cubicBezTo>
                    <a:pt x="751" y="416"/>
                    <a:pt x="0" y="2377"/>
                    <a:pt x="793" y="4295"/>
                  </a:cubicBezTo>
                  <a:cubicBezTo>
                    <a:pt x="1711" y="6590"/>
                    <a:pt x="4297" y="8133"/>
                    <a:pt x="4297" y="8133"/>
                  </a:cubicBezTo>
                  <a:cubicBezTo>
                    <a:pt x="4297" y="8133"/>
                    <a:pt x="7050" y="6965"/>
                    <a:pt x="8302" y="4796"/>
                  </a:cubicBezTo>
                  <a:cubicBezTo>
                    <a:pt x="9386" y="3002"/>
                    <a:pt x="8928" y="917"/>
                    <a:pt x="7509" y="416"/>
                  </a:cubicBezTo>
                  <a:cubicBezTo>
                    <a:pt x="7302" y="337"/>
                    <a:pt x="7107" y="302"/>
                    <a:pt x="6925" y="302"/>
                  </a:cubicBezTo>
                  <a:cubicBezTo>
                    <a:pt x="5274" y="302"/>
                    <a:pt x="4631" y="3211"/>
                    <a:pt x="4631" y="3211"/>
                  </a:cubicBezTo>
                  <a:cubicBezTo>
                    <a:pt x="4631" y="3211"/>
                    <a:pt x="4373" y="0"/>
                    <a:pt x="2572"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5" name="Google Shape;2175;p30"/>
            <p:cNvGrpSpPr/>
            <p:nvPr/>
          </p:nvGrpSpPr>
          <p:grpSpPr>
            <a:xfrm>
              <a:off x="2197100" y="2840350"/>
              <a:ext cx="4674280" cy="2000319"/>
              <a:chOff x="2197100" y="2840350"/>
              <a:chExt cx="4674280" cy="2000319"/>
            </a:xfrm>
          </p:grpSpPr>
          <p:sp>
            <p:nvSpPr>
              <p:cNvPr id="2176" name="Google Shape;2176;p30"/>
              <p:cNvSpPr/>
              <p:nvPr/>
            </p:nvSpPr>
            <p:spPr>
              <a:xfrm>
                <a:off x="2197100" y="4397772"/>
                <a:ext cx="4674280" cy="442897"/>
              </a:xfrm>
              <a:custGeom>
                <a:avLst/>
                <a:gdLst/>
                <a:ahLst/>
                <a:cxnLst/>
                <a:rect l="l" t="t" r="r" b="b"/>
                <a:pathLst>
                  <a:path w="219656" h="28264" extrusionOk="0">
                    <a:moveTo>
                      <a:pt x="109807" y="0"/>
                    </a:moveTo>
                    <a:cubicBezTo>
                      <a:pt x="49173" y="0"/>
                      <a:pt x="0" y="6327"/>
                      <a:pt x="0" y="14132"/>
                    </a:cubicBezTo>
                    <a:cubicBezTo>
                      <a:pt x="0" y="21937"/>
                      <a:pt x="49173" y="28263"/>
                      <a:pt x="109807" y="28263"/>
                    </a:cubicBezTo>
                    <a:cubicBezTo>
                      <a:pt x="170483" y="28263"/>
                      <a:pt x="219655" y="21937"/>
                      <a:pt x="219655" y="14132"/>
                    </a:cubicBezTo>
                    <a:cubicBezTo>
                      <a:pt x="219655" y="6327"/>
                      <a:pt x="170483" y="0"/>
                      <a:pt x="109807"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0"/>
              <p:cNvSpPr/>
              <p:nvPr/>
            </p:nvSpPr>
            <p:spPr>
              <a:xfrm>
                <a:off x="5847064" y="4346211"/>
                <a:ext cx="1008815" cy="334701"/>
              </a:xfrm>
              <a:custGeom>
                <a:avLst/>
                <a:gdLst/>
                <a:ahLst/>
                <a:cxnLst/>
                <a:rect l="l" t="t" r="r" b="b"/>
                <a:pathLst>
                  <a:path w="53313" h="17688" extrusionOk="0">
                    <a:moveTo>
                      <a:pt x="1" y="0"/>
                    </a:moveTo>
                    <a:lnTo>
                      <a:pt x="1586" y="17687"/>
                    </a:lnTo>
                    <a:lnTo>
                      <a:pt x="25739" y="17521"/>
                    </a:lnTo>
                    <a:lnTo>
                      <a:pt x="51561" y="17687"/>
                    </a:lnTo>
                    <a:cubicBezTo>
                      <a:pt x="52437" y="17687"/>
                      <a:pt x="53229" y="17020"/>
                      <a:pt x="53313" y="16102"/>
                    </a:cubicBezTo>
                    <a:cubicBezTo>
                      <a:pt x="53313" y="15268"/>
                      <a:pt x="52812" y="14434"/>
                      <a:pt x="51978" y="14225"/>
                    </a:cubicBezTo>
                    <a:cubicBezTo>
                      <a:pt x="48182" y="13182"/>
                      <a:pt x="38170" y="10262"/>
                      <a:pt x="37252" y="7926"/>
                    </a:cubicBezTo>
                    <a:cubicBezTo>
                      <a:pt x="35832" y="4321"/>
                      <a:pt x="33015" y="3462"/>
                      <a:pt x="30655" y="3462"/>
                    </a:cubicBezTo>
                    <a:cubicBezTo>
                      <a:pt x="28509" y="3462"/>
                      <a:pt x="26740" y="4172"/>
                      <a:pt x="26740" y="4172"/>
                    </a:cubicBezTo>
                    <a:lnTo>
                      <a:pt x="1" y="0"/>
                    </a:ln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0"/>
              <p:cNvSpPr/>
              <p:nvPr/>
            </p:nvSpPr>
            <p:spPr>
              <a:xfrm>
                <a:off x="4060758" y="4599581"/>
                <a:ext cx="94745" cy="94745"/>
              </a:xfrm>
              <a:custGeom>
                <a:avLst/>
                <a:gdLst/>
                <a:ahLst/>
                <a:cxnLst/>
                <a:rect l="l" t="t" r="r" b="b"/>
                <a:pathLst>
                  <a:path w="5007" h="5007" extrusionOk="0">
                    <a:moveTo>
                      <a:pt x="668" y="1"/>
                    </a:moveTo>
                    <a:cubicBezTo>
                      <a:pt x="293" y="1"/>
                      <a:pt x="1" y="334"/>
                      <a:pt x="1" y="710"/>
                    </a:cubicBezTo>
                    <a:lnTo>
                      <a:pt x="1" y="4339"/>
                    </a:lnTo>
                    <a:cubicBezTo>
                      <a:pt x="1" y="4715"/>
                      <a:pt x="335" y="5007"/>
                      <a:pt x="668" y="5007"/>
                    </a:cubicBezTo>
                    <a:lnTo>
                      <a:pt x="4339" y="5007"/>
                    </a:lnTo>
                    <a:cubicBezTo>
                      <a:pt x="4715" y="5007"/>
                      <a:pt x="4965" y="4756"/>
                      <a:pt x="5007" y="4339"/>
                    </a:cubicBezTo>
                    <a:lnTo>
                      <a:pt x="5007" y="710"/>
                    </a:lnTo>
                    <a:cubicBezTo>
                      <a:pt x="5007" y="334"/>
                      <a:pt x="4715" y="1"/>
                      <a:pt x="4339"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0"/>
              <p:cNvSpPr/>
              <p:nvPr/>
            </p:nvSpPr>
            <p:spPr>
              <a:xfrm>
                <a:off x="4071809" y="4610632"/>
                <a:ext cx="72643" cy="73438"/>
              </a:xfrm>
              <a:custGeom>
                <a:avLst/>
                <a:gdLst/>
                <a:ahLst/>
                <a:cxnLst/>
                <a:rect l="l" t="t" r="r" b="b"/>
                <a:pathLst>
                  <a:path w="3839" h="3881" fill="none" extrusionOk="0">
                    <a:moveTo>
                      <a:pt x="3338" y="3880"/>
                    </a:moveTo>
                    <a:lnTo>
                      <a:pt x="501" y="3880"/>
                    </a:lnTo>
                    <a:cubicBezTo>
                      <a:pt x="251" y="3880"/>
                      <a:pt x="1" y="3672"/>
                      <a:pt x="1" y="3338"/>
                    </a:cubicBezTo>
                    <a:lnTo>
                      <a:pt x="1" y="543"/>
                    </a:lnTo>
                    <a:cubicBezTo>
                      <a:pt x="1" y="251"/>
                      <a:pt x="209" y="1"/>
                      <a:pt x="501" y="1"/>
                    </a:cubicBezTo>
                    <a:lnTo>
                      <a:pt x="3338" y="1"/>
                    </a:lnTo>
                    <a:cubicBezTo>
                      <a:pt x="3588" y="1"/>
                      <a:pt x="3839" y="209"/>
                      <a:pt x="3839" y="543"/>
                    </a:cubicBezTo>
                    <a:lnTo>
                      <a:pt x="3839" y="3338"/>
                    </a:lnTo>
                    <a:cubicBezTo>
                      <a:pt x="3797" y="3672"/>
                      <a:pt x="3588" y="3880"/>
                      <a:pt x="3338" y="3880"/>
                    </a:cubicBezTo>
                    <a:close/>
                  </a:path>
                </a:pathLst>
              </a:custGeom>
              <a:noFill/>
              <a:ln w="3125" cap="flat" cmpd="sng">
                <a:solidFill>
                  <a:schemeClr val="lt1"/>
                </a:solidFill>
                <a:prstDash val="solid"/>
                <a:miter lim="417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0"/>
              <p:cNvSpPr/>
              <p:nvPr/>
            </p:nvSpPr>
            <p:spPr>
              <a:xfrm>
                <a:off x="3960508" y="4599581"/>
                <a:ext cx="94745" cy="94745"/>
              </a:xfrm>
              <a:custGeom>
                <a:avLst/>
                <a:gdLst/>
                <a:ahLst/>
                <a:cxnLst/>
                <a:rect l="l" t="t" r="r" b="b"/>
                <a:pathLst>
                  <a:path w="5007" h="5007" extrusionOk="0">
                    <a:moveTo>
                      <a:pt x="668" y="1"/>
                    </a:moveTo>
                    <a:cubicBezTo>
                      <a:pt x="293" y="1"/>
                      <a:pt x="1" y="334"/>
                      <a:pt x="1" y="710"/>
                    </a:cubicBezTo>
                    <a:lnTo>
                      <a:pt x="1" y="4339"/>
                    </a:lnTo>
                    <a:cubicBezTo>
                      <a:pt x="1" y="4715"/>
                      <a:pt x="293" y="5007"/>
                      <a:pt x="668" y="5007"/>
                    </a:cubicBezTo>
                    <a:lnTo>
                      <a:pt x="4298" y="5007"/>
                    </a:lnTo>
                    <a:cubicBezTo>
                      <a:pt x="4673" y="5007"/>
                      <a:pt x="5007" y="4756"/>
                      <a:pt x="5007" y="4339"/>
                    </a:cubicBezTo>
                    <a:lnTo>
                      <a:pt x="5007" y="710"/>
                    </a:lnTo>
                    <a:cubicBezTo>
                      <a:pt x="5007" y="334"/>
                      <a:pt x="4673" y="1"/>
                      <a:pt x="429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0"/>
              <p:cNvSpPr/>
              <p:nvPr/>
            </p:nvSpPr>
            <p:spPr>
              <a:xfrm>
                <a:off x="3970783" y="4610632"/>
                <a:ext cx="73419" cy="73438"/>
              </a:xfrm>
              <a:custGeom>
                <a:avLst/>
                <a:gdLst/>
                <a:ahLst/>
                <a:cxnLst/>
                <a:rect l="l" t="t" r="r" b="b"/>
                <a:pathLst>
                  <a:path w="3880" h="3881" fill="none" extrusionOk="0">
                    <a:moveTo>
                      <a:pt x="3338" y="3880"/>
                    </a:moveTo>
                    <a:lnTo>
                      <a:pt x="543" y="3880"/>
                    </a:lnTo>
                    <a:cubicBezTo>
                      <a:pt x="292" y="3880"/>
                      <a:pt x="0" y="3672"/>
                      <a:pt x="0" y="3338"/>
                    </a:cubicBezTo>
                    <a:lnTo>
                      <a:pt x="0" y="543"/>
                    </a:lnTo>
                    <a:cubicBezTo>
                      <a:pt x="0" y="251"/>
                      <a:pt x="209" y="1"/>
                      <a:pt x="543" y="1"/>
                    </a:cubicBezTo>
                    <a:lnTo>
                      <a:pt x="3338" y="1"/>
                    </a:lnTo>
                    <a:cubicBezTo>
                      <a:pt x="3630" y="1"/>
                      <a:pt x="3880" y="209"/>
                      <a:pt x="3880" y="543"/>
                    </a:cubicBezTo>
                    <a:lnTo>
                      <a:pt x="3880" y="3338"/>
                    </a:lnTo>
                    <a:cubicBezTo>
                      <a:pt x="3880" y="3672"/>
                      <a:pt x="3630" y="3880"/>
                      <a:pt x="3338" y="3880"/>
                    </a:cubicBezTo>
                    <a:close/>
                  </a:path>
                </a:pathLst>
              </a:custGeom>
              <a:noFill/>
              <a:ln w="3125" cap="flat" cmpd="sng">
                <a:solidFill>
                  <a:schemeClr val="lt1"/>
                </a:solidFill>
                <a:prstDash val="solid"/>
                <a:miter lim="417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0"/>
              <p:cNvSpPr/>
              <p:nvPr/>
            </p:nvSpPr>
            <p:spPr>
              <a:xfrm>
                <a:off x="4013396" y="4505651"/>
                <a:ext cx="94745" cy="95540"/>
              </a:xfrm>
              <a:custGeom>
                <a:avLst/>
                <a:gdLst/>
                <a:ahLst/>
                <a:cxnLst/>
                <a:rect l="l" t="t" r="r" b="b"/>
                <a:pathLst>
                  <a:path w="5007" h="5049" extrusionOk="0">
                    <a:moveTo>
                      <a:pt x="668" y="1"/>
                    </a:moveTo>
                    <a:cubicBezTo>
                      <a:pt x="335" y="1"/>
                      <a:pt x="1" y="334"/>
                      <a:pt x="1" y="710"/>
                    </a:cubicBezTo>
                    <a:lnTo>
                      <a:pt x="1" y="4339"/>
                    </a:lnTo>
                    <a:cubicBezTo>
                      <a:pt x="1" y="4714"/>
                      <a:pt x="335" y="5048"/>
                      <a:pt x="668" y="5048"/>
                    </a:cubicBezTo>
                    <a:lnTo>
                      <a:pt x="4339" y="5048"/>
                    </a:lnTo>
                    <a:cubicBezTo>
                      <a:pt x="4715" y="5048"/>
                      <a:pt x="5007" y="4756"/>
                      <a:pt x="5007" y="4339"/>
                    </a:cubicBezTo>
                    <a:lnTo>
                      <a:pt x="5007" y="710"/>
                    </a:lnTo>
                    <a:cubicBezTo>
                      <a:pt x="5007" y="334"/>
                      <a:pt x="4715" y="1"/>
                      <a:pt x="433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0"/>
              <p:cNvSpPr/>
              <p:nvPr/>
            </p:nvSpPr>
            <p:spPr>
              <a:xfrm>
                <a:off x="4024446" y="4516702"/>
                <a:ext cx="72643" cy="73438"/>
              </a:xfrm>
              <a:custGeom>
                <a:avLst/>
                <a:gdLst/>
                <a:ahLst/>
                <a:cxnLst/>
                <a:rect l="l" t="t" r="r" b="b"/>
                <a:pathLst>
                  <a:path w="3839" h="3881" fill="none" extrusionOk="0">
                    <a:moveTo>
                      <a:pt x="3338" y="3880"/>
                    </a:moveTo>
                    <a:lnTo>
                      <a:pt x="502" y="3880"/>
                    </a:lnTo>
                    <a:cubicBezTo>
                      <a:pt x="251" y="3880"/>
                      <a:pt x="1" y="3672"/>
                      <a:pt x="1" y="3338"/>
                    </a:cubicBezTo>
                    <a:lnTo>
                      <a:pt x="1" y="543"/>
                    </a:lnTo>
                    <a:cubicBezTo>
                      <a:pt x="1" y="293"/>
                      <a:pt x="210" y="1"/>
                      <a:pt x="502" y="1"/>
                    </a:cubicBezTo>
                    <a:lnTo>
                      <a:pt x="3338" y="1"/>
                    </a:lnTo>
                    <a:cubicBezTo>
                      <a:pt x="3588" y="1"/>
                      <a:pt x="3839" y="209"/>
                      <a:pt x="3839" y="543"/>
                    </a:cubicBezTo>
                    <a:lnTo>
                      <a:pt x="3839" y="3338"/>
                    </a:lnTo>
                    <a:cubicBezTo>
                      <a:pt x="3839" y="3672"/>
                      <a:pt x="3588" y="3880"/>
                      <a:pt x="3338" y="3880"/>
                    </a:cubicBezTo>
                    <a:close/>
                  </a:path>
                </a:pathLst>
              </a:custGeom>
              <a:noFill/>
              <a:ln w="3125" cap="flat" cmpd="sng">
                <a:solidFill>
                  <a:schemeClr val="lt1"/>
                </a:solidFill>
                <a:prstDash val="solid"/>
                <a:miter lim="417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0"/>
              <p:cNvSpPr/>
              <p:nvPr/>
            </p:nvSpPr>
            <p:spPr>
              <a:xfrm>
                <a:off x="4628315" y="3742133"/>
                <a:ext cx="115030" cy="154956"/>
              </a:xfrm>
              <a:custGeom>
                <a:avLst/>
                <a:gdLst/>
                <a:ahLst/>
                <a:cxnLst/>
                <a:rect l="l" t="t" r="r" b="b"/>
                <a:pathLst>
                  <a:path w="6079" h="8189" extrusionOk="0">
                    <a:moveTo>
                      <a:pt x="4123" y="1"/>
                    </a:moveTo>
                    <a:cubicBezTo>
                      <a:pt x="4098" y="1"/>
                      <a:pt x="4073" y="5"/>
                      <a:pt x="4047" y="12"/>
                    </a:cubicBezTo>
                    <a:cubicBezTo>
                      <a:pt x="3963" y="137"/>
                      <a:pt x="3838" y="221"/>
                      <a:pt x="3755" y="429"/>
                    </a:cubicBezTo>
                    <a:cubicBezTo>
                      <a:pt x="3593" y="284"/>
                      <a:pt x="3457" y="220"/>
                      <a:pt x="3341" y="220"/>
                    </a:cubicBezTo>
                    <a:cubicBezTo>
                      <a:pt x="3156" y="220"/>
                      <a:pt x="3023" y="382"/>
                      <a:pt x="2920" y="638"/>
                    </a:cubicBezTo>
                    <a:cubicBezTo>
                      <a:pt x="2904" y="637"/>
                      <a:pt x="2888" y="636"/>
                      <a:pt x="2873" y="636"/>
                    </a:cubicBezTo>
                    <a:cubicBezTo>
                      <a:pt x="2273" y="636"/>
                      <a:pt x="1877" y="1389"/>
                      <a:pt x="1877" y="1389"/>
                    </a:cubicBezTo>
                    <a:lnTo>
                      <a:pt x="1794" y="1389"/>
                    </a:lnTo>
                    <a:cubicBezTo>
                      <a:pt x="1752" y="1639"/>
                      <a:pt x="1710" y="1847"/>
                      <a:pt x="1585" y="2098"/>
                    </a:cubicBezTo>
                    <a:cubicBezTo>
                      <a:pt x="1502" y="2306"/>
                      <a:pt x="1460" y="2515"/>
                      <a:pt x="1460" y="2682"/>
                    </a:cubicBezTo>
                    <a:cubicBezTo>
                      <a:pt x="1377" y="3099"/>
                      <a:pt x="1502" y="3516"/>
                      <a:pt x="1377" y="3933"/>
                    </a:cubicBezTo>
                    <a:cubicBezTo>
                      <a:pt x="1293" y="4392"/>
                      <a:pt x="1085" y="4768"/>
                      <a:pt x="709" y="5143"/>
                    </a:cubicBezTo>
                    <a:lnTo>
                      <a:pt x="334" y="5477"/>
                    </a:lnTo>
                    <a:lnTo>
                      <a:pt x="292" y="5560"/>
                    </a:lnTo>
                    <a:cubicBezTo>
                      <a:pt x="292" y="5602"/>
                      <a:pt x="250" y="5602"/>
                      <a:pt x="250" y="5644"/>
                    </a:cubicBezTo>
                    <a:cubicBezTo>
                      <a:pt x="250" y="5644"/>
                      <a:pt x="250" y="5685"/>
                      <a:pt x="209" y="5685"/>
                    </a:cubicBezTo>
                    <a:cubicBezTo>
                      <a:pt x="209" y="5769"/>
                      <a:pt x="125" y="5769"/>
                      <a:pt x="125" y="5810"/>
                    </a:cubicBezTo>
                    <a:cubicBezTo>
                      <a:pt x="84" y="5894"/>
                      <a:pt x="42" y="5977"/>
                      <a:pt x="0" y="6019"/>
                    </a:cubicBezTo>
                    <a:lnTo>
                      <a:pt x="2545" y="8188"/>
                    </a:lnTo>
                    <a:cubicBezTo>
                      <a:pt x="4672" y="6686"/>
                      <a:pt x="5131" y="5393"/>
                      <a:pt x="5632" y="4225"/>
                    </a:cubicBezTo>
                    <a:cubicBezTo>
                      <a:pt x="6079" y="2995"/>
                      <a:pt x="5827" y="2232"/>
                      <a:pt x="5530" y="2232"/>
                    </a:cubicBezTo>
                    <a:cubicBezTo>
                      <a:pt x="5495" y="2232"/>
                      <a:pt x="5459" y="2242"/>
                      <a:pt x="5423" y="2265"/>
                    </a:cubicBezTo>
                    <a:cubicBezTo>
                      <a:pt x="5256" y="2348"/>
                      <a:pt x="5131" y="2515"/>
                      <a:pt x="5048" y="2682"/>
                    </a:cubicBezTo>
                    <a:lnTo>
                      <a:pt x="4839" y="2473"/>
                    </a:lnTo>
                    <a:cubicBezTo>
                      <a:pt x="4799" y="1637"/>
                      <a:pt x="4645" y="1"/>
                      <a:pt x="4123" y="1"/>
                    </a:cubicBez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0"/>
              <p:cNvSpPr/>
              <p:nvPr/>
            </p:nvSpPr>
            <p:spPr>
              <a:xfrm>
                <a:off x="4430179" y="3841816"/>
                <a:ext cx="263666" cy="287338"/>
              </a:xfrm>
              <a:custGeom>
                <a:avLst/>
                <a:gdLst/>
                <a:ahLst/>
                <a:cxnLst/>
                <a:rect l="l" t="t" r="r" b="b"/>
                <a:pathLst>
                  <a:path w="13934" h="15185" extrusionOk="0">
                    <a:moveTo>
                      <a:pt x="10096" y="0"/>
                    </a:moveTo>
                    <a:cubicBezTo>
                      <a:pt x="10096" y="0"/>
                      <a:pt x="4714" y="2002"/>
                      <a:pt x="1" y="7634"/>
                    </a:cubicBezTo>
                    <a:lnTo>
                      <a:pt x="3421" y="15184"/>
                    </a:lnTo>
                    <a:cubicBezTo>
                      <a:pt x="10388" y="10137"/>
                      <a:pt x="13934" y="3963"/>
                      <a:pt x="13934" y="3963"/>
                    </a:cubicBezTo>
                    <a:lnTo>
                      <a:pt x="10096"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0"/>
              <p:cNvSpPr/>
              <p:nvPr/>
            </p:nvSpPr>
            <p:spPr>
              <a:xfrm>
                <a:off x="4608579" y="3832033"/>
                <a:ext cx="99476" cy="93231"/>
              </a:xfrm>
              <a:custGeom>
                <a:avLst/>
                <a:gdLst/>
                <a:ahLst/>
                <a:cxnLst/>
                <a:rect l="l" t="t" r="r" b="b"/>
                <a:pathLst>
                  <a:path w="5257" h="4927" extrusionOk="0">
                    <a:moveTo>
                      <a:pt x="1168" y="0"/>
                    </a:moveTo>
                    <a:cubicBezTo>
                      <a:pt x="1136" y="0"/>
                      <a:pt x="1107" y="5"/>
                      <a:pt x="1085" y="17"/>
                    </a:cubicBezTo>
                    <a:lnTo>
                      <a:pt x="417" y="225"/>
                    </a:lnTo>
                    <a:cubicBezTo>
                      <a:pt x="42" y="309"/>
                      <a:pt x="0" y="684"/>
                      <a:pt x="209" y="851"/>
                    </a:cubicBezTo>
                    <a:lnTo>
                      <a:pt x="4214" y="4814"/>
                    </a:lnTo>
                    <a:cubicBezTo>
                      <a:pt x="4285" y="4886"/>
                      <a:pt x="4380" y="4927"/>
                      <a:pt x="4479" y="4927"/>
                    </a:cubicBezTo>
                    <a:cubicBezTo>
                      <a:pt x="4609" y="4927"/>
                      <a:pt x="4744" y="4855"/>
                      <a:pt x="4839" y="4689"/>
                    </a:cubicBezTo>
                    <a:lnTo>
                      <a:pt x="5173" y="4146"/>
                    </a:lnTo>
                    <a:cubicBezTo>
                      <a:pt x="5256" y="3979"/>
                      <a:pt x="5215" y="3813"/>
                      <a:pt x="5090" y="3646"/>
                    </a:cubicBezTo>
                    <a:lnTo>
                      <a:pt x="1460" y="100"/>
                    </a:lnTo>
                    <a:cubicBezTo>
                      <a:pt x="1369" y="39"/>
                      <a:pt x="1255" y="0"/>
                      <a:pt x="1168"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0"/>
              <p:cNvSpPr/>
              <p:nvPr/>
            </p:nvSpPr>
            <p:spPr>
              <a:xfrm>
                <a:off x="4731706" y="4527752"/>
                <a:ext cx="215527" cy="167672"/>
              </a:xfrm>
              <a:custGeom>
                <a:avLst/>
                <a:gdLst/>
                <a:ahLst/>
                <a:cxnLst/>
                <a:rect l="l" t="t" r="r" b="b"/>
                <a:pathLst>
                  <a:path w="11390" h="8861" extrusionOk="0">
                    <a:moveTo>
                      <a:pt x="2295" y="1"/>
                    </a:moveTo>
                    <a:lnTo>
                      <a:pt x="1" y="5799"/>
                    </a:lnTo>
                    <a:lnTo>
                      <a:pt x="4506" y="7551"/>
                    </a:lnTo>
                    <a:cubicBezTo>
                      <a:pt x="4506" y="7551"/>
                      <a:pt x="5132" y="8385"/>
                      <a:pt x="6300" y="8803"/>
                    </a:cubicBezTo>
                    <a:cubicBezTo>
                      <a:pt x="6417" y="8842"/>
                      <a:pt x="6535" y="8860"/>
                      <a:pt x="6648" y="8860"/>
                    </a:cubicBezTo>
                    <a:cubicBezTo>
                      <a:pt x="7019" y="8860"/>
                      <a:pt x="7350" y="8663"/>
                      <a:pt x="7510" y="8344"/>
                    </a:cubicBezTo>
                    <a:lnTo>
                      <a:pt x="10805" y="2337"/>
                    </a:lnTo>
                    <a:lnTo>
                      <a:pt x="11055" y="1878"/>
                    </a:lnTo>
                    <a:cubicBezTo>
                      <a:pt x="11389" y="1377"/>
                      <a:pt x="11181" y="668"/>
                      <a:pt x="10597" y="460"/>
                    </a:cubicBezTo>
                    <a:cubicBezTo>
                      <a:pt x="10471" y="418"/>
                      <a:pt x="10336" y="397"/>
                      <a:pt x="10205" y="397"/>
                    </a:cubicBezTo>
                    <a:cubicBezTo>
                      <a:pt x="10075" y="397"/>
                      <a:pt x="9950" y="418"/>
                      <a:pt x="9846" y="460"/>
                    </a:cubicBezTo>
                    <a:lnTo>
                      <a:pt x="7134" y="1669"/>
                    </a:lnTo>
                    <a:lnTo>
                      <a:pt x="2295" y="1"/>
                    </a:lnTo>
                    <a:close/>
                  </a:path>
                </a:pathLst>
              </a:custGeom>
              <a:solidFill>
                <a:srgbClr val="FFB5A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0"/>
              <p:cNvSpPr/>
              <p:nvPr/>
            </p:nvSpPr>
            <p:spPr>
              <a:xfrm>
                <a:off x="4423083" y="4369883"/>
                <a:ext cx="397051" cy="324445"/>
              </a:xfrm>
              <a:custGeom>
                <a:avLst/>
                <a:gdLst/>
                <a:ahLst/>
                <a:cxnLst/>
                <a:rect l="l" t="t" r="r" b="b"/>
                <a:pathLst>
                  <a:path w="20983" h="17146" extrusionOk="0">
                    <a:moveTo>
                      <a:pt x="8969" y="1"/>
                    </a:moveTo>
                    <a:lnTo>
                      <a:pt x="2086" y="835"/>
                    </a:lnTo>
                    <a:lnTo>
                      <a:pt x="0" y="5173"/>
                    </a:lnTo>
                    <a:lnTo>
                      <a:pt x="16144" y="17146"/>
                    </a:lnTo>
                    <a:lnTo>
                      <a:pt x="20649" y="9929"/>
                    </a:lnTo>
                    <a:cubicBezTo>
                      <a:pt x="20983" y="9303"/>
                      <a:pt x="20858" y="8511"/>
                      <a:pt x="20274" y="8093"/>
                    </a:cubicBezTo>
                    <a:lnTo>
                      <a:pt x="896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0"/>
              <p:cNvSpPr/>
              <p:nvPr/>
            </p:nvSpPr>
            <p:spPr>
              <a:xfrm>
                <a:off x="4708829" y="4508016"/>
                <a:ext cx="169716" cy="176888"/>
              </a:xfrm>
              <a:custGeom>
                <a:avLst/>
                <a:gdLst/>
                <a:ahLst/>
                <a:cxnLst/>
                <a:rect l="l" t="t" r="r" b="b"/>
                <a:pathLst>
                  <a:path w="8969" h="9348" extrusionOk="0">
                    <a:moveTo>
                      <a:pt x="7926" y="1"/>
                    </a:moveTo>
                    <a:cubicBezTo>
                      <a:pt x="7676" y="1"/>
                      <a:pt x="7425" y="126"/>
                      <a:pt x="7259" y="251"/>
                    </a:cubicBezTo>
                    <a:lnTo>
                      <a:pt x="5173" y="2337"/>
                    </a:lnTo>
                    <a:lnTo>
                      <a:pt x="0" y="2671"/>
                    </a:lnTo>
                    <a:lnTo>
                      <a:pt x="0" y="8886"/>
                    </a:lnTo>
                    <a:lnTo>
                      <a:pt x="4881" y="8886"/>
                    </a:lnTo>
                    <a:cubicBezTo>
                      <a:pt x="4881" y="8886"/>
                      <a:pt x="5688" y="9347"/>
                      <a:pt x="6860" y="9347"/>
                    </a:cubicBezTo>
                    <a:cubicBezTo>
                      <a:pt x="6909" y="9347"/>
                      <a:pt x="6958" y="9347"/>
                      <a:pt x="7008" y="9345"/>
                    </a:cubicBezTo>
                    <a:cubicBezTo>
                      <a:pt x="7467" y="9345"/>
                      <a:pt x="7884" y="8928"/>
                      <a:pt x="7926" y="8469"/>
                    </a:cubicBezTo>
                    <a:lnTo>
                      <a:pt x="8760" y="1669"/>
                    </a:lnTo>
                    <a:lnTo>
                      <a:pt x="8885" y="1169"/>
                    </a:lnTo>
                    <a:cubicBezTo>
                      <a:pt x="8969" y="585"/>
                      <a:pt x="8510" y="1"/>
                      <a:pt x="7926" y="1"/>
                    </a:cubicBez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0"/>
              <p:cNvSpPr/>
              <p:nvPr/>
            </p:nvSpPr>
            <p:spPr>
              <a:xfrm>
                <a:off x="4115236" y="4372248"/>
                <a:ext cx="637026" cy="322080"/>
              </a:xfrm>
              <a:custGeom>
                <a:avLst/>
                <a:gdLst/>
                <a:ahLst/>
                <a:cxnLst/>
                <a:rect l="l" t="t" r="r" b="b"/>
                <a:pathLst>
                  <a:path w="33665" h="17021" extrusionOk="0">
                    <a:moveTo>
                      <a:pt x="6716" y="1"/>
                    </a:moveTo>
                    <a:cubicBezTo>
                      <a:pt x="6716" y="1"/>
                      <a:pt x="0" y="15477"/>
                      <a:pt x="12014" y="17021"/>
                    </a:cubicBezTo>
                    <a:lnTo>
                      <a:pt x="32371" y="17021"/>
                    </a:lnTo>
                    <a:lnTo>
                      <a:pt x="33664" y="8678"/>
                    </a:lnTo>
                    <a:lnTo>
                      <a:pt x="23152" y="5048"/>
                    </a:lnTo>
                    <a:lnTo>
                      <a:pt x="20816" y="1544"/>
                    </a:lnTo>
                    <a:lnTo>
                      <a:pt x="6716"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0"/>
              <p:cNvSpPr/>
              <p:nvPr/>
            </p:nvSpPr>
            <p:spPr>
              <a:xfrm>
                <a:off x="3988929" y="4293323"/>
                <a:ext cx="146063" cy="123905"/>
              </a:xfrm>
              <a:custGeom>
                <a:avLst/>
                <a:gdLst/>
                <a:ahLst/>
                <a:cxnLst/>
                <a:rect l="l" t="t" r="r" b="b"/>
                <a:pathLst>
                  <a:path w="7719" h="6548" extrusionOk="0">
                    <a:moveTo>
                      <a:pt x="4881" y="0"/>
                    </a:moveTo>
                    <a:cubicBezTo>
                      <a:pt x="4881" y="84"/>
                      <a:pt x="4840" y="125"/>
                      <a:pt x="4756" y="209"/>
                    </a:cubicBezTo>
                    <a:cubicBezTo>
                      <a:pt x="4673" y="209"/>
                      <a:pt x="4673" y="251"/>
                      <a:pt x="4631" y="251"/>
                    </a:cubicBezTo>
                    <a:lnTo>
                      <a:pt x="4589" y="292"/>
                    </a:lnTo>
                    <a:cubicBezTo>
                      <a:pt x="4548" y="334"/>
                      <a:pt x="4464" y="334"/>
                      <a:pt x="4464" y="417"/>
                    </a:cubicBezTo>
                    <a:lnTo>
                      <a:pt x="4423" y="459"/>
                    </a:lnTo>
                    <a:cubicBezTo>
                      <a:pt x="4339" y="626"/>
                      <a:pt x="4256" y="751"/>
                      <a:pt x="4172" y="918"/>
                    </a:cubicBezTo>
                    <a:cubicBezTo>
                      <a:pt x="3922" y="1335"/>
                      <a:pt x="3588" y="1669"/>
                      <a:pt x="3171" y="1877"/>
                    </a:cubicBezTo>
                    <a:cubicBezTo>
                      <a:pt x="2754" y="2003"/>
                      <a:pt x="2337" y="2044"/>
                      <a:pt x="1961" y="2211"/>
                    </a:cubicBezTo>
                    <a:cubicBezTo>
                      <a:pt x="1753" y="2295"/>
                      <a:pt x="1669" y="2378"/>
                      <a:pt x="1461" y="2545"/>
                    </a:cubicBezTo>
                    <a:cubicBezTo>
                      <a:pt x="1252" y="2712"/>
                      <a:pt x="1044" y="2837"/>
                      <a:pt x="835" y="2962"/>
                    </a:cubicBezTo>
                    <a:lnTo>
                      <a:pt x="835" y="3004"/>
                    </a:lnTo>
                    <a:cubicBezTo>
                      <a:pt x="835" y="3004"/>
                      <a:pt x="168" y="3629"/>
                      <a:pt x="376" y="4213"/>
                    </a:cubicBezTo>
                    <a:lnTo>
                      <a:pt x="418" y="4213"/>
                    </a:lnTo>
                    <a:cubicBezTo>
                      <a:pt x="84" y="4464"/>
                      <a:pt x="1" y="4714"/>
                      <a:pt x="460" y="5048"/>
                    </a:cubicBezTo>
                    <a:cubicBezTo>
                      <a:pt x="293" y="5131"/>
                      <a:pt x="209" y="5298"/>
                      <a:pt x="209" y="5465"/>
                    </a:cubicBezTo>
                    <a:cubicBezTo>
                      <a:pt x="191" y="5708"/>
                      <a:pt x="523" y="5792"/>
                      <a:pt x="974" y="5792"/>
                    </a:cubicBezTo>
                    <a:cubicBezTo>
                      <a:pt x="1531" y="5792"/>
                      <a:pt x="2270" y="5664"/>
                      <a:pt x="2754" y="5548"/>
                    </a:cubicBezTo>
                    <a:lnTo>
                      <a:pt x="3004" y="5715"/>
                    </a:lnTo>
                    <a:cubicBezTo>
                      <a:pt x="2879" y="5882"/>
                      <a:pt x="2754" y="6007"/>
                      <a:pt x="2712" y="6174"/>
                    </a:cubicBezTo>
                    <a:cubicBezTo>
                      <a:pt x="2654" y="6405"/>
                      <a:pt x="2819" y="6547"/>
                      <a:pt x="3127" y="6547"/>
                    </a:cubicBezTo>
                    <a:cubicBezTo>
                      <a:pt x="3488" y="6547"/>
                      <a:pt x="4044" y="6354"/>
                      <a:pt x="4673" y="5882"/>
                    </a:cubicBezTo>
                    <a:cubicBezTo>
                      <a:pt x="5716" y="5089"/>
                      <a:pt x="6842" y="4380"/>
                      <a:pt x="7718" y="1877"/>
                    </a:cubicBezTo>
                    <a:lnTo>
                      <a:pt x="4881" y="0"/>
                    </a:ln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0"/>
              <p:cNvSpPr/>
              <p:nvPr/>
            </p:nvSpPr>
            <p:spPr>
              <a:xfrm>
                <a:off x="4067078" y="3999686"/>
                <a:ext cx="568356" cy="416806"/>
              </a:xfrm>
              <a:custGeom>
                <a:avLst/>
                <a:gdLst/>
                <a:ahLst/>
                <a:cxnLst/>
                <a:rect l="l" t="t" r="r" b="b"/>
                <a:pathLst>
                  <a:path w="30036" h="22027" extrusionOk="0">
                    <a:moveTo>
                      <a:pt x="12015" y="0"/>
                    </a:moveTo>
                    <a:cubicBezTo>
                      <a:pt x="12015" y="0"/>
                      <a:pt x="1961" y="4797"/>
                      <a:pt x="1" y="14893"/>
                    </a:cubicBezTo>
                    <a:cubicBezTo>
                      <a:pt x="42" y="14934"/>
                      <a:pt x="2211" y="15769"/>
                      <a:pt x="4798" y="18438"/>
                    </a:cubicBezTo>
                    <a:cubicBezTo>
                      <a:pt x="4803" y="18443"/>
                      <a:pt x="4810" y="18446"/>
                      <a:pt x="4820" y="18446"/>
                    </a:cubicBezTo>
                    <a:cubicBezTo>
                      <a:pt x="5246" y="18446"/>
                      <a:pt x="10226" y="14262"/>
                      <a:pt x="10429" y="14058"/>
                    </a:cubicBezTo>
                    <a:lnTo>
                      <a:pt x="10429" y="14058"/>
                    </a:lnTo>
                    <a:cubicBezTo>
                      <a:pt x="10429" y="14058"/>
                      <a:pt x="10554" y="16770"/>
                      <a:pt x="9303" y="19690"/>
                    </a:cubicBezTo>
                    <a:cubicBezTo>
                      <a:pt x="9303" y="19690"/>
                      <a:pt x="12297" y="22026"/>
                      <a:pt x="17704" y="22026"/>
                    </a:cubicBezTo>
                    <a:cubicBezTo>
                      <a:pt x="20472" y="22026"/>
                      <a:pt x="23871" y="21414"/>
                      <a:pt x="27825" y="19565"/>
                    </a:cubicBezTo>
                    <a:cubicBezTo>
                      <a:pt x="27825" y="19565"/>
                      <a:pt x="30036" y="12264"/>
                      <a:pt x="23820" y="2378"/>
                    </a:cubicBezTo>
                    <a:lnTo>
                      <a:pt x="12015"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0"/>
              <p:cNvSpPr/>
              <p:nvPr/>
            </p:nvSpPr>
            <p:spPr>
              <a:xfrm>
                <a:off x="4303891" y="4105462"/>
                <a:ext cx="427043" cy="203587"/>
              </a:xfrm>
              <a:custGeom>
                <a:avLst/>
                <a:gdLst/>
                <a:ahLst/>
                <a:cxnLst/>
                <a:rect l="l" t="t" r="r" b="b"/>
                <a:pathLst>
                  <a:path w="22568" h="10759" extrusionOk="0">
                    <a:moveTo>
                      <a:pt x="0" y="0"/>
                    </a:moveTo>
                    <a:cubicBezTo>
                      <a:pt x="0" y="0"/>
                      <a:pt x="1970" y="10759"/>
                      <a:pt x="7710" y="10759"/>
                    </a:cubicBezTo>
                    <a:cubicBezTo>
                      <a:pt x="8808" y="10759"/>
                      <a:pt x="10044" y="10365"/>
                      <a:pt x="11430" y="9428"/>
                    </a:cubicBezTo>
                    <a:cubicBezTo>
                      <a:pt x="22568" y="1919"/>
                      <a:pt x="1" y="0"/>
                      <a:pt x="0"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0"/>
              <p:cNvSpPr/>
              <p:nvPr/>
            </p:nvSpPr>
            <p:spPr>
              <a:xfrm>
                <a:off x="4167329" y="3680087"/>
                <a:ext cx="363123" cy="326129"/>
              </a:xfrm>
              <a:custGeom>
                <a:avLst/>
                <a:gdLst/>
                <a:ahLst/>
                <a:cxnLst/>
                <a:rect l="l" t="t" r="r" b="b"/>
                <a:pathLst>
                  <a:path w="19190" h="17235" extrusionOk="0">
                    <a:moveTo>
                      <a:pt x="9609" y="0"/>
                    </a:moveTo>
                    <a:cubicBezTo>
                      <a:pt x="8832" y="0"/>
                      <a:pt x="8042" y="106"/>
                      <a:pt x="7259" y="329"/>
                    </a:cubicBezTo>
                    <a:cubicBezTo>
                      <a:pt x="2670" y="1622"/>
                      <a:pt x="0" y="6378"/>
                      <a:pt x="1294" y="10967"/>
                    </a:cubicBezTo>
                    <a:cubicBezTo>
                      <a:pt x="2395" y="14754"/>
                      <a:pt x="5799" y="17234"/>
                      <a:pt x="9535" y="17234"/>
                    </a:cubicBezTo>
                    <a:cubicBezTo>
                      <a:pt x="10325" y="17234"/>
                      <a:pt x="11130" y="17123"/>
                      <a:pt x="11931" y="16890"/>
                    </a:cubicBezTo>
                    <a:cubicBezTo>
                      <a:pt x="16520" y="15597"/>
                      <a:pt x="19189" y="10841"/>
                      <a:pt x="17896" y="6253"/>
                    </a:cubicBezTo>
                    <a:cubicBezTo>
                      <a:pt x="16791" y="2455"/>
                      <a:pt x="13343" y="0"/>
                      <a:pt x="96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0"/>
              <p:cNvSpPr/>
              <p:nvPr/>
            </p:nvSpPr>
            <p:spPr>
              <a:xfrm>
                <a:off x="4270739" y="3936523"/>
                <a:ext cx="211554" cy="153953"/>
              </a:xfrm>
              <a:custGeom>
                <a:avLst/>
                <a:gdLst/>
                <a:ahLst/>
                <a:cxnLst/>
                <a:rect l="l" t="t" r="r" b="b"/>
                <a:pathLst>
                  <a:path w="11180" h="8136" extrusionOk="0">
                    <a:moveTo>
                      <a:pt x="0" y="1"/>
                    </a:moveTo>
                    <a:lnTo>
                      <a:pt x="2169" y="5633"/>
                    </a:lnTo>
                    <a:lnTo>
                      <a:pt x="5006" y="8135"/>
                    </a:lnTo>
                    <a:cubicBezTo>
                      <a:pt x="5006" y="8135"/>
                      <a:pt x="11180" y="7259"/>
                      <a:pt x="10846" y="5633"/>
                    </a:cubicBezTo>
                    <a:cubicBezTo>
                      <a:pt x="10512" y="4089"/>
                      <a:pt x="9303" y="1795"/>
                      <a:pt x="9303" y="1795"/>
                    </a:cubicBezTo>
                    <a:lnTo>
                      <a:pt x="0" y="1"/>
                    </a:ln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0"/>
              <p:cNvSpPr/>
              <p:nvPr/>
            </p:nvSpPr>
            <p:spPr>
              <a:xfrm>
                <a:off x="4289325" y="3950600"/>
                <a:ext cx="169736" cy="68973"/>
              </a:xfrm>
              <a:custGeom>
                <a:avLst/>
                <a:gdLst/>
                <a:ahLst/>
                <a:cxnLst/>
                <a:rect l="l" t="t" r="r" b="b"/>
                <a:pathLst>
                  <a:path w="9929" h="3646" extrusionOk="0">
                    <a:moveTo>
                      <a:pt x="8093" y="1"/>
                    </a:moveTo>
                    <a:lnTo>
                      <a:pt x="0" y="126"/>
                    </a:lnTo>
                    <a:cubicBezTo>
                      <a:pt x="0" y="126"/>
                      <a:pt x="2085" y="3646"/>
                      <a:pt x="5701" y="3646"/>
                    </a:cubicBezTo>
                    <a:cubicBezTo>
                      <a:pt x="6938" y="3646"/>
                      <a:pt x="8355" y="3234"/>
                      <a:pt x="9929" y="2128"/>
                    </a:cubicBezTo>
                    <a:lnTo>
                      <a:pt x="8093"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0"/>
              <p:cNvSpPr/>
              <p:nvPr/>
            </p:nvSpPr>
            <p:spPr>
              <a:xfrm>
                <a:off x="4204530" y="3717307"/>
                <a:ext cx="336972" cy="279183"/>
              </a:xfrm>
              <a:custGeom>
                <a:avLst/>
                <a:gdLst/>
                <a:ahLst/>
                <a:cxnLst/>
                <a:rect l="l" t="t" r="r" b="b"/>
                <a:pathLst>
                  <a:path w="17808" h="14754" extrusionOk="0">
                    <a:moveTo>
                      <a:pt x="9901" y="1"/>
                    </a:moveTo>
                    <a:cubicBezTo>
                      <a:pt x="9219" y="1"/>
                      <a:pt x="8524" y="105"/>
                      <a:pt x="7838" y="323"/>
                    </a:cubicBezTo>
                    <a:lnTo>
                      <a:pt x="7254" y="531"/>
                    </a:lnTo>
                    <a:cubicBezTo>
                      <a:pt x="4125" y="1533"/>
                      <a:pt x="2248" y="4661"/>
                      <a:pt x="2665" y="7832"/>
                    </a:cubicBezTo>
                    <a:cubicBezTo>
                      <a:pt x="2281" y="7581"/>
                      <a:pt x="1950" y="7472"/>
                      <a:pt x="1678" y="7472"/>
                    </a:cubicBezTo>
                    <a:cubicBezTo>
                      <a:pt x="0" y="7472"/>
                      <a:pt x="546" y="11613"/>
                      <a:pt x="4459" y="12295"/>
                    </a:cubicBezTo>
                    <a:cubicBezTo>
                      <a:pt x="5732" y="13848"/>
                      <a:pt x="7629" y="14753"/>
                      <a:pt x="9652" y="14753"/>
                    </a:cubicBezTo>
                    <a:cubicBezTo>
                      <a:pt x="10346" y="14753"/>
                      <a:pt x="11055" y="14646"/>
                      <a:pt x="11759" y="14423"/>
                    </a:cubicBezTo>
                    <a:lnTo>
                      <a:pt x="12343" y="14214"/>
                    </a:lnTo>
                    <a:cubicBezTo>
                      <a:pt x="15889" y="13046"/>
                      <a:pt x="17807" y="9250"/>
                      <a:pt x="16639" y="5746"/>
                    </a:cubicBezTo>
                    <a:lnTo>
                      <a:pt x="16306" y="4661"/>
                    </a:lnTo>
                    <a:cubicBezTo>
                      <a:pt x="15364" y="1802"/>
                      <a:pt x="12741" y="1"/>
                      <a:pt x="9901" y="1"/>
                    </a:cubicBez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0"/>
              <p:cNvSpPr/>
              <p:nvPr/>
            </p:nvSpPr>
            <p:spPr>
              <a:xfrm>
                <a:off x="4258099" y="4001256"/>
                <a:ext cx="414441" cy="293091"/>
              </a:xfrm>
              <a:custGeom>
                <a:avLst/>
                <a:gdLst/>
                <a:ahLst/>
                <a:cxnLst/>
                <a:rect l="l" t="t" r="r" b="b"/>
                <a:pathLst>
                  <a:path w="21902" h="15489" extrusionOk="0">
                    <a:moveTo>
                      <a:pt x="1920" y="1"/>
                    </a:moveTo>
                    <a:cubicBezTo>
                      <a:pt x="1920" y="1"/>
                      <a:pt x="752" y="1"/>
                      <a:pt x="209" y="459"/>
                    </a:cubicBezTo>
                    <a:cubicBezTo>
                      <a:pt x="42" y="543"/>
                      <a:pt x="1" y="751"/>
                      <a:pt x="126" y="960"/>
                    </a:cubicBezTo>
                    <a:cubicBezTo>
                      <a:pt x="543" y="1753"/>
                      <a:pt x="2295" y="4798"/>
                      <a:pt x="3046" y="7509"/>
                    </a:cubicBezTo>
                    <a:cubicBezTo>
                      <a:pt x="4822" y="14208"/>
                      <a:pt x="8273" y="15489"/>
                      <a:pt x="10864" y="15489"/>
                    </a:cubicBezTo>
                    <a:cubicBezTo>
                      <a:pt x="11194" y="15489"/>
                      <a:pt x="11510" y="15468"/>
                      <a:pt x="11806" y="15435"/>
                    </a:cubicBezTo>
                    <a:cubicBezTo>
                      <a:pt x="21901" y="14225"/>
                      <a:pt x="14518" y="3588"/>
                      <a:pt x="12766" y="918"/>
                    </a:cubicBezTo>
                    <a:cubicBezTo>
                      <a:pt x="12640" y="626"/>
                      <a:pt x="12307" y="418"/>
                      <a:pt x="12015" y="334"/>
                    </a:cubicBezTo>
                    <a:lnTo>
                      <a:pt x="10805" y="209"/>
                    </a:lnTo>
                    <a:lnTo>
                      <a:pt x="10805" y="209"/>
                    </a:lnTo>
                    <a:cubicBezTo>
                      <a:pt x="10805" y="209"/>
                      <a:pt x="11639" y="2337"/>
                      <a:pt x="9762" y="3254"/>
                    </a:cubicBezTo>
                    <a:cubicBezTo>
                      <a:pt x="9174" y="3555"/>
                      <a:pt x="8580" y="3683"/>
                      <a:pt x="7996" y="3683"/>
                    </a:cubicBezTo>
                    <a:cubicBezTo>
                      <a:pt x="5099" y="3683"/>
                      <a:pt x="2440" y="556"/>
                      <a:pt x="192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0"/>
              <p:cNvSpPr/>
              <p:nvPr/>
            </p:nvSpPr>
            <p:spPr>
              <a:xfrm>
                <a:off x="4262830" y="4232544"/>
                <a:ext cx="33966" cy="33171"/>
              </a:xfrm>
              <a:custGeom>
                <a:avLst/>
                <a:gdLst/>
                <a:ahLst/>
                <a:cxnLst/>
                <a:rect l="l" t="t" r="r" b="b"/>
                <a:pathLst>
                  <a:path w="1795" h="1753" fill="none" extrusionOk="0">
                    <a:moveTo>
                      <a:pt x="1" y="1752"/>
                    </a:moveTo>
                    <a:cubicBezTo>
                      <a:pt x="1" y="1752"/>
                      <a:pt x="1002" y="1043"/>
                      <a:pt x="1795" y="0"/>
                    </a:cubicBezTo>
                  </a:path>
                </a:pathLst>
              </a:custGeom>
              <a:noFill/>
              <a:ln w="3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0"/>
              <p:cNvSpPr/>
              <p:nvPr/>
            </p:nvSpPr>
            <p:spPr>
              <a:xfrm>
                <a:off x="4198910" y="3701393"/>
                <a:ext cx="303914" cy="163320"/>
              </a:xfrm>
              <a:custGeom>
                <a:avLst/>
                <a:gdLst/>
                <a:ahLst/>
                <a:cxnLst/>
                <a:rect l="l" t="t" r="r" b="b"/>
                <a:pathLst>
                  <a:path w="16061" h="8631" extrusionOk="0">
                    <a:moveTo>
                      <a:pt x="10085" y="0"/>
                    </a:moveTo>
                    <a:cubicBezTo>
                      <a:pt x="8959" y="0"/>
                      <a:pt x="7671" y="327"/>
                      <a:pt x="6216" y="1164"/>
                    </a:cubicBezTo>
                    <a:cubicBezTo>
                      <a:pt x="0" y="4877"/>
                      <a:pt x="2962" y="8631"/>
                      <a:pt x="2962" y="8631"/>
                    </a:cubicBezTo>
                    <a:cubicBezTo>
                      <a:pt x="2962" y="8631"/>
                      <a:pt x="5798" y="7087"/>
                      <a:pt x="5757" y="3667"/>
                    </a:cubicBezTo>
                    <a:lnTo>
                      <a:pt x="5757" y="3667"/>
                    </a:lnTo>
                    <a:cubicBezTo>
                      <a:pt x="5757" y="3667"/>
                      <a:pt x="9133" y="4814"/>
                      <a:pt x="12482" y="4814"/>
                    </a:cubicBezTo>
                    <a:cubicBezTo>
                      <a:pt x="13739" y="4814"/>
                      <a:pt x="14991" y="4653"/>
                      <a:pt x="16060" y="4209"/>
                    </a:cubicBezTo>
                    <a:cubicBezTo>
                      <a:pt x="16060" y="4209"/>
                      <a:pt x="14122" y="0"/>
                      <a:pt x="100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0"/>
              <p:cNvSpPr/>
              <p:nvPr/>
            </p:nvSpPr>
            <p:spPr>
              <a:xfrm>
                <a:off x="4048932" y="4263161"/>
                <a:ext cx="123148" cy="105077"/>
              </a:xfrm>
              <a:custGeom>
                <a:avLst/>
                <a:gdLst/>
                <a:ahLst/>
                <a:cxnLst/>
                <a:rect l="l" t="t" r="r" b="b"/>
                <a:pathLst>
                  <a:path w="6508" h="5553" extrusionOk="0">
                    <a:moveTo>
                      <a:pt x="1072" y="1"/>
                    </a:moveTo>
                    <a:cubicBezTo>
                      <a:pt x="888" y="1"/>
                      <a:pt x="703" y="76"/>
                      <a:pt x="584" y="218"/>
                    </a:cubicBezTo>
                    <a:lnTo>
                      <a:pt x="209" y="760"/>
                    </a:lnTo>
                    <a:cubicBezTo>
                      <a:pt x="0" y="1010"/>
                      <a:pt x="42" y="1386"/>
                      <a:pt x="292" y="1511"/>
                    </a:cubicBezTo>
                    <a:lnTo>
                      <a:pt x="4631" y="5390"/>
                    </a:lnTo>
                    <a:cubicBezTo>
                      <a:pt x="4741" y="5500"/>
                      <a:pt x="4897" y="5552"/>
                      <a:pt x="5051" y="5552"/>
                    </a:cubicBezTo>
                    <a:cubicBezTo>
                      <a:pt x="5189" y="5552"/>
                      <a:pt x="5325" y="5511"/>
                      <a:pt x="5423" y="5432"/>
                    </a:cubicBezTo>
                    <a:lnTo>
                      <a:pt x="6216" y="4848"/>
                    </a:lnTo>
                    <a:cubicBezTo>
                      <a:pt x="6508" y="4639"/>
                      <a:pt x="6508" y="4181"/>
                      <a:pt x="6216" y="3930"/>
                    </a:cubicBezTo>
                    <a:lnTo>
                      <a:pt x="1460" y="134"/>
                    </a:lnTo>
                    <a:cubicBezTo>
                      <a:pt x="1352" y="44"/>
                      <a:pt x="1213" y="1"/>
                      <a:pt x="107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0"/>
              <p:cNvSpPr/>
              <p:nvPr/>
            </p:nvSpPr>
            <p:spPr>
              <a:xfrm>
                <a:off x="2891737" y="3107723"/>
                <a:ext cx="599143" cy="622853"/>
              </a:xfrm>
              <a:custGeom>
                <a:avLst/>
                <a:gdLst/>
                <a:ahLst/>
                <a:cxnLst/>
                <a:rect l="l" t="t" r="r" b="b"/>
                <a:pathLst>
                  <a:path w="31663" h="32916" extrusionOk="0">
                    <a:moveTo>
                      <a:pt x="19982" y="0"/>
                    </a:moveTo>
                    <a:cubicBezTo>
                      <a:pt x="19148" y="2294"/>
                      <a:pt x="17104" y="4088"/>
                      <a:pt x="14976" y="5256"/>
                    </a:cubicBezTo>
                    <a:cubicBezTo>
                      <a:pt x="12807" y="6466"/>
                      <a:pt x="10429" y="7258"/>
                      <a:pt x="8177" y="8260"/>
                    </a:cubicBezTo>
                    <a:cubicBezTo>
                      <a:pt x="5924" y="9302"/>
                      <a:pt x="3713" y="10596"/>
                      <a:pt x="2295" y="12640"/>
                    </a:cubicBezTo>
                    <a:cubicBezTo>
                      <a:pt x="1669" y="13516"/>
                      <a:pt x="1210" y="14559"/>
                      <a:pt x="835" y="15643"/>
                    </a:cubicBezTo>
                    <a:cubicBezTo>
                      <a:pt x="209" y="17687"/>
                      <a:pt x="0" y="19856"/>
                      <a:pt x="209" y="21942"/>
                    </a:cubicBezTo>
                    <a:cubicBezTo>
                      <a:pt x="292" y="23110"/>
                      <a:pt x="584" y="24195"/>
                      <a:pt x="1085" y="25196"/>
                    </a:cubicBezTo>
                    <a:cubicBezTo>
                      <a:pt x="1460" y="25989"/>
                      <a:pt x="2044" y="26614"/>
                      <a:pt x="2670" y="27240"/>
                    </a:cubicBezTo>
                    <a:cubicBezTo>
                      <a:pt x="5090" y="29743"/>
                      <a:pt x="8344" y="31453"/>
                      <a:pt x="11764" y="32162"/>
                    </a:cubicBezTo>
                    <a:cubicBezTo>
                      <a:pt x="13119" y="32448"/>
                      <a:pt x="14443" y="32915"/>
                      <a:pt x="15814" y="32915"/>
                    </a:cubicBezTo>
                    <a:cubicBezTo>
                      <a:pt x="16048" y="32915"/>
                      <a:pt x="16283" y="32902"/>
                      <a:pt x="16520" y="32872"/>
                    </a:cubicBezTo>
                    <a:cubicBezTo>
                      <a:pt x="17771" y="32705"/>
                      <a:pt x="18939" y="32204"/>
                      <a:pt x="20066" y="31704"/>
                    </a:cubicBezTo>
                    <a:cubicBezTo>
                      <a:pt x="21150" y="31245"/>
                      <a:pt x="22193" y="30786"/>
                      <a:pt x="23194" y="30160"/>
                    </a:cubicBezTo>
                    <a:cubicBezTo>
                      <a:pt x="24195" y="29451"/>
                      <a:pt x="25071" y="28617"/>
                      <a:pt x="25906" y="27824"/>
                    </a:cubicBezTo>
                    <a:cubicBezTo>
                      <a:pt x="27032" y="26614"/>
                      <a:pt x="28158" y="25363"/>
                      <a:pt x="28826" y="23819"/>
                    </a:cubicBezTo>
                    <a:cubicBezTo>
                      <a:pt x="29660" y="22109"/>
                      <a:pt x="29869" y="20190"/>
                      <a:pt x="30077" y="18313"/>
                    </a:cubicBezTo>
                    <a:cubicBezTo>
                      <a:pt x="30286" y="16060"/>
                      <a:pt x="30536" y="13891"/>
                      <a:pt x="30828" y="11680"/>
                    </a:cubicBezTo>
                    <a:cubicBezTo>
                      <a:pt x="30870" y="11055"/>
                      <a:pt x="31037" y="10304"/>
                      <a:pt x="31662" y="10095"/>
                    </a:cubicBezTo>
                    <a:lnTo>
                      <a:pt x="1998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0"/>
              <p:cNvSpPr/>
              <p:nvPr/>
            </p:nvSpPr>
            <p:spPr>
              <a:xfrm>
                <a:off x="3391400" y="3654731"/>
                <a:ext cx="499686" cy="680453"/>
              </a:xfrm>
              <a:custGeom>
                <a:avLst/>
                <a:gdLst/>
                <a:ahLst/>
                <a:cxnLst/>
                <a:rect l="l" t="t" r="r" b="b"/>
                <a:pathLst>
                  <a:path w="26407" h="35960" extrusionOk="0">
                    <a:moveTo>
                      <a:pt x="12181" y="1"/>
                    </a:moveTo>
                    <a:lnTo>
                      <a:pt x="0" y="4965"/>
                    </a:lnTo>
                    <a:cubicBezTo>
                      <a:pt x="0" y="4965"/>
                      <a:pt x="11430" y="32622"/>
                      <a:pt x="23861" y="35333"/>
                    </a:cubicBezTo>
                    <a:cubicBezTo>
                      <a:pt x="23861" y="35333"/>
                      <a:pt x="24988" y="35625"/>
                      <a:pt x="26281" y="35959"/>
                    </a:cubicBezTo>
                    <a:cubicBezTo>
                      <a:pt x="26364" y="35542"/>
                      <a:pt x="26406" y="35083"/>
                      <a:pt x="26364" y="34457"/>
                    </a:cubicBezTo>
                    <a:cubicBezTo>
                      <a:pt x="26364" y="33957"/>
                      <a:pt x="26323" y="33373"/>
                      <a:pt x="26197" y="32831"/>
                    </a:cubicBezTo>
                    <a:cubicBezTo>
                      <a:pt x="25989" y="31370"/>
                      <a:pt x="25196" y="30077"/>
                      <a:pt x="24070" y="29201"/>
                    </a:cubicBezTo>
                    <a:cubicBezTo>
                      <a:pt x="22693" y="28158"/>
                      <a:pt x="20983" y="26907"/>
                      <a:pt x="20983" y="26782"/>
                    </a:cubicBezTo>
                    <a:cubicBezTo>
                      <a:pt x="20691" y="22151"/>
                      <a:pt x="13850" y="5090"/>
                      <a:pt x="12181" y="1"/>
                    </a:cubicBez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0"/>
              <p:cNvSpPr/>
              <p:nvPr/>
            </p:nvSpPr>
            <p:spPr>
              <a:xfrm>
                <a:off x="3444288" y="3631059"/>
                <a:ext cx="284178" cy="218668"/>
              </a:xfrm>
              <a:custGeom>
                <a:avLst/>
                <a:gdLst/>
                <a:ahLst/>
                <a:cxnLst/>
                <a:rect l="l" t="t" r="r" b="b"/>
                <a:pathLst>
                  <a:path w="15018" h="11556" extrusionOk="0">
                    <a:moveTo>
                      <a:pt x="11138" y="0"/>
                    </a:moveTo>
                    <a:lnTo>
                      <a:pt x="0" y="4047"/>
                    </a:lnTo>
                    <a:lnTo>
                      <a:pt x="2169" y="11555"/>
                    </a:lnTo>
                    <a:lnTo>
                      <a:pt x="2712" y="10679"/>
                    </a:lnTo>
                    <a:lnTo>
                      <a:pt x="15018" y="7467"/>
                    </a:lnTo>
                    <a:lnTo>
                      <a:pt x="11138"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0"/>
              <p:cNvSpPr/>
              <p:nvPr/>
            </p:nvSpPr>
            <p:spPr>
              <a:xfrm>
                <a:off x="3216955" y="3010822"/>
                <a:ext cx="351277" cy="346944"/>
              </a:xfrm>
              <a:custGeom>
                <a:avLst/>
                <a:gdLst/>
                <a:ahLst/>
                <a:cxnLst/>
                <a:rect l="l" t="t" r="r" b="b"/>
                <a:pathLst>
                  <a:path w="18564" h="18335" extrusionOk="0">
                    <a:moveTo>
                      <a:pt x="9831" y="0"/>
                    </a:moveTo>
                    <a:cubicBezTo>
                      <a:pt x="7011" y="0"/>
                      <a:pt x="4346" y="1634"/>
                      <a:pt x="3129" y="4412"/>
                    </a:cubicBezTo>
                    <a:lnTo>
                      <a:pt x="1585" y="7999"/>
                    </a:lnTo>
                    <a:cubicBezTo>
                      <a:pt x="0" y="11712"/>
                      <a:pt x="1669" y="15967"/>
                      <a:pt x="5381" y="17552"/>
                    </a:cubicBezTo>
                    <a:lnTo>
                      <a:pt x="5924" y="17761"/>
                    </a:lnTo>
                    <a:cubicBezTo>
                      <a:pt x="6850" y="18150"/>
                      <a:pt x="7813" y="18335"/>
                      <a:pt x="8761" y="18335"/>
                    </a:cubicBezTo>
                    <a:cubicBezTo>
                      <a:pt x="11571" y="18335"/>
                      <a:pt x="14249" y="16710"/>
                      <a:pt x="15435" y="13965"/>
                    </a:cubicBezTo>
                    <a:lnTo>
                      <a:pt x="17020" y="10335"/>
                    </a:lnTo>
                    <a:cubicBezTo>
                      <a:pt x="18563" y="6664"/>
                      <a:pt x="16895" y="2410"/>
                      <a:pt x="13224" y="824"/>
                    </a:cubicBezTo>
                    <a:lnTo>
                      <a:pt x="12682" y="574"/>
                    </a:lnTo>
                    <a:cubicBezTo>
                      <a:pt x="11747" y="185"/>
                      <a:pt x="10780" y="0"/>
                      <a:pt x="98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0"/>
              <p:cNvSpPr/>
              <p:nvPr/>
            </p:nvSpPr>
            <p:spPr>
              <a:xfrm>
                <a:off x="3222480" y="3180328"/>
                <a:ext cx="217874" cy="279447"/>
              </a:xfrm>
              <a:custGeom>
                <a:avLst/>
                <a:gdLst/>
                <a:ahLst/>
                <a:cxnLst/>
                <a:rect l="l" t="t" r="r" b="b"/>
                <a:pathLst>
                  <a:path w="11514" h="14768" extrusionOk="0">
                    <a:moveTo>
                      <a:pt x="5131" y="1"/>
                    </a:moveTo>
                    <a:lnTo>
                      <a:pt x="0" y="12015"/>
                    </a:lnTo>
                    <a:lnTo>
                      <a:pt x="6383" y="14768"/>
                    </a:lnTo>
                    <a:lnTo>
                      <a:pt x="11514" y="2712"/>
                    </a:lnTo>
                    <a:lnTo>
                      <a:pt x="5131" y="1"/>
                    </a:ln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0"/>
              <p:cNvSpPr/>
              <p:nvPr/>
            </p:nvSpPr>
            <p:spPr>
              <a:xfrm>
                <a:off x="3298245" y="3181123"/>
                <a:ext cx="142903" cy="206823"/>
              </a:xfrm>
              <a:custGeom>
                <a:avLst/>
                <a:gdLst/>
                <a:ahLst/>
                <a:cxnLst/>
                <a:rect l="l" t="t" r="r" b="b"/>
                <a:pathLst>
                  <a:path w="7552" h="10930" extrusionOk="0">
                    <a:moveTo>
                      <a:pt x="1127" y="1"/>
                    </a:moveTo>
                    <a:lnTo>
                      <a:pt x="501" y="1461"/>
                    </a:lnTo>
                    <a:cubicBezTo>
                      <a:pt x="793" y="1669"/>
                      <a:pt x="710" y="2045"/>
                      <a:pt x="585" y="2295"/>
                    </a:cubicBezTo>
                    <a:cubicBezTo>
                      <a:pt x="84" y="3004"/>
                      <a:pt x="1" y="4047"/>
                      <a:pt x="1" y="4965"/>
                    </a:cubicBezTo>
                    <a:cubicBezTo>
                      <a:pt x="1" y="5882"/>
                      <a:pt x="168" y="6842"/>
                      <a:pt x="501" y="7718"/>
                    </a:cubicBezTo>
                    <a:cubicBezTo>
                      <a:pt x="1211" y="9178"/>
                      <a:pt x="2504" y="10304"/>
                      <a:pt x="4047" y="10930"/>
                    </a:cubicBezTo>
                    <a:lnTo>
                      <a:pt x="7551" y="2754"/>
                    </a:lnTo>
                    <a:lnTo>
                      <a:pt x="1127"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0"/>
              <p:cNvSpPr/>
              <p:nvPr/>
            </p:nvSpPr>
            <p:spPr>
              <a:xfrm>
                <a:off x="3286419" y="3076823"/>
                <a:ext cx="269191" cy="292542"/>
              </a:xfrm>
              <a:custGeom>
                <a:avLst/>
                <a:gdLst/>
                <a:ahLst/>
                <a:cxnLst/>
                <a:rect l="l" t="t" r="r" b="b"/>
                <a:pathLst>
                  <a:path w="14226" h="15460" extrusionOk="0">
                    <a:moveTo>
                      <a:pt x="7839" y="1"/>
                    </a:moveTo>
                    <a:cubicBezTo>
                      <a:pt x="7128" y="1"/>
                      <a:pt x="6433" y="136"/>
                      <a:pt x="5799" y="382"/>
                    </a:cubicBezTo>
                    <a:cubicBezTo>
                      <a:pt x="4422" y="924"/>
                      <a:pt x="3337" y="1967"/>
                      <a:pt x="2712" y="3385"/>
                    </a:cubicBezTo>
                    <a:lnTo>
                      <a:pt x="2503" y="3802"/>
                    </a:lnTo>
                    <a:cubicBezTo>
                      <a:pt x="2503" y="3801"/>
                      <a:pt x="2502" y="3801"/>
                      <a:pt x="2502" y="3801"/>
                    </a:cubicBezTo>
                    <a:cubicBezTo>
                      <a:pt x="2427" y="3801"/>
                      <a:pt x="460" y="8517"/>
                      <a:pt x="626" y="8599"/>
                    </a:cubicBezTo>
                    <a:cubicBezTo>
                      <a:pt x="0" y="11186"/>
                      <a:pt x="1293" y="13897"/>
                      <a:pt x="3838" y="14982"/>
                    </a:cubicBezTo>
                    <a:cubicBezTo>
                      <a:pt x="4567" y="15306"/>
                      <a:pt x="5327" y="15460"/>
                      <a:pt x="6076" y="15460"/>
                    </a:cubicBezTo>
                    <a:cubicBezTo>
                      <a:pt x="7638" y="15460"/>
                      <a:pt x="9149" y="14790"/>
                      <a:pt x="10220" y="13605"/>
                    </a:cubicBezTo>
                    <a:cubicBezTo>
                      <a:pt x="10596" y="13188"/>
                      <a:pt x="10888" y="12646"/>
                      <a:pt x="11138" y="12062"/>
                    </a:cubicBezTo>
                    <a:lnTo>
                      <a:pt x="12974" y="7807"/>
                    </a:lnTo>
                    <a:cubicBezTo>
                      <a:pt x="14225" y="4929"/>
                      <a:pt x="12890" y="1633"/>
                      <a:pt x="10054" y="465"/>
                    </a:cubicBezTo>
                    <a:cubicBezTo>
                      <a:pt x="9331" y="146"/>
                      <a:pt x="8576" y="1"/>
                      <a:pt x="7839" y="1"/>
                    </a:cubicBez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0"/>
              <p:cNvSpPr/>
              <p:nvPr/>
            </p:nvSpPr>
            <p:spPr>
              <a:xfrm>
                <a:off x="3322731" y="3038259"/>
                <a:ext cx="233655" cy="169716"/>
              </a:xfrm>
              <a:custGeom>
                <a:avLst/>
                <a:gdLst/>
                <a:ahLst/>
                <a:cxnLst/>
                <a:rect l="l" t="t" r="r" b="b"/>
                <a:pathLst>
                  <a:path w="12348" h="8969" extrusionOk="0">
                    <a:moveTo>
                      <a:pt x="5381" y="0"/>
                    </a:moveTo>
                    <a:lnTo>
                      <a:pt x="0" y="4046"/>
                    </a:lnTo>
                    <a:lnTo>
                      <a:pt x="6466" y="6883"/>
                    </a:lnTo>
                    <a:cubicBezTo>
                      <a:pt x="6624" y="6944"/>
                      <a:pt x="6790" y="6973"/>
                      <a:pt x="6953" y="6973"/>
                    </a:cubicBezTo>
                    <a:cubicBezTo>
                      <a:pt x="7349" y="6973"/>
                      <a:pt x="7731" y="6803"/>
                      <a:pt x="7968" y="6508"/>
                    </a:cubicBezTo>
                    <a:lnTo>
                      <a:pt x="8677" y="5715"/>
                    </a:lnTo>
                    <a:lnTo>
                      <a:pt x="8760" y="7092"/>
                    </a:lnTo>
                    <a:cubicBezTo>
                      <a:pt x="8802" y="7551"/>
                      <a:pt x="9094" y="7968"/>
                      <a:pt x="9553" y="8176"/>
                    </a:cubicBezTo>
                    <a:lnTo>
                      <a:pt x="11388" y="8969"/>
                    </a:lnTo>
                    <a:cubicBezTo>
                      <a:pt x="12348" y="5840"/>
                      <a:pt x="10387" y="2169"/>
                      <a:pt x="10387" y="2128"/>
                    </a:cubicBezTo>
                    <a:lnTo>
                      <a:pt x="53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0"/>
              <p:cNvSpPr/>
              <p:nvPr/>
            </p:nvSpPr>
            <p:spPr>
              <a:xfrm>
                <a:off x="2292618" y="4378568"/>
                <a:ext cx="916455" cy="303914"/>
              </a:xfrm>
              <a:custGeom>
                <a:avLst/>
                <a:gdLst/>
                <a:ahLst/>
                <a:cxnLst/>
                <a:rect l="l" t="t" r="r" b="b"/>
                <a:pathLst>
                  <a:path w="48432" h="16061" extrusionOk="0">
                    <a:moveTo>
                      <a:pt x="48432" y="0"/>
                    </a:moveTo>
                    <a:lnTo>
                      <a:pt x="24154" y="3838"/>
                    </a:lnTo>
                    <a:cubicBezTo>
                      <a:pt x="24154" y="3838"/>
                      <a:pt x="22525" y="3177"/>
                      <a:pt x="20559" y="3177"/>
                    </a:cubicBezTo>
                    <a:cubicBezTo>
                      <a:pt x="18421" y="3177"/>
                      <a:pt x="15883" y="3958"/>
                      <a:pt x="14601" y="7217"/>
                    </a:cubicBezTo>
                    <a:cubicBezTo>
                      <a:pt x="13767" y="9345"/>
                      <a:pt x="4714" y="12014"/>
                      <a:pt x="1252" y="12932"/>
                    </a:cubicBezTo>
                    <a:cubicBezTo>
                      <a:pt x="459" y="13141"/>
                      <a:pt x="1" y="13892"/>
                      <a:pt x="126" y="14684"/>
                    </a:cubicBezTo>
                    <a:cubicBezTo>
                      <a:pt x="209" y="15519"/>
                      <a:pt x="877" y="16061"/>
                      <a:pt x="1711" y="16061"/>
                    </a:cubicBezTo>
                    <a:lnTo>
                      <a:pt x="25155" y="15936"/>
                    </a:lnTo>
                    <a:lnTo>
                      <a:pt x="29660" y="15977"/>
                    </a:lnTo>
                    <a:lnTo>
                      <a:pt x="36752" y="16019"/>
                    </a:lnTo>
                    <a:lnTo>
                      <a:pt x="47055" y="16061"/>
                    </a:lnTo>
                    <a:lnTo>
                      <a:pt x="48432" y="0"/>
                    </a:ln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0"/>
              <p:cNvSpPr/>
              <p:nvPr/>
            </p:nvSpPr>
            <p:spPr>
              <a:xfrm>
                <a:off x="2852265" y="4064400"/>
                <a:ext cx="1153270" cy="629930"/>
              </a:xfrm>
              <a:custGeom>
                <a:avLst/>
                <a:gdLst/>
                <a:ahLst/>
                <a:cxnLst/>
                <a:rect l="l" t="t" r="r" b="b"/>
                <a:pathLst>
                  <a:path w="60947" h="33290" extrusionOk="0">
                    <a:moveTo>
                      <a:pt x="33832" y="1"/>
                    </a:moveTo>
                    <a:lnTo>
                      <a:pt x="11139" y="1377"/>
                    </a:lnTo>
                    <a:cubicBezTo>
                      <a:pt x="11139" y="1377"/>
                      <a:pt x="5632" y="6508"/>
                      <a:pt x="8427" y="13809"/>
                    </a:cubicBezTo>
                    <a:lnTo>
                      <a:pt x="1" y="15060"/>
                    </a:lnTo>
                    <a:cubicBezTo>
                      <a:pt x="1" y="15060"/>
                      <a:pt x="501" y="26907"/>
                      <a:pt x="4130" y="33290"/>
                    </a:cubicBezTo>
                    <a:lnTo>
                      <a:pt x="47932" y="33290"/>
                    </a:lnTo>
                    <a:cubicBezTo>
                      <a:pt x="55565" y="33290"/>
                      <a:pt x="60947" y="25656"/>
                      <a:pt x="58194" y="18481"/>
                    </a:cubicBezTo>
                    <a:cubicBezTo>
                      <a:pt x="55941" y="12724"/>
                      <a:pt x="47014" y="4840"/>
                      <a:pt x="3383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0"/>
              <p:cNvSpPr/>
              <p:nvPr/>
            </p:nvSpPr>
            <p:spPr>
              <a:xfrm>
                <a:off x="3026710" y="4099936"/>
                <a:ext cx="129487" cy="245501"/>
              </a:xfrm>
              <a:custGeom>
                <a:avLst/>
                <a:gdLst/>
                <a:ahLst/>
                <a:cxnLst/>
                <a:rect l="l" t="t" r="r" b="b"/>
                <a:pathLst>
                  <a:path w="6843" h="12974" fill="none" extrusionOk="0">
                    <a:moveTo>
                      <a:pt x="2837" y="0"/>
                    </a:moveTo>
                    <a:cubicBezTo>
                      <a:pt x="2837" y="0"/>
                      <a:pt x="6842" y="9928"/>
                      <a:pt x="1" y="12973"/>
                    </a:cubicBezTo>
                  </a:path>
                </a:pathLst>
              </a:custGeom>
              <a:noFill/>
              <a:ln w="4175" cap="flat" cmpd="sng">
                <a:solidFill>
                  <a:srgbClr val="FFEEE6"/>
                </a:solidFill>
                <a:prstDash val="solid"/>
                <a:miter lim="417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0"/>
              <p:cNvSpPr/>
              <p:nvPr/>
            </p:nvSpPr>
            <p:spPr>
              <a:xfrm>
                <a:off x="2802537" y="4090456"/>
                <a:ext cx="1102747" cy="605444"/>
              </a:xfrm>
              <a:custGeom>
                <a:avLst/>
                <a:gdLst/>
                <a:ahLst/>
                <a:cxnLst/>
                <a:rect l="l" t="t" r="r" b="b"/>
                <a:pathLst>
                  <a:path w="58277" h="31996" extrusionOk="0">
                    <a:moveTo>
                      <a:pt x="8427" y="0"/>
                    </a:moveTo>
                    <a:cubicBezTo>
                      <a:pt x="8427" y="0"/>
                      <a:pt x="4130" y="7217"/>
                      <a:pt x="6967" y="14476"/>
                    </a:cubicBezTo>
                    <a:lnTo>
                      <a:pt x="1" y="14559"/>
                    </a:lnTo>
                    <a:cubicBezTo>
                      <a:pt x="1" y="14559"/>
                      <a:pt x="126" y="25572"/>
                      <a:pt x="3713" y="31996"/>
                    </a:cubicBezTo>
                    <a:lnTo>
                      <a:pt x="45220" y="31913"/>
                    </a:lnTo>
                    <a:cubicBezTo>
                      <a:pt x="52896" y="31913"/>
                      <a:pt x="58277" y="24279"/>
                      <a:pt x="55482" y="17104"/>
                    </a:cubicBezTo>
                    <a:cubicBezTo>
                      <a:pt x="53229" y="11347"/>
                      <a:pt x="47514" y="4923"/>
                      <a:pt x="3429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0"/>
              <p:cNvSpPr/>
              <p:nvPr/>
            </p:nvSpPr>
            <p:spPr>
              <a:xfrm>
                <a:off x="2879892" y="3364254"/>
                <a:ext cx="804377" cy="775160"/>
              </a:xfrm>
              <a:custGeom>
                <a:avLst/>
                <a:gdLst/>
                <a:ahLst/>
                <a:cxnLst/>
                <a:rect l="l" t="t" r="r" b="b"/>
                <a:pathLst>
                  <a:path w="42509" h="40965" extrusionOk="0">
                    <a:moveTo>
                      <a:pt x="19065" y="0"/>
                    </a:moveTo>
                    <a:cubicBezTo>
                      <a:pt x="19065" y="0"/>
                      <a:pt x="14726" y="84"/>
                      <a:pt x="11723" y="2670"/>
                    </a:cubicBezTo>
                    <a:cubicBezTo>
                      <a:pt x="1" y="12807"/>
                      <a:pt x="2378" y="40965"/>
                      <a:pt x="2378" y="40965"/>
                    </a:cubicBezTo>
                    <a:cubicBezTo>
                      <a:pt x="2378" y="40965"/>
                      <a:pt x="17563" y="40881"/>
                      <a:pt x="39380" y="40005"/>
                    </a:cubicBezTo>
                    <a:cubicBezTo>
                      <a:pt x="39380" y="40005"/>
                      <a:pt x="37419" y="28993"/>
                      <a:pt x="35042" y="19565"/>
                    </a:cubicBezTo>
                    <a:lnTo>
                      <a:pt x="42509" y="17187"/>
                    </a:lnTo>
                    <a:cubicBezTo>
                      <a:pt x="42425" y="17062"/>
                      <a:pt x="36543" y="2629"/>
                      <a:pt x="25572" y="2420"/>
                    </a:cubicBezTo>
                    <a:cubicBezTo>
                      <a:pt x="25572" y="2420"/>
                      <a:pt x="25474" y="2429"/>
                      <a:pt x="25293" y="2429"/>
                    </a:cubicBezTo>
                    <a:cubicBezTo>
                      <a:pt x="24455" y="2429"/>
                      <a:pt x="21845" y="2231"/>
                      <a:pt x="1906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0"/>
              <p:cNvSpPr/>
              <p:nvPr/>
            </p:nvSpPr>
            <p:spPr>
              <a:xfrm>
                <a:off x="2867271" y="4242800"/>
                <a:ext cx="308645" cy="224194"/>
              </a:xfrm>
              <a:custGeom>
                <a:avLst/>
                <a:gdLst/>
                <a:ahLst/>
                <a:cxnLst/>
                <a:rect l="l" t="t" r="r" b="b"/>
                <a:pathLst>
                  <a:path w="16311" h="11848" fill="none" extrusionOk="0">
                    <a:moveTo>
                      <a:pt x="2587" y="0"/>
                    </a:moveTo>
                    <a:cubicBezTo>
                      <a:pt x="2587" y="0"/>
                      <a:pt x="0" y="11848"/>
                      <a:pt x="16311" y="10805"/>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0"/>
              <p:cNvSpPr/>
              <p:nvPr/>
            </p:nvSpPr>
            <p:spPr>
              <a:xfrm>
                <a:off x="3510592" y="3612118"/>
                <a:ext cx="73419" cy="320490"/>
              </a:xfrm>
              <a:custGeom>
                <a:avLst/>
                <a:gdLst/>
                <a:ahLst/>
                <a:cxnLst/>
                <a:rect l="l" t="t" r="r" b="b"/>
                <a:pathLst>
                  <a:path w="3880" h="16937" fill="none" extrusionOk="0">
                    <a:moveTo>
                      <a:pt x="0" y="0"/>
                    </a:moveTo>
                    <a:cubicBezTo>
                      <a:pt x="0" y="0"/>
                      <a:pt x="2503" y="8593"/>
                      <a:pt x="3880" y="16936"/>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0"/>
              <p:cNvSpPr/>
              <p:nvPr/>
            </p:nvSpPr>
            <p:spPr>
              <a:xfrm>
                <a:off x="3163272" y="3655526"/>
                <a:ext cx="691788" cy="723842"/>
              </a:xfrm>
              <a:custGeom>
                <a:avLst/>
                <a:gdLst/>
                <a:ahLst/>
                <a:cxnLst/>
                <a:rect l="l" t="t" r="r" b="b"/>
                <a:pathLst>
                  <a:path w="36559" h="38253" extrusionOk="0">
                    <a:moveTo>
                      <a:pt x="12140" y="0"/>
                    </a:moveTo>
                    <a:lnTo>
                      <a:pt x="1" y="4964"/>
                    </a:lnTo>
                    <a:cubicBezTo>
                      <a:pt x="1" y="4964"/>
                      <a:pt x="11389" y="32663"/>
                      <a:pt x="23820" y="35375"/>
                    </a:cubicBezTo>
                    <a:cubicBezTo>
                      <a:pt x="23820" y="35375"/>
                      <a:pt x="28200" y="36418"/>
                      <a:pt x="29952" y="37294"/>
                    </a:cubicBezTo>
                    <a:cubicBezTo>
                      <a:pt x="31100" y="37868"/>
                      <a:pt x="32059" y="38252"/>
                      <a:pt x="32946" y="38252"/>
                    </a:cubicBezTo>
                    <a:cubicBezTo>
                      <a:pt x="33671" y="38252"/>
                      <a:pt x="34348" y="37996"/>
                      <a:pt x="35041" y="37377"/>
                    </a:cubicBezTo>
                    <a:cubicBezTo>
                      <a:pt x="36558" y="36106"/>
                      <a:pt x="28887" y="29153"/>
                      <a:pt x="25653" y="29153"/>
                    </a:cubicBezTo>
                    <a:cubicBezTo>
                      <a:pt x="25597" y="29153"/>
                      <a:pt x="25542" y="29155"/>
                      <a:pt x="25489" y="29159"/>
                    </a:cubicBezTo>
                    <a:cubicBezTo>
                      <a:pt x="25489" y="29159"/>
                      <a:pt x="13892" y="5465"/>
                      <a:pt x="12140" y="0"/>
                    </a:cubicBez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0"/>
              <p:cNvSpPr/>
              <p:nvPr/>
            </p:nvSpPr>
            <p:spPr>
              <a:xfrm>
                <a:off x="3110385" y="3612118"/>
                <a:ext cx="346547" cy="261282"/>
              </a:xfrm>
              <a:custGeom>
                <a:avLst/>
                <a:gdLst/>
                <a:ahLst/>
                <a:cxnLst/>
                <a:rect l="l" t="t" r="r" b="b"/>
                <a:pathLst>
                  <a:path w="18314" h="13808" extrusionOk="0">
                    <a:moveTo>
                      <a:pt x="13391" y="0"/>
                    </a:moveTo>
                    <a:cubicBezTo>
                      <a:pt x="13391" y="0"/>
                      <a:pt x="1" y="7342"/>
                      <a:pt x="126" y="7759"/>
                    </a:cubicBezTo>
                    <a:cubicBezTo>
                      <a:pt x="209" y="8134"/>
                      <a:pt x="2086" y="13808"/>
                      <a:pt x="2086" y="13808"/>
                    </a:cubicBezTo>
                    <a:lnTo>
                      <a:pt x="18314" y="5882"/>
                    </a:lnTo>
                    <a:lnTo>
                      <a:pt x="1339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0"/>
              <p:cNvSpPr/>
              <p:nvPr/>
            </p:nvSpPr>
            <p:spPr>
              <a:xfrm>
                <a:off x="3013294" y="3368927"/>
                <a:ext cx="412056" cy="442900"/>
              </a:xfrm>
              <a:custGeom>
                <a:avLst/>
                <a:gdLst/>
                <a:ahLst/>
                <a:cxnLst/>
                <a:rect l="l" t="t" r="r" b="b"/>
                <a:pathLst>
                  <a:path w="21776" h="23406" extrusionOk="0">
                    <a:moveTo>
                      <a:pt x="10208" y="1"/>
                    </a:moveTo>
                    <a:cubicBezTo>
                      <a:pt x="7977" y="1"/>
                      <a:pt x="5051" y="2100"/>
                      <a:pt x="4047" y="2966"/>
                    </a:cubicBezTo>
                    <a:cubicBezTo>
                      <a:pt x="1" y="6595"/>
                      <a:pt x="6174" y="23406"/>
                      <a:pt x="6174" y="23406"/>
                    </a:cubicBezTo>
                    <a:lnTo>
                      <a:pt x="21776" y="17357"/>
                    </a:lnTo>
                    <a:cubicBezTo>
                      <a:pt x="21776" y="17357"/>
                      <a:pt x="18397" y="4092"/>
                      <a:pt x="11472" y="296"/>
                    </a:cubicBezTo>
                    <a:cubicBezTo>
                      <a:pt x="11095" y="90"/>
                      <a:pt x="10666" y="1"/>
                      <a:pt x="10208" y="1"/>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0"/>
              <p:cNvSpPr/>
              <p:nvPr/>
            </p:nvSpPr>
            <p:spPr>
              <a:xfrm>
                <a:off x="3236691" y="2913542"/>
                <a:ext cx="156300" cy="156300"/>
              </a:xfrm>
              <a:custGeom>
                <a:avLst/>
                <a:gdLst/>
                <a:ahLst/>
                <a:cxnLst/>
                <a:rect l="l" t="t" r="r" b="b"/>
                <a:pathLst>
                  <a:path w="8260" h="8260" extrusionOk="0">
                    <a:moveTo>
                      <a:pt x="4130" y="0"/>
                    </a:moveTo>
                    <a:cubicBezTo>
                      <a:pt x="1836" y="0"/>
                      <a:pt x="0" y="1836"/>
                      <a:pt x="0" y="4130"/>
                    </a:cubicBezTo>
                    <a:cubicBezTo>
                      <a:pt x="0" y="6424"/>
                      <a:pt x="1836" y="8260"/>
                      <a:pt x="4130" y="8260"/>
                    </a:cubicBezTo>
                    <a:cubicBezTo>
                      <a:pt x="6424" y="8260"/>
                      <a:pt x="8260" y="6424"/>
                      <a:pt x="8260" y="4130"/>
                    </a:cubicBezTo>
                    <a:cubicBezTo>
                      <a:pt x="8260" y="1836"/>
                      <a:pt x="6382" y="0"/>
                      <a:pt x="41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0"/>
              <p:cNvSpPr/>
              <p:nvPr/>
            </p:nvSpPr>
            <p:spPr>
              <a:xfrm>
                <a:off x="4955898" y="3740771"/>
                <a:ext cx="498097" cy="681229"/>
              </a:xfrm>
              <a:custGeom>
                <a:avLst/>
                <a:gdLst/>
                <a:ahLst/>
                <a:cxnLst/>
                <a:rect l="l" t="t" r="r" b="b"/>
                <a:pathLst>
                  <a:path w="26323" h="36001" extrusionOk="0">
                    <a:moveTo>
                      <a:pt x="14183" y="1"/>
                    </a:moveTo>
                    <a:cubicBezTo>
                      <a:pt x="12515" y="5090"/>
                      <a:pt x="5673" y="22151"/>
                      <a:pt x="5381" y="26782"/>
                    </a:cubicBezTo>
                    <a:cubicBezTo>
                      <a:pt x="5381" y="26907"/>
                      <a:pt x="3629" y="28158"/>
                      <a:pt x="2294" y="29201"/>
                    </a:cubicBezTo>
                    <a:cubicBezTo>
                      <a:pt x="1126" y="30077"/>
                      <a:pt x="375" y="31370"/>
                      <a:pt x="167" y="32830"/>
                    </a:cubicBezTo>
                    <a:cubicBezTo>
                      <a:pt x="42" y="33373"/>
                      <a:pt x="0" y="33915"/>
                      <a:pt x="0" y="34457"/>
                    </a:cubicBezTo>
                    <a:cubicBezTo>
                      <a:pt x="0" y="35083"/>
                      <a:pt x="0" y="35542"/>
                      <a:pt x="42" y="36001"/>
                    </a:cubicBezTo>
                    <a:cubicBezTo>
                      <a:pt x="1335" y="35667"/>
                      <a:pt x="2503" y="35375"/>
                      <a:pt x="2503" y="35375"/>
                    </a:cubicBezTo>
                    <a:cubicBezTo>
                      <a:pt x="14892" y="32664"/>
                      <a:pt x="26322" y="5006"/>
                      <a:pt x="26322" y="5006"/>
                    </a:cubicBezTo>
                    <a:lnTo>
                      <a:pt x="14183" y="1"/>
                    </a:ln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0"/>
              <p:cNvSpPr/>
              <p:nvPr/>
            </p:nvSpPr>
            <p:spPr>
              <a:xfrm>
                <a:off x="5118497" y="3717099"/>
                <a:ext cx="284178" cy="218668"/>
              </a:xfrm>
              <a:custGeom>
                <a:avLst/>
                <a:gdLst/>
                <a:ahLst/>
                <a:cxnLst/>
                <a:rect l="l" t="t" r="r" b="b"/>
                <a:pathLst>
                  <a:path w="15018" h="11556" extrusionOk="0">
                    <a:moveTo>
                      <a:pt x="3880" y="0"/>
                    </a:moveTo>
                    <a:lnTo>
                      <a:pt x="0" y="7425"/>
                    </a:lnTo>
                    <a:lnTo>
                      <a:pt x="12306" y="10679"/>
                    </a:lnTo>
                    <a:lnTo>
                      <a:pt x="12849" y="11555"/>
                    </a:lnTo>
                    <a:lnTo>
                      <a:pt x="15018" y="4047"/>
                    </a:lnTo>
                    <a:lnTo>
                      <a:pt x="3880" y="0"/>
                    </a:lnTo>
                    <a:close/>
                  </a:path>
                </a:pathLst>
              </a:custGeom>
              <a:solidFill>
                <a:srgbClr val="FFB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0"/>
              <p:cNvSpPr/>
              <p:nvPr/>
            </p:nvSpPr>
            <p:spPr>
              <a:xfrm>
                <a:off x="5386078" y="2840350"/>
                <a:ext cx="386814" cy="382405"/>
              </a:xfrm>
              <a:custGeom>
                <a:avLst/>
                <a:gdLst/>
                <a:ahLst/>
                <a:cxnLst/>
                <a:rect l="l" t="t" r="r" b="b"/>
                <a:pathLst>
                  <a:path w="20442" h="20209" extrusionOk="0">
                    <a:moveTo>
                      <a:pt x="9678" y="0"/>
                    </a:moveTo>
                    <a:cubicBezTo>
                      <a:pt x="8623" y="0"/>
                      <a:pt x="7547" y="211"/>
                      <a:pt x="6508" y="656"/>
                    </a:cubicBezTo>
                    <a:lnTo>
                      <a:pt x="5924" y="906"/>
                    </a:lnTo>
                    <a:cubicBezTo>
                      <a:pt x="1878" y="2617"/>
                      <a:pt x="1" y="7330"/>
                      <a:pt x="1711" y="11377"/>
                    </a:cubicBezTo>
                    <a:lnTo>
                      <a:pt x="3422" y="15340"/>
                    </a:lnTo>
                    <a:cubicBezTo>
                      <a:pt x="4697" y="18390"/>
                      <a:pt x="7645" y="20209"/>
                      <a:pt x="10740" y="20209"/>
                    </a:cubicBezTo>
                    <a:cubicBezTo>
                      <a:pt x="11794" y="20209"/>
                      <a:pt x="12864" y="19998"/>
                      <a:pt x="13892" y="19553"/>
                    </a:cubicBezTo>
                    <a:lnTo>
                      <a:pt x="14476" y="19303"/>
                    </a:lnTo>
                    <a:cubicBezTo>
                      <a:pt x="18564" y="17592"/>
                      <a:pt x="20441" y="12837"/>
                      <a:pt x="18731" y="8832"/>
                    </a:cubicBezTo>
                    <a:lnTo>
                      <a:pt x="16979" y="4869"/>
                    </a:lnTo>
                    <a:cubicBezTo>
                      <a:pt x="15703" y="1819"/>
                      <a:pt x="12779" y="0"/>
                      <a:pt x="96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0"/>
              <p:cNvSpPr/>
              <p:nvPr/>
            </p:nvSpPr>
            <p:spPr>
              <a:xfrm>
                <a:off x="5525800" y="3026414"/>
                <a:ext cx="240770" cy="308645"/>
              </a:xfrm>
              <a:custGeom>
                <a:avLst/>
                <a:gdLst/>
                <a:ahLst/>
                <a:cxnLst/>
                <a:rect l="l" t="t" r="r" b="b"/>
                <a:pathLst>
                  <a:path w="12724" h="16311" extrusionOk="0">
                    <a:moveTo>
                      <a:pt x="7009" y="0"/>
                    </a:moveTo>
                    <a:lnTo>
                      <a:pt x="0" y="3004"/>
                    </a:lnTo>
                    <a:lnTo>
                      <a:pt x="5674" y="16311"/>
                    </a:lnTo>
                    <a:lnTo>
                      <a:pt x="12724" y="13266"/>
                    </a:lnTo>
                    <a:lnTo>
                      <a:pt x="7009" y="0"/>
                    </a:ln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0"/>
              <p:cNvSpPr/>
              <p:nvPr/>
            </p:nvSpPr>
            <p:spPr>
              <a:xfrm>
                <a:off x="5525800" y="3026414"/>
                <a:ext cx="157095" cy="227354"/>
              </a:xfrm>
              <a:custGeom>
                <a:avLst/>
                <a:gdLst/>
                <a:ahLst/>
                <a:cxnLst/>
                <a:rect l="l" t="t" r="r" b="b"/>
                <a:pathLst>
                  <a:path w="8302" h="12015" extrusionOk="0">
                    <a:moveTo>
                      <a:pt x="7050" y="0"/>
                    </a:moveTo>
                    <a:lnTo>
                      <a:pt x="0" y="3004"/>
                    </a:lnTo>
                    <a:lnTo>
                      <a:pt x="3880" y="12014"/>
                    </a:lnTo>
                    <a:cubicBezTo>
                      <a:pt x="5549" y="11389"/>
                      <a:pt x="7009" y="10137"/>
                      <a:pt x="7718" y="8552"/>
                    </a:cubicBezTo>
                    <a:cubicBezTo>
                      <a:pt x="8135" y="7593"/>
                      <a:pt x="8302" y="6550"/>
                      <a:pt x="8302" y="5507"/>
                    </a:cubicBezTo>
                    <a:cubicBezTo>
                      <a:pt x="8302" y="4589"/>
                      <a:pt x="8218" y="3379"/>
                      <a:pt x="7676" y="2545"/>
                    </a:cubicBezTo>
                    <a:cubicBezTo>
                      <a:pt x="7468" y="2211"/>
                      <a:pt x="7468" y="1878"/>
                      <a:pt x="7718" y="1586"/>
                    </a:cubicBezTo>
                    <a:lnTo>
                      <a:pt x="7050"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0"/>
              <p:cNvSpPr/>
              <p:nvPr/>
            </p:nvSpPr>
            <p:spPr>
              <a:xfrm>
                <a:off x="5399513" y="2911366"/>
                <a:ext cx="297594" cy="322799"/>
              </a:xfrm>
              <a:custGeom>
                <a:avLst/>
                <a:gdLst/>
                <a:ahLst/>
                <a:cxnLst/>
                <a:rect l="l" t="t" r="r" b="b"/>
                <a:pathLst>
                  <a:path w="15727" h="17059" extrusionOk="0">
                    <a:moveTo>
                      <a:pt x="6993" y="0"/>
                    </a:moveTo>
                    <a:cubicBezTo>
                      <a:pt x="6195" y="0"/>
                      <a:pt x="5381" y="157"/>
                      <a:pt x="4589" y="491"/>
                    </a:cubicBezTo>
                    <a:cubicBezTo>
                      <a:pt x="1460" y="1825"/>
                      <a:pt x="0" y="5455"/>
                      <a:pt x="1377" y="8583"/>
                    </a:cubicBezTo>
                    <a:lnTo>
                      <a:pt x="3421" y="13297"/>
                    </a:lnTo>
                    <a:cubicBezTo>
                      <a:pt x="3671" y="13923"/>
                      <a:pt x="4046" y="14507"/>
                      <a:pt x="4464" y="14966"/>
                    </a:cubicBezTo>
                    <a:cubicBezTo>
                      <a:pt x="5631" y="16304"/>
                      <a:pt x="7303" y="17059"/>
                      <a:pt x="9043" y="17059"/>
                    </a:cubicBezTo>
                    <a:cubicBezTo>
                      <a:pt x="9853" y="17059"/>
                      <a:pt x="10677" y="16895"/>
                      <a:pt x="11472" y="16551"/>
                    </a:cubicBezTo>
                    <a:cubicBezTo>
                      <a:pt x="14308" y="15341"/>
                      <a:pt x="15727" y="12338"/>
                      <a:pt x="15018" y="9459"/>
                    </a:cubicBezTo>
                    <a:cubicBezTo>
                      <a:pt x="15142" y="9418"/>
                      <a:pt x="12966" y="4202"/>
                      <a:pt x="12891" y="4202"/>
                    </a:cubicBezTo>
                    <a:cubicBezTo>
                      <a:pt x="12891" y="4202"/>
                      <a:pt x="12890" y="4203"/>
                      <a:pt x="12890" y="4203"/>
                    </a:cubicBezTo>
                    <a:lnTo>
                      <a:pt x="12682" y="3703"/>
                    </a:lnTo>
                    <a:cubicBezTo>
                      <a:pt x="12014" y="2159"/>
                      <a:pt x="10763" y="991"/>
                      <a:pt x="9303" y="449"/>
                    </a:cubicBezTo>
                    <a:cubicBezTo>
                      <a:pt x="8573" y="157"/>
                      <a:pt x="7790" y="0"/>
                      <a:pt x="6993" y="0"/>
                    </a:cubicBez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0"/>
              <p:cNvSpPr/>
              <p:nvPr/>
            </p:nvSpPr>
            <p:spPr>
              <a:xfrm>
                <a:off x="5397923" y="2869339"/>
                <a:ext cx="258141" cy="186292"/>
              </a:xfrm>
              <a:custGeom>
                <a:avLst/>
                <a:gdLst/>
                <a:ahLst/>
                <a:cxnLst/>
                <a:rect l="l" t="t" r="r" b="b"/>
                <a:pathLst>
                  <a:path w="13642" h="9845" extrusionOk="0">
                    <a:moveTo>
                      <a:pt x="7760" y="0"/>
                    </a:moveTo>
                    <a:lnTo>
                      <a:pt x="2295" y="2336"/>
                    </a:lnTo>
                    <a:cubicBezTo>
                      <a:pt x="2253" y="2378"/>
                      <a:pt x="1" y="6466"/>
                      <a:pt x="1085" y="9845"/>
                    </a:cubicBezTo>
                    <a:lnTo>
                      <a:pt x="3088" y="9010"/>
                    </a:lnTo>
                    <a:cubicBezTo>
                      <a:pt x="3546" y="8802"/>
                      <a:pt x="3922" y="8343"/>
                      <a:pt x="3964" y="7801"/>
                    </a:cubicBezTo>
                    <a:lnTo>
                      <a:pt x="4047" y="6299"/>
                    </a:lnTo>
                    <a:lnTo>
                      <a:pt x="4840" y="7175"/>
                    </a:lnTo>
                    <a:cubicBezTo>
                      <a:pt x="5118" y="7509"/>
                      <a:pt x="5507" y="7676"/>
                      <a:pt x="5909" y="7676"/>
                    </a:cubicBezTo>
                    <a:cubicBezTo>
                      <a:pt x="6110" y="7676"/>
                      <a:pt x="6314" y="7634"/>
                      <a:pt x="6508" y="7550"/>
                    </a:cubicBezTo>
                    <a:lnTo>
                      <a:pt x="13642" y="4464"/>
                    </a:lnTo>
                    <a:lnTo>
                      <a:pt x="77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0"/>
              <p:cNvSpPr/>
              <p:nvPr/>
            </p:nvSpPr>
            <p:spPr>
              <a:xfrm>
                <a:off x="5865229" y="4346211"/>
                <a:ext cx="412851" cy="334701"/>
              </a:xfrm>
              <a:custGeom>
                <a:avLst/>
                <a:gdLst/>
                <a:ahLst/>
                <a:cxnLst/>
                <a:rect l="l" t="t" r="r" b="b"/>
                <a:pathLst>
                  <a:path w="21818" h="17688" extrusionOk="0">
                    <a:moveTo>
                      <a:pt x="0" y="0"/>
                    </a:moveTo>
                    <a:lnTo>
                      <a:pt x="1627" y="17687"/>
                    </a:lnTo>
                    <a:lnTo>
                      <a:pt x="20774" y="17562"/>
                    </a:lnTo>
                    <a:lnTo>
                      <a:pt x="21817" y="3546"/>
                    </a:lnTo>
                    <a:lnTo>
                      <a:pt x="0"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0"/>
              <p:cNvSpPr/>
              <p:nvPr/>
            </p:nvSpPr>
            <p:spPr>
              <a:xfrm>
                <a:off x="4903010" y="3998096"/>
                <a:ext cx="1278764" cy="695440"/>
              </a:xfrm>
              <a:custGeom>
                <a:avLst/>
                <a:gdLst/>
                <a:ahLst/>
                <a:cxnLst/>
                <a:rect l="l" t="t" r="r" b="b"/>
                <a:pathLst>
                  <a:path w="67579" h="36752" extrusionOk="0">
                    <a:moveTo>
                      <a:pt x="29910" y="1"/>
                    </a:moveTo>
                    <a:cubicBezTo>
                      <a:pt x="15351" y="5382"/>
                      <a:pt x="5507" y="14059"/>
                      <a:pt x="3045" y="20441"/>
                    </a:cubicBezTo>
                    <a:cubicBezTo>
                      <a:pt x="0" y="28325"/>
                      <a:pt x="5924" y="36752"/>
                      <a:pt x="14350" y="36752"/>
                    </a:cubicBezTo>
                    <a:lnTo>
                      <a:pt x="63533" y="36752"/>
                    </a:lnTo>
                    <a:cubicBezTo>
                      <a:pt x="67496" y="29660"/>
                      <a:pt x="67579" y="17563"/>
                      <a:pt x="67579" y="17563"/>
                    </a:cubicBezTo>
                    <a:lnTo>
                      <a:pt x="57859" y="15269"/>
                    </a:lnTo>
                    <a:cubicBezTo>
                      <a:pt x="60988" y="7259"/>
                      <a:pt x="54897" y="1628"/>
                      <a:pt x="54897" y="1628"/>
                    </a:cubicBezTo>
                    <a:lnTo>
                      <a:pt x="29910" y="1"/>
                    </a:lnTo>
                    <a:close/>
                  </a:path>
                </a:pathLst>
              </a:custGeom>
              <a:solidFill>
                <a:srgbClr val="0F7FB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0"/>
              <p:cNvSpPr/>
              <p:nvPr/>
            </p:nvSpPr>
            <p:spPr>
              <a:xfrm>
                <a:off x="5701835" y="4033613"/>
                <a:ext cx="449163" cy="502847"/>
              </a:xfrm>
              <a:custGeom>
                <a:avLst/>
                <a:gdLst/>
                <a:ahLst/>
                <a:cxnLst/>
                <a:rect l="l" t="t" r="r" b="b"/>
                <a:pathLst>
                  <a:path w="23737" h="26574" fill="none" extrusionOk="0">
                    <a:moveTo>
                      <a:pt x="14267" y="1"/>
                    </a:moveTo>
                    <a:cubicBezTo>
                      <a:pt x="14267" y="1"/>
                      <a:pt x="22485" y="11431"/>
                      <a:pt x="2086" y="18147"/>
                    </a:cubicBezTo>
                    <a:cubicBezTo>
                      <a:pt x="0" y="18814"/>
                      <a:pt x="250" y="21943"/>
                      <a:pt x="2336" y="22652"/>
                    </a:cubicBezTo>
                    <a:cubicBezTo>
                      <a:pt x="7550" y="24446"/>
                      <a:pt x="15852" y="26574"/>
                      <a:pt x="23736" y="25364"/>
                    </a:cubicBezTo>
                  </a:path>
                </a:pathLst>
              </a:custGeom>
              <a:noFill/>
              <a:ln w="4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0"/>
              <p:cNvSpPr/>
              <p:nvPr/>
            </p:nvSpPr>
            <p:spPr>
              <a:xfrm>
                <a:off x="5821026" y="4054939"/>
                <a:ext cx="145249" cy="187087"/>
              </a:xfrm>
              <a:custGeom>
                <a:avLst/>
                <a:gdLst/>
                <a:ahLst/>
                <a:cxnLst/>
                <a:rect l="l" t="t" r="r" b="b"/>
                <a:pathLst>
                  <a:path w="7676" h="9887" fill="none" extrusionOk="0">
                    <a:moveTo>
                      <a:pt x="2420" y="0"/>
                    </a:moveTo>
                    <a:cubicBezTo>
                      <a:pt x="2420" y="0"/>
                      <a:pt x="0" y="7467"/>
                      <a:pt x="7676" y="9887"/>
                    </a:cubicBezTo>
                  </a:path>
                </a:pathLst>
              </a:custGeom>
              <a:noFill/>
              <a:ln w="4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0"/>
              <p:cNvSpPr/>
              <p:nvPr/>
            </p:nvSpPr>
            <p:spPr>
              <a:xfrm>
                <a:off x="5442921" y="3988427"/>
                <a:ext cx="397070" cy="239710"/>
              </a:xfrm>
              <a:custGeom>
                <a:avLst/>
                <a:gdLst/>
                <a:ahLst/>
                <a:cxnLst/>
                <a:rect l="l" t="t" r="r" b="b"/>
                <a:pathLst>
                  <a:path w="20984" h="12668" extrusionOk="0">
                    <a:moveTo>
                      <a:pt x="652" y="1"/>
                    </a:moveTo>
                    <a:cubicBezTo>
                      <a:pt x="595" y="1"/>
                      <a:pt x="543" y="32"/>
                      <a:pt x="543" y="95"/>
                    </a:cubicBezTo>
                    <a:cubicBezTo>
                      <a:pt x="0" y="4224"/>
                      <a:pt x="2086" y="8396"/>
                      <a:pt x="5423" y="10774"/>
                    </a:cubicBezTo>
                    <a:cubicBezTo>
                      <a:pt x="7047" y="11892"/>
                      <a:pt x="9045" y="12667"/>
                      <a:pt x="11013" y="12667"/>
                    </a:cubicBezTo>
                    <a:cubicBezTo>
                      <a:pt x="11320" y="12667"/>
                      <a:pt x="11627" y="12649"/>
                      <a:pt x="11931" y="12609"/>
                    </a:cubicBezTo>
                    <a:cubicBezTo>
                      <a:pt x="14309" y="12275"/>
                      <a:pt x="16103" y="10565"/>
                      <a:pt x="17479" y="8730"/>
                    </a:cubicBezTo>
                    <a:cubicBezTo>
                      <a:pt x="19148" y="6394"/>
                      <a:pt x="20357" y="3724"/>
                      <a:pt x="20983" y="929"/>
                    </a:cubicBezTo>
                    <a:cubicBezTo>
                      <a:pt x="20983" y="856"/>
                      <a:pt x="20927" y="812"/>
                      <a:pt x="20880" y="812"/>
                    </a:cubicBezTo>
                    <a:cubicBezTo>
                      <a:pt x="20846" y="812"/>
                      <a:pt x="20816" y="835"/>
                      <a:pt x="20816" y="887"/>
                    </a:cubicBezTo>
                    <a:cubicBezTo>
                      <a:pt x="20274" y="3265"/>
                      <a:pt x="19356" y="5559"/>
                      <a:pt x="18063" y="7603"/>
                    </a:cubicBezTo>
                    <a:cubicBezTo>
                      <a:pt x="16812" y="9522"/>
                      <a:pt x="15185" y="11525"/>
                      <a:pt x="12932" y="12192"/>
                    </a:cubicBezTo>
                    <a:cubicBezTo>
                      <a:pt x="12320" y="12374"/>
                      <a:pt x="11682" y="12456"/>
                      <a:pt x="11040" y="12456"/>
                    </a:cubicBezTo>
                    <a:cubicBezTo>
                      <a:pt x="9322" y="12456"/>
                      <a:pt x="7571" y="11863"/>
                      <a:pt x="6174" y="10982"/>
                    </a:cubicBezTo>
                    <a:cubicBezTo>
                      <a:pt x="4422" y="9939"/>
                      <a:pt x="3046" y="8438"/>
                      <a:pt x="2086" y="6644"/>
                    </a:cubicBezTo>
                    <a:cubicBezTo>
                      <a:pt x="1002" y="4683"/>
                      <a:pt x="543" y="2389"/>
                      <a:pt x="793" y="95"/>
                    </a:cubicBezTo>
                    <a:cubicBezTo>
                      <a:pt x="772" y="32"/>
                      <a:pt x="710" y="1"/>
                      <a:pt x="652" y="1"/>
                    </a:cubicBezTo>
                    <a:close/>
                  </a:path>
                </a:pathLst>
              </a:custGeom>
              <a:solidFill>
                <a:srgbClr val="FFE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0"/>
              <p:cNvSpPr/>
              <p:nvPr/>
            </p:nvSpPr>
            <p:spPr>
              <a:xfrm>
                <a:off x="5016676" y="4028883"/>
                <a:ext cx="1239310" cy="667018"/>
              </a:xfrm>
              <a:custGeom>
                <a:avLst/>
                <a:gdLst/>
                <a:ahLst/>
                <a:cxnLst/>
                <a:rect l="l" t="t" r="r" b="b"/>
                <a:pathLst>
                  <a:path w="65494" h="35250" extrusionOk="0">
                    <a:moveTo>
                      <a:pt x="54814" y="1"/>
                    </a:moveTo>
                    <a:lnTo>
                      <a:pt x="54814" y="42"/>
                    </a:lnTo>
                    <a:lnTo>
                      <a:pt x="26406" y="42"/>
                    </a:lnTo>
                    <a:cubicBezTo>
                      <a:pt x="11847" y="5382"/>
                      <a:pt x="5507" y="12515"/>
                      <a:pt x="3045" y="18856"/>
                    </a:cubicBezTo>
                    <a:cubicBezTo>
                      <a:pt x="0" y="26740"/>
                      <a:pt x="5924" y="35167"/>
                      <a:pt x="14350" y="35167"/>
                    </a:cubicBezTo>
                    <a:lnTo>
                      <a:pt x="61447" y="35250"/>
                    </a:lnTo>
                    <a:cubicBezTo>
                      <a:pt x="65410" y="28117"/>
                      <a:pt x="65493" y="16019"/>
                      <a:pt x="65493" y="16019"/>
                    </a:cubicBezTo>
                    <a:lnTo>
                      <a:pt x="57776" y="13642"/>
                    </a:lnTo>
                    <a:cubicBezTo>
                      <a:pt x="60904" y="5632"/>
                      <a:pt x="54814" y="1"/>
                      <a:pt x="54814"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0"/>
              <p:cNvSpPr/>
              <p:nvPr/>
            </p:nvSpPr>
            <p:spPr>
              <a:xfrm>
                <a:off x="5194281" y="3218362"/>
                <a:ext cx="899878" cy="862639"/>
              </a:xfrm>
              <a:custGeom>
                <a:avLst/>
                <a:gdLst/>
                <a:ahLst/>
                <a:cxnLst/>
                <a:rect l="l" t="t" r="r" b="b"/>
                <a:pathLst>
                  <a:path w="47556" h="45588" extrusionOk="0">
                    <a:moveTo>
                      <a:pt x="0" y="25147"/>
                    </a:moveTo>
                    <a:lnTo>
                      <a:pt x="0" y="25147"/>
                    </a:lnTo>
                    <a:cubicBezTo>
                      <a:pt x="0" y="25147"/>
                      <a:pt x="0" y="25147"/>
                      <a:pt x="0" y="25147"/>
                    </a:cubicBezTo>
                    <a:cubicBezTo>
                      <a:pt x="0" y="25147"/>
                      <a:pt x="0" y="25147"/>
                      <a:pt x="0" y="25147"/>
                    </a:cubicBezTo>
                    <a:lnTo>
                      <a:pt x="0" y="25147"/>
                    </a:lnTo>
                    <a:lnTo>
                      <a:pt x="0" y="25147"/>
                    </a:lnTo>
                    <a:close/>
                    <a:moveTo>
                      <a:pt x="31498" y="0"/>
                    </a:moveTo>
                    <a:cubicBezTo>
                      <a:pt x="29807" y="0"/>
                      <a:pt x="29117" y="786"/>
                      <a:pt x="29117" y="786"/>
                    </a:cubicBezTo>
                    <a:cubicBezTo>
                      <a:pt x="26456" y="2944"/>
                      <a:pt x="23984" y="3258"/>
                      <a:pt x="22770" y="3258"/>
                    </a:cubicBezTo>
                    <a:cubicBezTo>
                      <a:pt x="22271" y="3258"/>
                      <a:pt x="21984" y="3205"/>
                      <a:pt x="21984" y="3205"/>
                    </a:cubicBezTo>
                    <a:cubicBezTo>
                      <a:pt x="9948" y="3455"/>
                      <a:pt x="32" y="25119"/>
                      <a:pt x="0" y="25147"/>
                    </a:cubicBezTo>
                    <a:lnTo>
                      <a:pt x="0" y="25147"/>
                    </a:lnTo>
                    <a:lnTo>
                      <a:pt x="10345" y="28526"/>
                    </a:lnTo>
                    <a:cubicBezTo>
                      <a:pt x="7676" y="38913"/>
                      <a:pt x="6841" y="44545"/>
                      <a:pt x="6841" y="44545"/>
                    </a:cubicBezTo>
                    <a:cubicBezTo>
                      <a:pt x="30869" y="45546"/>
                      <a:pt x="47556" y="45588"/>
                      <a:pt x="47556" y="45588"/>
                    </a:cubicBezTo>
                    <a:cubicBezTo>
                      <a:pt x="47556" y="45588"/>
                      <a:pt x="42633" y="3956"/>
                      <a:pt x="34624" y="702"/>
                    </a:cubicBezTo>
                    <a:cubicBezTo>
                      <a:pt x="33333" y="178"/>
                      <a:pt x="32302" y="0"/>
                      <a:pt x="31498"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0"/>
              <p:cNvSpPr/>
              <p:nvPr/>
            </p:nvSpPr>
            <p:spPr>
              <a:xfrm>
                <a:off x="5416865" y="3612118"/>
                <a:ext cx="524948" cy="413684"/>
              </a:xfrm>
              <a:custGeom>
                <a:avLst/>
                <a:gdLst/>
                <a:ahLst/>
                <a:cxnLst/>
                <a:rect l="l" t="t" r="r" b="b"/>
                <a:pathLst>
                  <a:path w="27742" h="21862" extrusionOk="0">
                    <a:moveTo>
                      <a:pt x="27741" y="0"/>
                    </a:moveTo>
                    <a:lnTo>
                      <a:pt x="1" y="19231"/>
                    </a:lnTo>
                    <a:cubicBezTo>
                      <a:pt x="1" y="19231"/>
                      <a:pt x="5546" y="21862"/>
                      <a:pt x="11669" y="21862"/>
                    </a:cubicBezTo>
                    <a:cubicBezTo>
                      <a:pt x="18833" y="21862"/>
                      <a:pt x="26787" y="18260"/>
                      <a:pt x="27575" y="2628"/>
                    </a:cubicBezTo>
                    <a:lnTo>
                      <a:pt x="27741"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0"/>
              <p:cNvSpPr/>
              <p:nvPr/>
            </p:nvSpPr>
            <p:spPr>
              <a:xfrm>
                <a:off x="4998511" y="3536296"/>
                <a:ext cx="151569" cy="315798"/>
              </a:xfrm>
              <a:custGeom>
                <a:avLst/>
                <a:gdLst/>
                <a:ahLst/>
                <a:cxnLst/>
                <a:rect l="l" t="t" r="r" b="b"/>
                <a:pathLst>
                  <a:path w="8010" h="16689" extrusionOk="0">
                    <a:moveTo>
                      <a:pt x="1706" y="1"/>
                    </a:moveTo>
                    <a:cubicBezTo>
                      <a:pt x="1694" y="1"/>
                      <a:pt x="1681" y="1"/>
                      <a:pt x="1669" y="2"/>
                    </a:cubicBezTo>
                    <a:cubicBezTo>
                      <a:pt x="1" y="86"/>
                      <a:pt x="2003" y="8429"/>
                      <a:pt x="2003" y="8429"/>
                    </a:cubicBezTo>
                    <a:lnTo>
                      <a:pt x="1961" y="10223"/>
                    </a:lnTo>
                    <a:cubicBezTo>
                      <a:pt x="1836" y="12475"/>
                      <a:pt x="2754" y="14644"/>
                      <a:pt x="4422" y="16230"/>
                    </a:cubicBezTo>
                    <a:cubicBezTo>
                      <a:pt x="4714" y="16522"/>
                      <a:pt x="5132" y="16688"/>
                      <a:pt x="5632" y="16688"/>
                    </a:cubicBezTo>
                    <a:lnTo>
                      <a:pt x="8010" y="16688"/>
                    </a:lnTo>
                    <a:lnTo>
                      <a:pt x="8010" y="8429"/>
                    </a:lnTo>
                    <a:lnTo>
                      <a:pt x="6341" y="8429"/>
                    </a:lnTo>
                    <a:cubicBezTo>
                      <a:pt x="5927" y="8429"/>
                      <a:pt x="3375" y="1"/>
                      <a:pt x="1706" y="1"/>
                    </a:cubicBez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0"/>
              <p:cNvSpPr/>
              <p:nvPr/>
            </p:nvSpPr>
            <p:spPr>
              <a:xfrm>
                <a:off x="5018247" y="3535539"/>
                <a:ext cx="52113" cy="108956"/>
              </a:xfrm>
              <a:custGeom>
                <a:avLst/>
                <a:gdLst/>
                <a:ahLst/>
                <a:cxnLst/>
                <a:rect l="l" t="t" r="r" b="b"/>
                <a:pathLst>
                  <a:path w="2754" h="5758" fill="none" extrusionOk="0">
                    <a:moveTo>
                      <a:pt x="1" y="1044"/>
                    </a:moveTo>
                    <a:cubicBezTo>
                      <a:pt x="1" y="1044"/>
                      <a:pt x="42" y="1"/>
                      <a:pt x="626" y="1"/>
                    </a:cubicBezTo>
                    <a:cubicBezTo>
                      <a:pt x="1294" y="1"/>
                      <a:pt x="2754" y="5757"/>
                      <a:pt x="2754" y="5757"/>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0"/>
              <p:cNvSpPr/>
              <p:nvPr/>
            </p:nvSpPr>
            <p:spPr>
              <a:xfrm>
                <a:off x="5036393" y="3533174"/>
                <a:ext cx="41857" cy="101841"/>
              </a:xfrm>
              <a:custGeom>
                <a:avLst/>
                <a:gdLst/>
                <a:ahLst/>
                <a:cxnLst/>
                <a:rect l="l" t="t" r="r" b="b"/>
                <a:pathLst>
                  <a:path w="2212" h="5382" fill="none" extrusionOk="0">
                    <a:moveTo>
                      <a:pt x="1" y="209"/>
                    </a:moveTo>
                    <a:cubicBezTo>
                      <a:pt x="1" y="209"/>
                      <a:pt x="418" y="0"/>
                      <a:pt x="752" y="1043"/>
                    </a:cubicBezTo>
                    <a:cubicBezTo>
                      <a:pt x="1044" y="2045"/>
                      <a:pt x="2212" y="5382"/>
                      <a:pt x="2212" y="5382"/>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0"/>
              <p:cNvSpPr/>
              <p:nvPr/>
            </p:nvSpPr>
            <p:spPr>
              <a:xfrm>
                <a:off x="5018247" y="3563165"/>
                <a:ext cx="45017" cy="98700"/>
              </a:xfrm>
              <a:custGeom>
                <a:avLst/>
                <a:gdLst/>
                <a:ahLst/>
                <a:cxnLst/>
                <a:rect l="l" t="t" r="r" b="b"/>
                <a:pathLst>
                  <a:path w="2379" h="5216" fill="none" extrusionOk="0">
                    <a:moveTo>
                      <a:pt x="1" y="1169"/>
                    </a:moveTo>
                    <a:cubicBezTo>
                      <a:pt x="1" y="1169"/>
                      <a:pt x="84" y="1"/>
                      <a:pt x="626" y="42"/>
                    </a:cubicBezTo>
                    <a:cubicBezTo>
                      <a:pt x="1127" y="84"/>
                      <a:pt x="2378" y="5215"/>
                      <a:pt x="2378" y="5215"/>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0"/>
              <p:cNvSpPr/>
              <p:nvPr/>
            </p:nvSpPr>
            <p:spPr>
              <a:xfrm>
                <a:off x="5817072" y="4196232"/>
                <a:ext cx="331541" cy="236815"/>
              </a:xfrm>
              <a:custGeom>
                <a:avLst/>
                <a:gdLst/>
                <a:ahLst/>
                <a:cxnLst/>
                <a:rect l="l" t="t" r="r" b="b"/>
                <a:pathLst>
                  <a:path w="17521" h="12515" fill="none" extrusionOk="0">
                    <a:moveTo>
                      <a:pt x="16395" y="0"/>
                    </a:moveTo>
                    <a:cubicBezTo>
                      <a:pt x="16395" y="0"/>
                      <a:pt x="17521" y="12515"/>
                      <a:pt x="0" y="11889"/>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0"/>
              <p:cNvSpPr/>
              <p:nvPr/>
            </p:nvSpPr>
            <p:spPr>
              <a:xfrm>
                <a:off x="5390033" y="3501592"/>
                <a:ext cx="59227" cy="308664"/>
              </a:xfrm>
              <a:custGeom>
                <a:avLst/>
                <a:gdLst/>
                <a:ahLst/>
                <a:cxnLst/>
                <a:rect l="l" t="t" r="r" b="b"/>
                <a:pathLst>
                  <a:path w="3130" h="16312" fill="none" extrusionOk="0">
                    <a:moveTo>
                      <a:pt x="3129" y="1"/>
                    </a:moveTo>
                    <a:cubicBezTo>
                      <a:pt x="3129" y="1"/>
                      <a:pt x="1544" y="7134"/>
                      <a:pt x="0" y="16312"/>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0"/>
              <p:cNvSpPr/>
              <p:nvPr/>
            </p:nvSpPr>
            <p:spPr>
              <a:xfrm>
                <a:off x="5127183" y="3217265"/>
                <a:ext cx="855675" cy="770203"/>
              </a:xfrm>
              <a:custGeom>
                <a:avLst/>
                <a:gdLst/>
                <a:ahLst/>
                <a:cxnLst/>
                <a:rect l="l" t="t" r="r" b="b"/>
                <a:pathLst>
                  <a:path w="45220" h="40703" extrusionOk="0">
                    <a:moveTo>
                      <a:pt x="36552" y="1"/>
                    </a:moveTo>
                    <a:cubicBezTo>
                      <a:pt x="35758" y="1"/>
                      <a:pt x="34750" y="101"/>
                      <a:pt x="33373" y="218"/>
                    </a:cubicBezTo>
                    <a:cubicBezTo>
                      <a:pt x="30327" y="468"/>
                      <a:pt x="22318" y="25247"/>
                      <a:pt x="22318" y="25247"/>
                    </a:cubicBezTo>
                    <a:lnTo>
                      <a:pt x="0" y="23787"/>
                    </a:lnTo>
                    <a:lnTo>
                      <a:pt x="0" y="38179"/>
                    </a:lnTo>
                    <a:cubicBezTo>
                      <a:pt x="0" y="38179"/>
                      <a:pt x="8300" y="40702"/>
                      <a:pt x="17576" y="40702"/>
                    </a:cubicBezTo>
                    <a:cubicBezTo>
                      <a:pt x="24301" y="40702"/>
                      <a:pt x="31539" y="39376"/>
                      <a:pt x="36501" y="34800"/>
                    </a:cubicBezTo>
                    <a:cubicBezTo>
                      <a:pt x="40798" y="30837"/>
                      <a:pt x="45220" y="14234"/>
                      <a:pt x="45220" y="14234"/>
                    </a:cubicBezTo>
                    <a:cubicBezTo>
                      <a:pt x="45220" y="14234"/>
                      <a:pt x="42466" y="5599"/>
                      <a:pt x="41048" y="3430"/>
                    </a:cubicBezTo>
                    <a:cubicBezTo>
                      <a:pt x="39215" y="666"/>
                      <a:pt x="38595" y="1"/>
                      <a:pt x="36552"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0"/>
              <p:cNvSpPr/>
              <p:nvPr/>
            </p:nvSpPr>
            <p:spPr>
              <a:xfrm>
                <a:off x="5555792" y="3087192"/>
                <a:ext cx="19755" cy="23729"/>
              </a:xfrm>
              <a:custGeom>
                <a:avLst/>
                <a:gdLst/>
                <a:ahLst/>
                <a:cxnLst/>
                <a:rect l="l" t="t" r="r" b="b"/>
                <a:pathLst>
                  <a:path w="1044" h="1254" extrusionOk="0">
                    <a:moveTo>
                      <a:pt x="1" y="0"/>
                    </a:moveTo>
                    <a:cubicBezTo>
                      <a:pt x="82" y="528"/>
                      <a:pt x="440" y="1254"/>
                      <a:pt x="997" y="1254"/>
                    </a:cubicBezTo>
                    <a:cubicBezTo>
                      <a:pt x="1012" y="1254"/>
                      <a:pt x="1028" y="1253"/>
                      <a:pt x="1044" y="1252"/>
                    </a:cubicBezTo>
                    <a:lnTo>
                      <a:pt x="1044" y="1210"/>
                    </a:lnTo>
                    <a:cubicBezTo>
                      <a:pt x="501" y="1210"/>
                      <a:pt x="209" y="584"/>
                      <a:pt x="42" y="42"/>
                    </a:cubicBezTo>
                    <a:cubicBezTo>
                      <a:pt x="42"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0"/>
              <p:cNvSpPr/>
              <p:nvPr/>
            </p:nvSpPr>
            <p:spPr>
              <a:xfrm>
                <a:off x="5548980" y="3072754"/>
                <a:ext cx="39378" cy="33247"/>
              </a:xfrm>
              <a:custGeom>
                <a:avLst/>
                <a:gdLst/>
                <a:ahLst/>
                <a:cxnLst/>
                <a:rect l="l" t="t" r="r" b="b"/>
                <a:pathLst>
                  <a:path w="2081" h="1757" extrusionOk="0">
                    <a:moveTo>
                      <a:pt x="892" y="1"/>
                    </a:moveTo>
                    <a:cubicBezTo>
                      <a:pt x="815" y="1"/>
                      <a:pt x="734" y="17"/>
                      <a:pt x="653" y="54"/>
                    </a:cubicBezTo>
                    <a:cubicBezTo>
                      <a:pt x="0" y="323"/>
                      <a:pt x="513" y="1757"/>
                      <a:pt x="1217" y="1757"/>
                    </a:cubicBezTo>
                    <a:cubicBezTo>
                      <a:pt x="1278" y="1757"/>
                      <a:pt x="1340" y="1746"/>
                      <a:pt x="1404" y="1723"/>
                    </a:cubicBezTo>
                    <a:cubicBezTo>
                      <a:pt x="2081" y="1422"/>
                      <a:pt x="1604"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0"/>
              <p:cNvSpPr/>
              <p:nvPr/>
            </p:nvSpPr>
            <p:spPr>
              <a:xfrm>
                <a:off x="5502129" y="3107723"/>
                <a:ext cx="11070" cy="30787"/>
              </a:xfrm>
              <a:custGeom>
                <a:avLst/>
                <a:gdLst/>
                <a:ahLst/>
                <a:cxnLst/>
                <a:rect l="l" t="t" r="r" b="b"/>
                <a:pathLst>
                  <a:path w="585" h="1627" extrusionOk="0">
                    <a:moveTo>
                      <a:pt x="83" y="0"/>
                    </a:moveTo>
                    <a:cubicBezTo>
                      <a:pt x="83" y="0"/>
                      <a:pt x="0" y="42"/>
                      <a:pt x="83" y="42"/>
                    </a:cubicBezTo>
                    <a:cubicBezTo>
                      <a:pt x="292" y="584"/>
                      <a:pt x="501" y="1210"/>
                      <a:pt x="83" y="1585"/>
                    </a:cubicBezTo>
                    <a:lnTo>
                      <a:pt x="83" y="1627"/>
                    </a:lnTo>
                    <a:cubicBezTo>
                      <a:pt x="584" y="1335"/>
                      <a:pt x="334" y="501"/>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0"/>
              <p:cNvSpPr/>
              <p:nvPr/>
            </p:nvSpPr>
            <p:spPr>
              <a:xfrm>
                <a:off x="5473859" y="3100400"/>
                <a:ext cx="40967" cy="34496"/>
              </a:xfrm>
              <a:custGeom>
                <a:avLst/>
                <a:gdLst/>
                <a:ahLst/>
                <a:cxnLst/>
                <a:rect l="l" t="t" r="r" b="b"/>
                <a:pathLst>
                  <a:path w="2165" h="1823" extrusionOk="0">
                    <a:moveTo>
                      <a:pt x="930" y="0"/>
                    </a:moveTo>
                    <a:cubicBezTo>
                      <a:pt x="896" y="0"/>
                      <a:pt x="861" y="4"/>
                      <a:pt x="827" y="12"/>
                    </a:cubicBezTo>
                    <a:cubicBezTo>
                      <a:pt x="1" y="287"/>
                      <a:pt x="510" y="1823"/>
                      <a:pt x="1235" y="1823"/>
                    </a:cubicBezTo>
                    <a:cubicBezTo>
                      <a:pt x="1279" y="1823"/>
                      <a:pt x="1324" y="1817"/>
                      <a:pt x="1369" y="1805"/>
                    </a:cubicBezTo>
                    <a:cubicBezTo>
                      <a:pt x="2165" y="1567"/>
                      <a:pt x="1632" y="0"/>
                      <a:pt x="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0"/>
              <p:cNvSpPr/>
              <p:nvPr/>
            </p:nvSpPr>
            <p:spPr>
              <a:xfrm>
                <a:off x="5536056" y="3035099"/>
                <a:ext cx="41062" cy="19831"/>
              </a:xfrm>
              <a:custGeom>
                <a:avLst/>
                <a:gdLst/>
                <a:ahLst/>
                <a:cxnLst/>
                <a:rect l="l" t="t" r="r" b="b"/>
                <a:pathLst>
                  <a:path w="2170" h="1048" extrusionOk="0">
                    <a:moveTo>
                      <a:pt x="1002" y="0"/>
                    </a:moveTo>
                    <a:cubicBezTo>
                      <a:pt x="627" y="42"/>
                      <a:pt x="251" y="125"/>
                      <a:pt x="84" y="459"/>
                    </a:cubicBezTo>
                    <a:cubicBezTo>
                      <a:pt x="1" y="626"/>
                      <a:pt x="43" y="835"/>
                      <a:pt x="209" y="918"/>
                    </a:cubicBezTo>
                    <a:cubicBezTo>
                      <a:pt x="376" y="1029"/>
                      <a:pt x="525" y="1048"/>
                      <a:pt x="704" y="1048"/>
                    </a:cubicBezTo>
                    <a:cubicBezTo>
                      <a:pt x="793" y="1048"/>
                      <a:pt x="891" y="1043"/>
                      <a:pt x="1002" y="1043"/>
                    </a:cubicBezTo>
                    <a:cubicBezTo>
                      <a:pt x="1106" y="1022"/>
                      <a:pt x="1221" y="1022"/>
                      <a:pt x="1341" y="1022"/>
                    </a:cubicBezTo>
                    <a:cubicBezTo>
                      <a:pt x="1461" y="1022"/>
                      <a:pt x="1586" y="1022"/>
                      <a:pt x="1711" y="1001"/>
                    </a:cubicBezTo>
                    <a:cubicBezTo>
                      <a:pt x="2045" y="918"/>
                      <a:pt x="2170" y="459"/>
                      <a:pt x="1961" y="250"/>
                    </a:cubicBezTo>
                    <a:cubicBezTo>
                      <a:pt x="1669" y="42"/>
                      <a:pt x="1336"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0"/>
              <p:cNvSpPr/>
              <p:nvPr/>
            </p:nvSpPr>
            <p:spPr>
              <a:xfrm>
                <a:off x="5457453" y="3061439"/>
                <a:ext cx="36010" cy="29841"/>
              </a:xfrm>
              <a:custGeom>
                <a:avLst/>
                <a:gdLst/>
                <a:ahLst/>
                <a:cxnLst/>
                <a:rect l="l" t="t" r="r" b="b"/>
                <a:pathLst>
                  <a:path w="1903" h="1577" extrusionOk="0">
                    <a:moveTo>
                      <a:pt x="1367" y="0"/>
                    </a:moveTo>
                    <a:cubicBezTo>
                      <a:pt x="1131" y="0"/>
                      <a:pt x="901" y="128"/>
                      <a:pt x="692" y="277"/>
                    </a:cubicBezTo>
                    <a:cubicBezTo>
                      <a:pt x="400" y="485"/>
                      <a:pt x="192" y="736"/>
                      <a:pt x="67" y="1111"/>
                    </a:cubicBezTo>
                    <a:cubicBezTo>
                      <a:pt x="0" y="1344"/>
                      <a:pt x="279" y="1577"/>
                      <a:pt x="521" y="1577"/>
                    </a:cubicBezTo>
                    <a:cubicBezTo>
                      <a:pt x="583" y="1577"/>
                      <a:pt x="642" y="1562"/>
                      <a:pt x="692" y="1528"/>
                    </a:cubicBezTo>
                    <a:lnTo>
                      <a:pt x="1318" y="1028"/>
                    </a:lnTo>
                    <a:cubicBezTo>
                      <a:pt x="1527" y="903"/>
                      <a:pt x="1735" y="777"/>
                      <a:pt x="1860" y="485"/>
                    </a:cubicBezTo>
                    <a:cubicBezTo>
                      <a:pt x="1902" y="319"/>
                      <a:pt x="1777" y="110"/>
                      <a:pt x="1652" y="68"/>
                    </a:cubicBezTo>
                    <a:cubicBezTo>
                      <a:pt x="1557" y="21"/>
                      <a:pt x="1461" y="0"/>
                      <a:pt x="1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0"/>
              <p:cNvSpPr/>
              <p:nvPr/>
            </p:nvSpPr>
            <p:spPr>
              <a:xfrm>
                <a:off x="5588944" y="3172873"/>
                <a:ext cx="21345" cy="14589"/>
              </a:xfrm>
              <a:custGeom>
                <a:avLst/>
                <a:gdLst/>
                <a:ahLst/>
                <a:cxnLst/>
                <a:rect l="l" t="t" r="r" b="b"/>
                <a:pathLst>
                  <a:path w="1128" h="771" extrusionOk="0">
                    <a:moveTo>
                      <a:pt x="1033" y="1"/>
                    </a:moveTo>
                    <a:cubicBezTo>
                      <a:pt x="1020" y="1"/>
                      <a:pt x="1002" y="19"/>
                      <a:pt x="1002" y="19"/>
                    </a:cubicBezTo>
                    <a:cubicBezTo>
                      <a:pt x="960" y="186"/>
                      <a:pt x="835" y="437"/>
                      <a:pt x="710" y="478"/>
                    </a:cubicBezTo>
                    <a:cubicBezTo>
                      <a:pt x="543" y="603"/>
                      <a:pt x="293" y="603"/>
                      <a:pt x="84" y="603"/>
                    </a:cubicBezTo>
                    <a:cubicBezTo>
                      <a:pt x="84" y="603"/>
                      <a:pt x="1" y="603"/>
                      <a:pt x="84" y="645"/>
                    </a:cubicBezTo>
                    <a:cubicBezTo>
                      <a:pt x="188" y="729"/>
                      <a:pt x="324" y="770"/>
                      <a:pt x="460" y="770"/>
                    </a:cubicBezTo>
                    <a:cubicBezTo>
                      <a:pt x="595" y="770"/>
                      <a:pt x="731" y="729"/>
                      <a:pt x="835" y="645"/>
                    </a:cubicBezTo>
                    <a:cubicBezTo>
                      <a:pt x="1044" y="478"/>
                      <a:pt x="1127" y="270"/>
                      <a:pt x="1044" y="19"/>
                    </a:cubicBezTo>
                    <a:cubicBezTo>
                      <a:pt x="1044" y="5"/>
                      <a:pt x="1039" y="1"/>
                      <a:pt x="1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0"/>
              <p:cNvSpPr/>
              <p:nvPr/>
            </p:nvSpPr>
            <p:spPr>
              <a:xfrm>
                <a:off x="5499744" y="3056481"/>
                <a:ext cx="85284" cy="121501"/>
              </a:xfrm>
              <a:custGeom>
                <a:avLst/>
                <a:gdLst/>
                <a:ahLst/>
                <a:cxnLst/>
                <a:rect l="l" t="t" r="r" b="b"/>
                <a:pathLst>
                  <a:path w="4507" h="6421" extrusionOk="0">
                    <a:moveTo>
                      <a:pt x="49" y="1"/>
                    </a:moveTo>
                    <a:cubicBezTo>
                      <a:pt x="26" y="1"/>
                      <a:pt x="1" y="34"/>
                      <a:pt x="1" y="80"/>
                    </a:cubicBezTo>
                    <a:cubicBezTo>
                      <a:pt x="209" y="1999"/>
                      <a:pt x="877" y="3959"/>
                      <a:pt x="1461" y="5795"/>
                    </a:cubicBezTo>
                    <a:cubicBezTo>
                      <a:pt x="1473" y="5824"/>
                      <a:pt x="1495" y="5837"/>
                      <a:pt x="1525" y="5837"/>
                    </a:cubicBezTo>
                    <a:cubicBezTo>
                      <a:pt x="1710" y="5837"/>
                      <a:pt x="2188" y="5354"/>
                      <a:pt x="2295" y="5211"/>
                    </a:cubicBezTo>
                    <a:cubicBezTo>
                      <a:pt x="2295" y="5211"/>
                      <a:pt x="2504" y="5837"/>
                      <a:pt x="2629" y="6254"/>
                    </a:cubicBezTo>
                    <a:lnTo>
                      <a:pt x="2629" y="6337"/>
                    </a:lnTo>
                    <a:lnTo>
                      <a:pt x="2629" y="6379"/>
                    </a:lnTo>
                    <a:cubicBezTo>
                      <a:pt x="2712" y="6421"/>
                      <a:pt x="2754" y="6421"/>
                      <a:pt x="2796" y="6421"/>
                    </a:cubicBezTo>
                    <a:cubicBezTo>
                      <a:pt x="2838" y="6379"/>
                      <a:pt x="2838" y="6379"/>
                      <a:pt x="2921" y="6379"/>
                    </a:cubicBezTo>
                    <a:cubicBezTo>
                      <a:pt x="2921" y="6379"/>
                      <a:pt x="2963" y="6337"/>
                      <a:pt x="3004" y="6337"/>
                    </a:cubicBezTo>
                    <a:cubicBezTo>
                      <a:pt x="3213" y="6254"/>
                      <a:pt x="3422" y="6170"/>
                      <a:pt x="3630" y="6045"/>
                    </a:cubicBezTo>
                    <a:cubicBezTo>
                      <a:pt x="4047" y="5795"/>
                      <a:pt x="4423" y="5378"/>
                      <a:pt x="4506" y="4794"/>
                    </a:cubicBezTo>
                    <a:cubicBezTo>
                      <a:pt x="4506" y="4775"/>
                      <a:pt x="4498" y="4756"/>
                      <a:pt x="4489" y="4756"/>
                    </a:cubicBezTo>
                    <a:cubicBezTo>
                      <a:pt x="4477" y="4756"/>
                      <a:pt x="4464" y="4785"/>
                      <a:pt x="4464" y="4877"/>
                    </a:cubicBezTo>
                    <a:cubicBezTo>
                      <a:pt x="4006" y="5586"/>
                      <a:pt x="3588" y="5962"/>
                      <a:pt x="2838" y="6170"/>
                    </a:cubicBezTo>
                    <a:cubicBezTo>
                      <a:pt x="2754" y="6004"/>
                      <a:pt x="2420" y="4752"/>
                      <a:pt x="2379" y="4752"/>
                    </a:cubicBezTo>
                    <a:cubicBezTo>
                      <a:pt x="2170" y="4794"/>
                      <a:pt x="1878" y="5127"/>
                      <a:pt x="1670" y="5336"/>
                    </a:cubicBezTo>
                    <a:cubicBezTo>
                      <a:pt x="1085" y="3626"/>
                      <a:pt x="710" y="1790"/>
                      <a:pt x="84" y="80"/>
                    </a:cubicBezTo>
                    <a:cubicBezTo>
                      <a:pt x="84" y="23"/>
                      <a:pt x="67"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0"/>
              <p:cNvSpPr/>
              <p:nvPr/>
            </p:nvSpPr>
            <p:spPr>
              <a:xfrm>
                <a:off x="5559747" y="3146400"/>
                <a:ext cx="39491" cy="30882"/>
              </a:xfrm>
              <a:custGeom>
                <a:avLst/>
                <a:gdLst/>
                <a:ahLst/>
                <a:cxnLst/>
                <a:rect l="l" t="t" r="r" b="b"/>
                <a:pathLst>
                  <a:path w="2087" h="1632" extrusionOk="0">
                    <a:moveTo>
                      <a:pt x="1293" y="0"/>
                    </a:moveTo>
                    <a:cubicBezTo>
                      <a:pt x="1293" y="0"/>
                      <a:pt x="918" y="834"/>
                      <a:pt x="0" y="1377"/>
                    </a:cubicBezTo>
                    <a:cubicBezTo>
                      <a:pt x="0" y="1377"/>
                      <a:pt x="509" y="1631"/>
                      <a:pt x="1018" y="1631"/>
                    </a:cubicBezTo>
                    <a:cubicBezTo>
                      <a:pt x="1054" y="1631"/>
                      <a:pt x="1090" y="1630"/>
                      <a:pt x="1127" y="1627"/>
                    </a:cubicBezTo>
                    <a:cubicBezTo>
                      <a:pt x="1335" y="1627"/>
                      <a:pt x="1544" y="1585"/>
                      <a:pt x="1711" y="1418"/>
                    </a:cubicBezTo>
                    <a:cubicBezTo>
                      <a:pt x="2086" y="1085"/>
                      <a:pt x="1919" y="709"/>
                      <a:pt x="1711" y="417"/>
                    </a:cubicBezTo>
                    <a:cubicBezTo>
                      <a:pt x="1544" y="167"/>
                      <a:pt x="1293" y="0"/>
                      <a:pt x="1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0"/>
              <p:cNvSpPr/>
              <p:nvPr/>
            </p:nvSpPr>
            <p:spPr>
              <a:xfrm>
                <a:off x="5578688" y="3154291"/>
                <a:ext cx="20550" cy="22896"/>
              </a:xfrm>
              <a:custGeom>
                <a:avLst/>
                <a:gdLst/>
                <a:ahLst/>
                <a:cxnLst/>
                <a:rect l="l" t="t" r="r" b="b"/>
                <a:pathLst>
                  <a:path w="1086" h="1210" extrusionOk="0">
                    <a:moveTo>
                      <a:pt x="710" y="0"/>
                    </a:moveTo>
                    <a:cubicBezTo>
                      <a:pt x="292" y="250"/>
                      <a:pt x="0" y="751"/>
                      <a:pt x="126" y="1210"/>
                    </a:cubicBezTo>
                    <a:cubicBezTo>
                      <a:pt x="334" y="1210"/>
                      <a:pt x="543" y="1168"/>
                      <a:pt x="710" y="1001"/>
                    </a:cubicBezTo>
                    <a:cubicBezTo>
                      <a:pt x="1085" y="668"/>
                      <a:pt x="918" y="292"/>
                      <a:pt x="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0"/>
              <p:cNvSpPr/>
              <p:nvPr/>
            </p:nvSpPr>
            <p:spPr>
              <a:xfrm>
                <a:off x="4240729" y="3878904"/>
                <a:ext cx="30030" cy="44827"/>
              </a:xfrm>
              <a:custGeom>
                <a:avLst/>
                <a:gdLst/>
                <a:ahLst/>
                <a:cxnLst/>
                <a:rect l="l" t="t" r="r" b="b"/>
                <a:pathLst>
                  <a:path w="1587" h="2369" extrusionOk="0">
                    <a:moveTo>
                      <a:pt x="84" y="1"/>
                    </a:moveTo>
                    <a:lnTo>
                      <a:pt x="84" y="42"/>
                    </a:lnTo>
                    <a:cubicBezTo>
                      <a:pt x="293" y="209"/>
                      <a:pt x="460" y="334"/>
                      <a:pt x="627" y="501"/>
                    </a:cubicBezTo>
                    <a:cubicBezTo>
                      <a:pt x="752" y="626"/>
                      <a:pt x="877" y="835"/>
                      <a:pt x="919" y="960"/>
                    </a:cubicBezTo>
                    <a:cubicBezTo>
                      <a:pt x="1086" y="1169"/>
                      <a:pt x="1127" y="1377"/>
                      <a:pt x="1169" y="1586"/>
                    </a:cubicBezTo>
                    <a:cubicBezTo>
                      <a:pt x="919" y="1252"/>
                      <a:pt x="460" y="1044"/>
                      <a:pt x="43" y="1044"/>
                    </a:cubicBezTo>
                    <a:cubicBezTo>
                      <a:pt x="43" y="1044"/>
                      <a:pt x="1" y="1085"/>
                      <a:pt x="43" y="1085"/>
                    </a:cubicBezTo>
                    <a:cubicBezTo>
                      <a:pt x="335" y="1085"/>
                      <a:pt x="627" y="1210"/>
                      <a:pt x="835" y="1377"/>
                    </a:cubicBezTo>
                    <a:cubicBezTo>
                      <a:pt x="1044" y="1586"/>
                      <a:pt x="1169" y="1795"/>
                      <a:pt x="1294" y="2087"/>
                    </a:cubicBezTo>
                    <a:cubicBezTo>
                      <a:pt x="1294" y="2170"/>
                      <a:pt x="1336" y="2212"/>
                      <a:pt x="1336" y="2337"/>
                    </a:cubicBezTo>
                    <a:cubicBezTo>
                      <a:pt x="1336" y="2358"/>
                      <a:pt x="1346" y="2368"/>
                      <a:pt x="1357" y="2368"/>
                    </a:cubicBezTo>
                    <a:cubicBezTo>
                      <a:pt x="1367" y="2368"/>
                      <a:pt x="1378" y="2358"/>
                      <a:pt x="1378" y="2337"/>
                    </a:cubicBezTo>
                    <a:cubicBezTo>
                      <a:pt x="1586" y="1377"/>
                      <a:pt x="919" y="418"/>
                      <a:pt x="84"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0"/>
              <p:cNvSpPr/>
              <p:nvPr/>
            </p:nvSpPr>
            <p:spPr>
              <a:xfrm>
                <a:off x="3469549" y="3213480"/>
                <a:ext cx="27305" cy="20474"/>
              </a:xfrm>
              <a:custGeom>
                <a:avLst/>
                <a:gdLst/>
                <a:ahLst/>
                <a:cxnLst/>
                <a:rect l="l" t="t" r="r" b="b"/>
                <a:pathLst>
                  <a:path w="1443" h="1082" extrusionOk="0">
                    <a:moveTo>
                      <a:pt x="406" y="1"/>
                    </a:moveTo>
                    <a:cubicBezTo>
                      <a:pt x="329" y="1"/>
                      <a:pt x="250" y="15"/>
                      <a:pt x="167" y="43"/>
                    </a:cubicBezTo>
                    <a:cubicBezTo>
                      <a:pt x="42" y="126"/>
                      <a:pt x="0" y="251"/>
                      <a:pt x="42" y="376"/>
                    </a:cubicBezTo>
                    <a:cubicBezTo>
                      <a:pt x="167" y="543"/>
                      <a:pt x="334" y="627"/>
                      <a:pt x="501" y="752"/>
                    </a:cubicBezTo>
                    <a:lnTo>
                      <a:pt x="960" y="1044"/>
                    </a:lnTo>
                    <a:cubicBezTo>
                      <a:pt x="1003" y="1070"/>
                      <a:pt x="1051" y="1082"/>
                      <a:pt x="1097" y="1082"/>
                    </a:cubicBezTo>
                    <a:cubicBezTo>
                      <a:pt x="1274" y="1082"/>
                      <a:pt x="1443" y="917"/>
                      <a:pt x="1377" y="752"/>
                    </a:cubicBezTo>
                    <a:cubicBezTo>
                      <a:pt x="1252" y="460"/>
                      <a:pt x="1168" y="335"/>
                      <a:pt x="876" y="168"/>
                    </a:cubicBezTo>
                    <a:cubicBezTo>
                      <a:pt x="709" y="56"/>
                      <a:pt x="561" y="1"/>
                      <a:pt x="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0"/>
              <p:cNvSpPr/>
              <p:nvPr/>
            </p:nvSpPr>
            <p:spPr>
              <a:xfrm>
                <a:off x="3389035" y="3189505"/>
                <a:ext cx="29216" cy="15119"/>
              </a:xfrm>
              <a:custGeom>
                <a:avLst/>
                <a:gdLst/>
                <a:ahLst/>
                <a:cxnLst/>
                <a:rect l="l" t="t" r="r" b="b"/>
                <a:pathLst>
                  <a:path w="1544" h="799" extrusionOk="0">
                    <a:moveTo>
                      <a:pt x="737" y="1"/>
                    </a:moveTo>
                    <a:cubicBezTo>
                      <a:pt x="561" y="1"/>
                      <a:pt x="396" y="48"/>
                      <a:pt x="209" y="142"/>
                    </a:cubicBezTo>
                    <a:cubicBezTo>
                      <a:pt x="0" y="225"/>
                      <a:pt x="42" y="600"/>
                      <a:pt x="292" y="642"/>
                    </a:cubicBezTo>
                    <a:cubicBezTo>
                      <a:pt x="501" y="684"/>
                      <a:pt x="668" y="684"/>
                      <a:pt x="834" y="767"/>
                    </a:cubicBezTo>
                    <a:cubicBezTo>
                      <a:pt x="939" y="788"/>
                      <a:pt x="1033" y="799"/>
                      <a:pt x="1126" y="799"/>
                    </a:cubicBezTo>
                    <a:cubicBezTo>
                      <a:pt x="1220" y="799"/>
                      <a:pt x="1314" y="788"/>
                      <a:pt x="1418" y="767"/>
                    </a:cubicBezTo>
                    <a:cubicBezTo>
                      <a:pt x="1502" y="684"/>
                      <a:pt x="1544" y="559"/>
                      <a:pt x="1502" y="434"/>
                    </a:cubicBezTo>
                    <a:cubicBezTo>
                      <a:pt x="1418" y="183"/>
                      <a:pt x="1126" y="58"/>
                      <a:pt x="918" y="16"/>
                    </a:cubicBezTo>
                    <a:cubicBezTo>
                      <a:pt x="855" y="6"/>
                      <a:pt x="795"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0"/>
              <p:cNvSpPr/>
              <p:nvPr/>
            </p:nvSpPr>
            <p:spPr>
              <a:xfrm>
                <a:off x="3370075" y="3316891"/>
                <a:ext cx="18979" cy="14230"/>
              </a:xfrm>
              <a:custGeom>
                <a:avLst/>
                <a:gdLst/>
                <a:ahLst/>
                <a:cxnLst/>
                <a:rect l="l" t="t" r="r" b="b"/>
                <a:pathLst>
                  <a:path w="1003" h="752" extrusionOk="0">
                    <a:moveTo>
                      <a:pt x="1" y="1"/>
                    </a:moveTo>
                    <a:cubicBezTo>
                      <a:pt x="1" y="293"/>
                      <a:pt x="1" y="501"/>
                      <a:pt x="210" y="626"/>
                    </a:cubicBezTo>
                    <a:cubicBezTo>
                      <a:pt x="314" y="710"/>
                      <a:pt x="439" y="751"/>
                      <a:pt x="569" y="751"/>
                    </a:cubicBezTo>
                    <a:cubicBezTo>
                      <a:pt x="700" y="751"/>
                      <a:pt x="835" y="710"/>
                      <a:pt x="960" y="626"/>
                    </a:cubicBezTo>
                    <a:cubicBezTo>
                      <a:pt x="1002" y="585"/>
                      <a:pt x="960" y="585"/>
                      <a:pt x="960" y="585"/>
                    </a:cubicBezTo>
                    <a:cubicBezTo>
                      <a:pt x="794" y="585"/>
                      <a:pt x="543" y="585"/>
                      <a:pt x="376" y="501"/>
                    </a:cubicBezTo>
                    <a:cubicBezTo>
                      <a:pt x="168" y="376"/>
                      <a:pt x="126" y="167"/>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0"/>
              <p:cNvSpPr/>
              <p:nvPr/>
            </p:nvSpPr>
            <p:spPr>
              <a:xfrm>
                <a:off x="3386651" y="3201843"/>
                <a:ext cx="67913" cy="117793"/>
              </a:xfrm>
              <a:custGeom>
                <a:avLst/>
                <a:gdLst/>
                <a:ahLst/>
                <a:cxnLst/>
                <a:rect l="l" t="t" r="r" b="b"/>
                <a:pathLst>
                  <a:path w="3589" h="6225" extrusionOk="0">
                    <a:moveTo>
                      <a:pt x="3547" y="1"/>
                    </a:moveTo>
                    <a:cubicBezTo>
                      <a:pt x="3526" y="1"/>
                      <a:pt x="3505" y="11"/>
                      <a:pt x="3505" y="32"/>
                    </a:cubicBezTo>
                    <a:cubicBezTo>
                      <a:pt x="3088" y="1700"/>
                      <a:pt x="2921" y="3369"/>
                      <a:pt x="2504" y="5038"/>
                    </a:cubicBezTo>
                    <a:cubicBezTo>
                      <a:pt x="2295" y="4913"/>
                      <a:pt x="2003" y="4620"/>
                      <a:pt x="1795" y="4579"/>
                    </a:cubicBezTo>
                    <a:cubicBezTo>
                      <a:pt x="1711" y="4579"/>
                      <a:pt x="1503" y="5830"/>
                      <a:pt x="1461" y="5955"/>
                    </a:cubicBezTo>
                    <a:cubicBezTo>
                      <a:pt x="877" y="5663"/>
                      <a:pt x="418" y="5413"/>
                      <a:pt x="84" y="4913"/>
                    </a:cubicBezTo>
                    <a:cubicBezTo>
                      <a:pt x="84" y="4913"/>
                      <a:pt x="1" y="4913"/>
                      <a:pt x="1" y="4954"/>
                    </a:cubicBezTo>
                    <a:cubicBezTo>
                      <a:pt x="210" y="5622"/>
                      <a:pt x="752" y="6039"/>
                      <a:pt x="1419" y="6206"/>
                    </a:cubicBezTo>
                    <a:cubicBezTo>
                      <a:pt x="1503" y="6206"/>
                      <a:pt x="1568" y="6224"/>
                      <a:pt x="1602" y="6224"/>
                    </a:cubicBezTo>
                    <a:cubicBezTo>
                      <a:pt x="1619" y="6224"/>
                      <a:pt x="1628" y="6220"/>
                      <a:pt x="1628" y="6206"/>
                    </a:cubicBezTo>
                    <a:cubicBezTo>
                      <a:pt x="1795" y="5830"/>
                      <a:pt x="1962" y="5038"/>
                      <a:pt x="1962" y="5038"/>
                    </a:cubicBezTo>
                    <a:cubicBezTo>
                      <a:pt x="2061" y="5170"/>
                      <a:pt x="2476" y="5540"/>
                      <a:pt x="2643" y="5540"/>
                    </a:cubicBezTo>
                    <a:cubicBezTo>
                      <a:pt x="2686" y="5540"/>
                      <a:pt x="2712" y="5515"/>
                      <a:pt x="2712" y="5455"/>
                    </a:cubicBezTo>
                    <a:cubicBezTo>
                      <a:pt x="3130" y="3744"/>
                      <a:pt x="3547" y="1826"/>
                      <a:pt x="3588" y="32"/>
                    </a:cubicBezTo>
                    <a:cubicBezTo>
                      <a:pt x="3588" y="11"/>
                      <a:pt x="3568" y="1"/>
                      <a:pt x="3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0"/>
              <p:cNvSpPr/>
              <p:nvPr/>
            </p:nvSpPr>
            <p:spPr>
              <a:xfrm>
                <a:off x="3376395" y="3294790"/>
                <a:ext cx="37126" cy="28441"/>
              </a:xfrm>
              <a:custGeom>
                <a:avLst/>
                <a:gdLst/>
                <a:ahLst/>
                <a:cxnLst/>
                <a:rect l="l" t="t" r="r" b="b"/>
                <a:pathLst>
                  <a:path w="1962" h="1503" extrusionOk="0">
                    <a:moveTo>
                      <a:pt x="668" y="1"/>
                    </a:moveTo>
                    <a:cubicBezTo>
                      <a:pt x="668" y="1"/>
                      <a:pt x="460" y="126"/>
                      <a:pt x="293" y="418"/>
                    </a:cubicBezTo>
                    <a:cubicBezTo>
                      <a:pt x="84" y="710"/>
                      <a:pt x="1" y="1085"/>
                      <a:pt x="334" y="1335"/>
                    </a:cubicBezTo>
                    <a:cubicBezTo>
                      <a:pt x="501" y="1461"/>
                      <a:pt x="710" y="1502"/>
                      <a:pt x="918" y="1502"/>
                    </a:cubicBezTo>
                    <a:cubicBezTo>
                      <a:pt x="1419" y="1502"/>
                      <a:pt x="1961" y="1127"/>
                      <a:pt x="1961" y="1127"/>
                    </a:cubicBezTo>
                    <a:cubicBezTo>
                      <a:pt x="1044" y="751"/>
                      <a:pt x="668"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0"/>
              <p:cNvSpPr/>
              <p:nvPr/>
            </p:nvSpPr>
            <p:spPr>
              <a:xfrm>
                <a:off x="3376395" y="3302680"/>
                <a:ext cx="19755" cy="20550"/>
              </a:xfrm>
              <a:custGeom>
                <a:avLst/>
                <a:gdLst/>
                <a:ahLst/>
                <a:cxnLst/>
                <a:rect l="l" t="t" r="r" b="b"/>
                <a:pathLst>
                  <a:path w="1044" h="1086" extrusionOk="0">
                    <a:moveTo>
                      <a:pt x="293" y="1"/>
                    </a:moveTo>
                    <a:cubicBezTo>
                      <a:pt x="84" y="293"/>
                      <a:pt x="1" y="668"/>
                      <a:pt x="334" y="918"/>
                    </a:cubicBezTo>
                    <a:cubicBezTo>
                      <a:pt x="501" y="1044"/>
                      <a:pt x="710" y="1085"/>
                      <a:pt x="918" y="1085"/>
                    </a:cubicBezTo>
                    <a:cubicBezTo>
                      <a:pt x="1044" y="668"/>
                      <a:pt x="668" y="209"/>
                      <a:pt x="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0"/>
              <p:cNvSpPr/>
              <p:nvPr/>
            </p:nvSpPr>
            <p:spPr>
              <a:xfrm>
                <a:off x="3369299" y="3223055"/>
                <a:ext cx="16595" cy="17295"/>
              </a:xfrm>
              <a:custGeom>
                <a:avLst/>
                <a:gdLst/>
                <a:ahLst/>
                <a:cxnLst/>
                <a:rect l="l" t="t" r="r" b="b"/>
                <a:pathLst>
                  <a:path w="877" h="914" extrusionOk="0">
                    <a:moveTo>
                      <a:pt x="240" y="0"/>
                    </a:moveTo>
                    <a:cubicBezTo>
                      <a:pt x="227" y="0"/>
                      <a:pt x="209" y="37"/>
                      <a:pt x="209" y="37"/>
                    </a:cubicBezTo>
                    <a:cubicBezTo>
                      <a:pt x="42" y="329"/>
                      <a:pt x="0" y="705"/>
                      <a:pt x="251" y="871"/>
                    </a:cubicBezTo>
                    <a:cubicBezTo>
                      <a:pt x="292" y="913"/>
                      <a:pt x="417" y="913"/>
                      <a:pt x="501" y="913"/>
                    </a:cubicBezTo>
                    <a:cubicBezTo>
                      <a:pt x="584" y="913"/>
                      <a:pt x="626" y="913"/>
                      <a:pt x="668" y="871"/>
                    </a:cubicBezTo>
                    <a:cubicBezTo>
                      <a:pt x="709" y="746"/>
                      <a:pt x="709" y="663"/>
                      <a:pt x="876" y="454"/>
                    </a:cubicBezTo>
                    <a:lnTo>
                      <a:pt x="876" y="454"/>
                    </a:lnTo>
                    <a:cubicBezTo>
                      <a:pt x="788" y="484"/>
                      <a:pt x="699" y="513"/>
                      <a:pt x="611" y="513"/>
                    </a:cubicBezTo>
                    <a:cubicBezTo>
                      <a:pt x="574" y="513"/>
                      <a:pt x="537" y="508"/>
                      <a:pt x="501" y="496"/>
                    </a:cubicBezTo>
                    <a:cubicBezTo>
                      <a:pt x="334" y="454"/>
                      <a:pt x="292" y="246"/>
                      <a:pt x="251" y="37"/>
                    </a:cubicBezTo>
                    <a:cubicBezTo>
                      <a:pt x="251" y="9"/>
                      <a:pt x="24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0"/>
              <p:cNvSpPr/>
              <p:nvPr/>
            </p:nvSpPr>
            <p:spPr>
              <a:xfrm>
                <a:off x="3374029" y="3230453"/>
                <a:ext cx="26075" cy="28838"/>
              </a:xfrm>
              <a:custGeom>
                <a:avLst/>
                <a:gdLst/>
                <a:ahLst/>
                <a:cxnLst/>
                <a:rect l="l" t="t" r="r" b="b"/>
                <a:pathLst>
                  <a:path w="1378" h="1524" extrusionOk="0">
                    <a:moveTo>
                      <a:pt x="871" y="1"/>
                    </a:moveTo>
                    <a:cubicBezTo>
                      <a:pt x="793" y="1"/>
                      <a:pt x="710" y="22"/>
                      <a:pt x="626" y="63"/>
                    </a:cubicBezTo>
                    <a:cubicBezTo>
                      <a:pt x="543" y="105"/>
                      <a:pt x="418" y="188"/>
                      <a:pt x="334" y="314"/>
                    </a:cubicBezTo>
                    <a:cubicBezTo>
                      <a:pt x="167" y="564"/>
                      <a:pt x="42" y="772"/>
                      <a:pt x="1" y="1023"/>
                    </a:cubicBezTo>
                    <a:cubicBezTo>
                      <a:pt x="167" y="814"/>
                      <a:pt x="334" y="606"/>
                      <a:pt x="459" y="480"/>
                    </a:cubicBezTo>
                    <a:cubicBezTo>
                      <a:pt x="579" y="361"/>
                      <a:pt x="720" y="263"/>
                      <a:pt x="852" y="263"/>
                    </a:cubicBezTo>
                    <a:cubicBezTo>
                      <a:pt x="904" y="263"/>
                      <a:pt x="954" y="278"/>
                      <a:pt x="1002" y="314"/>
                    </a:cubicBezTo>
                    <a:cubicBezTo>
                      <a:pt x="1169" y="355"/>
                      <a:pt x="1210" y="606"/>
                      <a:pt x="1169" y="814"/>
                    </a:cubicBezTo>
                    <a:cubicBezTo>
                      <a:pt x="1085" y="939"/>
                      <a:pt x="1085" y="1023"/>
                      <a:pt x="1043" y="1148"/>
                    </a:cubicBezTo>
                    <a:cubicBezTo>
                      <a:pt x="1002" y="1273"/>
                      <a:pt x="960" y="1398"/>
                      <a:pt x="877" y="1523"/>
                    </a:cubicBezTo>
                    <a:cubicBezTo>
                      <a:pt x="1002" y="1398"/>
                      <a:pt x="1085" y="1231"/>
                      <a:pt x="1210" y="1106"/>
                    </a:cubicBezTo>
                    <a:cubicBezTo>
                      <a:pt x="1252" y="981"/>
                      <a:pt x="1252" y="939"/>
                      <a:pt x="1294" y="814"/>
                    </a:cubicBezTo>
                    <a:cubicBezTo>
                      <a:pt x="1377" y="731"/>
                      <a:pt x="1377" y="564"/>
                      <a:pt x="1377" y="397"/>
                    </a:cubicBezTo>
                    <a:cubicBezTo>
                      <a:pt x="1377" y="272"/>
                      <a:pt x="1252" y="105"/>
                      <a:pt x="1085" y="63"/>
                    </a:cubicBezTo>
                    <a:cubicBezTo>
                      <a:pt x="1023" y="22"/>
                      <a:pt x="950" y="1"/>
                      <a:pt x="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0"/>
              <p:cNvSpPr/>
              <p:nvPr/>
            </p:nvSpPr>
            <p:spPr>
              <a:xfrm>
                <a:off x="3472690" y="3265592"/>
                <a:ext cx="18979" cy="12091"/>
              </a:xfrm>
              <a:custGeom>
                <a:avLst/>
                <a:gdLst/>
                <a:ahLst/>
                <a:cxnLst/>
                <a:rect l="l" t="t" r="r" b="b"/>
                <a:pathLst>
                  <a:path w="1003" h="639" extrusionOk="0">
                    <a:moveTo>
                      <a:pt x="210" y="0"/>
                    </a:moveTo>
                    <a:cubicBezTo>
                      <a:pt x="126" y="83"/>
                      <a:pt x="43" y="167"/>
                      <a:pt x="1" y="334"/>
                    </a:cubicBezTo>
                    <a:cubicBezTo>
                      <a:pt x="1" y="375"/>
                      <a:pt x="43" y="417"/>
                      <a:pt x="84" y="501"/>
                    </a:cubicBezTo>
                    <a:cubicBezTo>
                      <a:pt x="168" y="584"/>
                      <a:pt x="251" y="626"/>
                      <a:pt x="376" y="626"/>
                    </a:cubicBezTo>
                    <a:cubicBezTo>
                      <a:pt x="407" y="635"/>
                      <a:pt x="437" y="639"/>
                      <a:pt x="467" y="639"/>
                    </a:cubicBezTo>
                    <a:cubicBezTo>
                      <a:pt x="712" y="639"/>
                      <a:pt x="890" y="344"/>
                      <a:pt x="1002" y="83"/>
                    </a:cubicBezTo>
                    <a:lnTo>
                      <a:pt x="1002" y="83"/>
                    </a:lnTo>
                    <a:cubicBezTo>
                      <a:pt x="853" y="158"/>
                      <a:pt x="671" y="299"/>
                      <a:pt x="515" y="299"/>
                    </a:cubicBezTo>
                    <a:cubicBezTo>
                      <a:pt x="496" y="299"/>
                      <a:pt x="478" y="297"/>
                      <a:pt x="460" y="292"/>
                    </a:cubicBezTo>
                    <a:cubicBezTo>
                      <a:pt x="376" y="209"/>
                      <a:pt x="251" y="125"/>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0"/>
              <p:cNvSpPr/>
              <p:nvPr/>
            </p:nvSpPr>
            <p:spPr>
              <a:xfrm>
                <a:off x="3451384" y="3255809"/>
                <a:ext cx="24486" cy="27949"/>
              </a:xfrm>
              <a:custGeom>
                <a:avLst/>
                <a:gdLst/>
                <a:ahLst/>
                <a:cxnLst/>
                <a:rect l="l" t="t" r="r" b="b"/>
                <a:pathLst>
                  <a:path w="1294" h="1477" extrusionOk="0">
                    <a:moveTo>
                      <a:pt x="737" y="0"/>
                    </a:moveTo>
                    <a:cubicBezTo>
                      <a:pt x="607" y="0"/>
                      <a:pt x="479" y="39"/>
                      <a:pt x="418" y="100"/>
                    </a:cubicBezTo>
                    <a:cubicBezTo>
                      <a:pt x="293" y="225"/>
                      <a:pt x="209" y="308"/>
                      <a:pt x="126" y="434"/>
                    </a:cubicBezTo>
                    <a:cubicBezTo>
                      <a:pt x="84" y="517"/>
                      <a:pt x="84" y="600"/>
                      <a:pt x="42" y="684"/>
                    </a:cubicBezTo>
                    <a:cubicBezTo>
                      <a:pt x="1" y="851"/>
                      <a:pt x="1" y="1059"/>
                      <a:pt x="1" y="1226"/>
                    </a:cubicBezTo>
                    <a:cubicBezTo>
                      <a:pt x="42" y="1101"/>
                      <a:pt x="42" y="934"/>
                      <a:pt x="84" y="851"/>
                    </a:cubicBezTo>
                    <a:lnTo>
                      <a:pt x="251" y="517"/>
                    </a:lnTo>
                    <a:cubicBezTo>
                      <a:pt x="382" y="353"/>
                      <a:pt x="488" y="241"/>
                      <a:pt x="608" y="241"/>
                    </a:cubicBezTo>
                    <a:cubicBezTo>
                      <a:pt x="640" y="241"/>
                      <a:pt x="674" y="249"/>
                      <a:pt x="710" y="267"/>
                    </a:cubicBezTo>
                    <a:cubicBezTo>
                      <a:pt x="918" y="308"/>
                      <a:pt x="960" y="475"/>
                      <a:pt x="1043" y="726"/>
                    </a:cubicBezTo>
                    <a:cubicBezTo>
                      <a:pt x="1043" y="934"/>
                      <a:pt x="1043" y="1226"/>
                      <a:pt x="960" y="1476"/>
                    </a:cubicBezTo>
                    <a:cubicBezTo>
                      <a:pt x="1127" y="1268"/>
                      <a:pt x="1252" y="1018"/>
                      <a:pt x="1294" y="726"/>
                    </a:cubicBezTo>
                    <a:cubicBezTo>
                      <a:pt x="1294" y="600"/>
                      <a:pt x="1294" y="475"/>
                      <a:pt x="1252" y="308"/>
                    </a:cubicBezTo>
                    <a:cubicBezTo>
                      <a:pt x="1169" y="183"/>
                      <a:pt x="1043" y="58"/>
                      <a:pt x="877" y="16"/>
                    </a:cubicBezTo>
                    <a:cubicBezTo>
                      <a:pt x="832" y="5"/>
                      <a:pt x="784"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0"/>
              <p:cNvSpPr/>
              <p:nvPr/>
            </p:nvSpPr>
            <p:spPr>
              <a:xfrm>
                <a:off x="3258585" y="3146362"/>
                <a:ext cx="60609" cy="92777"/>
              </a:xfrm>
              <a:custGeom>
                <a:avLst/>
                <a:gdLst/>
                <a:ahLst/>
                <a:cxnLst/>
                <a:rect l="l" t="t" r="r" b="b"/>
                <a:pathLst>
                  <a:path w="3203" h="4903" extrusionOk="0">
                    <a:moveTo>
                      <a:pt x="1993" y="1"/>
                    </a:moveTo>
                    <a:cubicBezTo>
                      <a:pt x="886" y="1"/>
                      <a:pt x="0" y="3269"/>
                      <a:pt x="742" y="4299"/>
                    </a:cubicBezTo>
                    <a:cubicBezTo>
                      <a:pt x="1064" y="4773"/>
                      <a:pt x="1447" y="4902"/>
                      <a:pt x="1768" y="4902"/>
                    </a:cubicBezTo>
                    <a:cubicBezTo>
                      <a:pt x="2154" y="4902"/>
                      <a:pt x="2452" y="4716"/>
                      <a:pt x="2452" y="4716"/>
                    </a:cubicBezTo>
                    <a:lnTo>
                      <a:pt x="3203" y="2880"/>
                    </a:lnTo>
                    <a:cubicBezTo>
                      <a:pt x="3203" y="2880"/>
                      <a:pt x="3203" y="127"/>
                      <a:pt x="2035" y="2"/>
                    </a:cubicBezTo>
                    <a:cubicBezTo>
                      <a:pt x="2021" y="1"/>
                      <a:pt x="2007" y="1"/>
                      <a:pt x="1993" y="1"/>
                    </a:cubicBezTo>
                    <a:close/>
                  </a:path>
                </a:pathLst>
              </a:custGeom>
              <a:solidFill>
                <a:srgbClr val="FFC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0"/>
              <p:cNvSpPr/>
              <p:nvPr/>
            </p:nvSpPr>
            <p:spPr>
              <a:xfrm>
                <a:off x="3281292" y="3165342"/>
                <a:ext cx="27646" cy="63636"/>
              </a:xfrm>
              <a:custGeom>
                <a:avLst/>
                <a:gdLst/>
                <a:ahLst/>
                <a:cxnLst/>
                <a:rect l="l" t="t" r="r" b="b"/>
                <a:pathLst>
                  <a:path w="1461" h="3363" extrusionOk="0">
                    <a:moveTo>
                      <a:pt x="626" y="0"/>
                    </a:moveTo>
                    <a:cubicBezTo>
                      <a:pt x="1085" y="793"/>
                      <a:pt x="1002" y="1669"/>
                      <a:pt x="793" y="2503"/>
                    </a:cubicBezTo>
                    <a:cubicBezTo>
                      <a:pt x="752" y="2086"/>
                      <a:pt x="585" y="1752"/>
                      <a:pt x="42" y="1752"/>
                    </a:cubicBezTo>
                    <a:cubicBezTo>
                      <a:pt x="1" y="1752"/>
                      <a:pt x="1" y="1794"/>
                      <a:pt x="42" y="1794"/>
                    </a:cubicBezTo>
                    <a:cubicBezTo>
                      <a:pt x="376" y="1961"/>
                      <a:pt x="543" y="2128"/>
                      <a:pt x="585" y="2503"/>
                    </a:cubicBezTo>
                    <a:cubicBezTo>
                      <a:pt x="585" y="2753"/>
                      <a:pt x="585" y="3004"/>
                      <a:pt x="543" y="3254"/>
                    </a:cubicBezTo>
                    <a:cubicBezTo>
                      <a:pt x="543" y="3333"/>
                      <a:pt x="577" y="3362"/>
                      <a:pt x="612" y="3362"/>
                    </a:cubicBezTo>
                    <a:cubicBezTo>
                      <a:pt x="632" y="3362"/>
                      <a:pt x="653" y="3353"/>
                      <a:pt x="668" y="3337"/>
                    </a:cubicBezTo>
                    <a:cubicBezTo>
                      <a:pt x="1294" y="2461"/>
                      <a:pt x="1461" y="709"/>
                      <a:pt x="626"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0"/>
              <p:cNvSpPr/>
              <p:nvPr/>
            </p:nvSpPr>
            <p:spPr>
              <a:xfrm>
                <a:off x="5658408" y="2979732"/>
                <a:ext cx="68367" cy="104736"/>
              </a:xfrm>
              <a:custGeom>
                <a:avLst/>
                <a:gdLst/>
                <a:ahLst/>
                <a:cxnLst/>
                <a:rect l="l" t="t" r="r" b="b"/>
                <a:pathLst>
                  <a:path w="3613" h="5535" extrusionOk="0">
                    <a:moveTo>
                      <a:pt x="1377" y="1"/>
                    </a:moveTo>
                    <a:cubicBezTo>
                      <a:pt x="1349" y="1"/>
                      <a:pt x="1322" y="3"/>
                      <a:pt x="1294" y="6"/>
                    </a:cubicBezTo>
                    <a:cubicBezTo>
                      <a:pt x="1" y="90"/>
                      <a:pt x="1" y="3218"/>
                      <a:pt x="1" y="3218"/>
                    </a:cubicBezTo>
                    <a:lnTo>
                      <a:pt x="877" y="5304"/>
                    </a:lnTo>
                    <a:cubicBezTo>
                      <a:pt x="877" y="5304"/>
                      <a:pt x="1209" y="5534"/>
                      <a:pt x="1648" y="5534"/>
                    </a:cubicBezTo>
                    <a:cubicBezTo>
                      <a:pt x="2001" y="5534"/>
                      <a:pt x="2423" y="5385"/>
                      <a:pt x="2796" y="4845"/>
                    </a:cubicBezTo>
                    <a:cubicBezTo>
                      <a:pt x="3612" y="3661"/>
                      <a:pt x="2631" y="1"/>
                      <a:pt x="1377" y="1"/>
                    </a:cubicBezTo>
                    <a:close/>
                  </a:path>
                </a:pathLst>
              </a:custGeom>
              <a:solidFill>
                <a:srgbClr val="FFC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0"/>
              <p:cNvSpPr/>
              <p:nvPr/>
            </p:nvSpPr>
            <p:spPr>
              <a:xfrm>
                <a:off x="5669459" y="2999582"/>
                <a:ext cx="31601" cy="73041"/>
              </a:xfrm>
              <a:custGeom>
                <a:avLst/>
                <a:gdLst/>
                <a:ahLst/>
                <a:cxnLst/>
                <a:rect l="l" t="t" r="r" b="b"/>
                <a:pathLst>
                  <a:path w="1670" h="3860" extrusionOk="0">
                    <a:moveTo>
                      <a:pt x="960" y="0"/>
                    </a:moveTo>
                    <a:lnTo>
                      <a:pt x="960" y="0"/>
                    </a:lnTo>
                    <a:cubicBezTo>
                      <a:pt x="1" y="876"/>
                      <a:pt x="209" y="2795"/>
                      <a:pt x="918" y="3796"/>
                    </a:cubicBezTo>
                    <a:cubicBezTo>
                      <a:pt x="918" y="3842"/>
                      <a:pt x="941" y="3860"/>
                      <a:pt x="969" y="3860"/>
                    </a:cubicBezTo>
                    <a:cubicBezTo>
                      <a:pt x="1019" y="3860"/>
                      <a:pt x="1085" y="3807"/>
                      <a:pt x="1085" y="3754"/>
                    </a:cubicBezTo>
                    <a:cubicBezTo>
                      <a:pt x="1085" y="3421"/>
                      <a:pt x="960" y="3170"/>
                      <a:pt x="1044" y="2878"/>
                    </a:cubicBezTo>
                    <a:cubicBezTo>
                      <a:pt x="1044" y="2461"/>
                      <a:pt x="1252" y="2211"/>
                      <a:pt x="1586" y="2086"/>
                    </a:cubicBezTo>
                    <a:cubicBezTo>
                      <a:pt x="1669" y="2086"/>
                      <a:pt x="1669" y="2044"/>
                      <a:pt x="1586" y="2044"/>
                    </a:cubicBezTo>
                    <a:cubicBezTo>
                      <a:pt x="1044" y="2044"/>
                      <a:pt x="835" y="2378"/>
                      <a:pt x="752" y="2878"/>
                    </a:cubicBezTo>
                    <a:cubicBezTo>
                      <a:pt x="543" y="1877"/>
                      <a:pt x="460" y="876"/>
                      <a:pt x="960"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0"/>
              <p:cNvSpPr/>
              <p:nvPr/>
            </p:nvSpPr>
            <p:spPr>
              <a:xfrm>
                <a:off x="2852265" y="4365152"/>
                <a:ext cx="204458" cy="80269"/>
              </a:xfrm>
              <a:custGeom>
                <a:avLst/>
                <a:gdLst/>
                <a:ahLst/>
                <a:cxnLst/>
                <a:rect l="l" t="t" r="r" b="b"/>
                <a:pathLst>
                  <a:path w="10805" h="4242" extrusionOk="0">
                    <a:moveTo>
                      <a:pt x="1" y="0"/>
                    </a:moveTo>
                    <a:cubicBezTo>
                      <a:pt x="1" y="0"/>
                      <a:pt x="3263" y="4242"/>
                      <a:pt x="8605" y="4242"/>
                    </a:cubicBezTo>
                    <a:cubicBezTo>
                      <a:pt x="9304" y="4242"/>
                      <a:pt x="10038" y="4169"/>
                      <a:pt x="10805" y="4005"/>
                    </a:cubicBezTo>
                    <a:cubicBezTo>
                      <a:pt x="10805" y="4005"/>
                      <a:pt x="6258" y="3004"/>
                      <a:pt x="4548"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0"/>
              <p:cNvSpPr/>
              <p:nvPr/>
            </p:nvSpPr>
            <p:spPr>
              <a:xfrm>
                <a:off x="5839173" y="4287003"/>
                <a:ext cx="335496" cy="166499"/>
              </a:xfrm>
              <a:custGeom>
                <a:avLst/>
                <a:gdLst/>
                <a:ahLst/>
                <a:cxnLst/>
                <a:rect l="l" t="t" r="r" b="b"/>
                <a:pathLst>
                  <a:path w="17730" h="8799" extrusionOk="0">
                    <a:moveTo>
                      <a:pt x="14309" y="1"/>
                    </a:moveTo>
                    <a:cubicBezTo>
                      <a:pt x="14309" y="1"/>
                      <a:pt x="12403" y="7147"/>
                      <a:pt x="883" y="7147"/>
                    </a:cubicBezTo>
                    <a:cubicBezTo>
                      <a:pt x="595" y="7147"/>
                      <a:pt x="301" y="7143"/>
                      <a:pt x="0" y="7134"/>
                    </a:cubicBezTo>
                    <a:lnTo>
                      <a:pt x="0" y="7134"/>
                    </a:lnTo>
                    <a:cubicBezTo>
                      <a:pt x="1" y="7134"/>
                      <a:pt x="3362" y="8798"/>
                      <a:pt x="7283" y="8798"/>
                    </a:cubicBezTo>
                    <a:cubicBezTo>
                      <a:pt x="11091" y="8798"/>
                      <a:pt x="15428" y="7229"/>
                      <a:pt x="17729" y="1043"/>
                    </a:cubicBezTo>
                    <a:lnTo>
                      <a:pt x="14309"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0"/>
              <p:cNvSpPr/>
              <p:nvPr/>
            </p:nvSpPr>
            <p:spPr>
              <a:xfrm>
                <a:off x="4356193" y="3825524"/>
                <a:ext cx="27438" cy="17976"/>
              </a:xfrm>
              <a:custGeom>
                <a:avLst/>
                <a:gdLst/>
                <a:ahLst/>
                <a:cxnLst/>
                <a:rect l="l" t="t" r="r" b="b"/>
                <a:pathLst>
                  <a:path w="1450" h="950" extrusionOk="0">
                    <a:moveTo>
                      <a:pt x="1015" y="0"/>
                    </a:moveTo>
                    <a:cubicBezTo>
                      <a:pt x="892" y="0"/>
                      <a:pt x="768" y="43"/>
                      <a:pt x="657" y="110"/>
                    </a:cubicBezTo>
                    <a:cubicBezTo>
                      <a:pt x="407" y="194"/>
                      <a:pt x="240" y="361"/>
                      <a:pt x="115" y="569"/>
                    </a:cubicBezTo>
                    <a:cubicBezTo>
                      <a:pt x="0" y="760"/>
                      <a:pt x="199" y="950"/>
                      <a:pt x="393" y="950"/>
                    </a:cubicBezTo>
                    <a:cubicBezTo>
                      <a:pt x="412" y="950"/>
                      <a:pt x="430" y="948"/>
                      <a:pt x="448" y="945"/>
                    </a:cubicBezTo>
                    <a:cubicBezTo>
                      <a:pt x="615" y="861"/>
                      <a:pt x="782" y="778"/>
                      <a:pt x="907" y="736"/>
                    </a:cubicBezTo>
                    <a:cubicBezTo>
                      <a:pt x="1116" y="611"/>
                      <a:pt x="1283" y="569"/>
                      <a:pt x="1366" y="402"/>
                    </a:cubicBezTo>
                    <a:cubicBezTo>
                      <a:pt x="1449" y="319"/>
                      <a:pt x="1366" y="152"/>
                      <a:pt x="1324" y="110"/>
                    </a:cubicBezTo>
                    <a:cubicBezTo>
                      <a:pt x="1227" y="33"/>
                      <a:pt x="1121" y="0"/>
                      <a:pt x="1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0"/>
              <p:cNvSpPr/>
              <p:nvPr/>
            </p:nvSpPr>
            <p:spPr>
              <a:xfrm>
                <a:off x="4449915" y="3813906"/>
                <a:ext cx="29216" cy="14495"/>
              </a:xfrm>
              <a:custGeom>
                <a:avLst/>
                <a:gdLst/>
                <a:ahLst/>
                <a:cxnLst/>
                <a:rect l="l" t="t" r="r" b="b"/>
                <a:pathLst>
                  <a:path w="1544" h="766" extrusionOk="0">
                    <a:moveTo>
                      <a:pt x="537" y="1"/>
                    </a:moveTo>
                    <a:cubicBezTo>
                      <a:pt x="337" y="1"/>
                      <a:pt x="139" y="62"/>
                      <a:pt x="42" y="224"/>
                    </a:cubicBezTo>
                    <a:cubicBezTo>
                      <a:pt x="1" y="307"/>
                      <a:pt x="1" y="516"/>
                      <a:pt x="84" y="557"/>
                    </a:cubicBezTo>
                    <a:cubicBezTo>
                      <a:pt x="251" y="641"/>
                      <a:pt x="418" y="641"/>
                      <a:pt x="585" y="724"/>
                    </a:cubicBezTo>
                    <a:cubicBezTo>
                      <a:pt x="751" y="724"/>
                      <a:pt x="960" y="766"/>
                      <a:pt x="1127" y="766"/>
                    </a:cubicBezTo>
                    <a:cubicBezTo>
                      <a:pt x="1335" y="766"/>
                      <a:pt x="1544" y="432"/>
                      <a:pt x="1377" y="349"/>
                    </a:cubicBezTo>
                    <a:cubicBezTo>
                      <a:pt x="1169" y="140"/>
                      <a:pt x="960" y="15"/>
                      <a:pt x="710" y="15"/>
                    </a:cubicBezTo>
                    <a:cubicBezTo>
                      <a:pt x="653" y="6"/>
                      <a:pt x="595"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0"/>
              <p:cNvSpPr/>
              <p:nvPr/>
            </p:nvSpPr>
            <p:spPr>
              <a:xfrm>
                <a:off x="4395456" y="3919947"/>
                <a:ext cx="41857" cy="27154"/>
              </a:xfrm>
              <a:custGeom>
                <a:avLst/>
                <a:gdLst/>
                <a:ahLst/>
                <a:cxnLst/>
                <a:rect l="l" t="t" r="r" b="b"/>
                <a:pathLst>
                  <a:path w="2212" h="1435" extrusionOk="0">
                    <a:moveTo>
                      <a:pt x="0" y="1"/>
                    </a:moveTo>
                    <a:lnTo>
                      <a:pt x="0" y="251"/>
                    </a:lnTo>
                    <a:cubicBezTo>
                      <a:pt x="0" y="627"/>
                      <a:pt x="42" y="1252"/>
                      <a:pt x="626" y="1419"/>
                    </a:cubicBezTo>
                    <a:cubicBezTo>
                      <a:pt x="678" y="1430"/>
                      <a:pt x="733" y="1435"/>
                      <a:pt x="788" y="1435"/>
                    </a:cubicBezTo>
                    <a:cubicBezTo>
                      <a:pt x="954" y="1435"/>
                      <a:pt x="1126" y="1388"/>
                      <a:pt x="1252" y="1294"/>
                    </a:cubicBezTo>
                    <a:cubicBezTo>
                      <a:pt x="1836" y="1044"/>
                      <a:pt x="2211" y="293"/>
                      <a:pt x="2211" y="293"/>
                    </a:cubicBezTo>
                    <a:lnTo>
                      <a:pt x="2211" y="293"/>
                    </a:lnTo>
                    <a:cubicBezTo>
                      <a:pt x="1931" y="413"/>
                      <a:pt x="1658" y="459"/>
                      <a:pt x="1404" y="459"/>
                    </a:cubicBezTo>
                    <a:cubicBezTo>
                      <a:pt x="603" y="459"/>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0"/>
              <p:cNvSpPr/>
              <p:nvPr/>
            </p:nvSpPr>
            <p:spPr>
              <a:xfrm>
                <a:off x="4394662" y="3924696"/>
                <a:ext cx="23691" cy="22404"/>
              </a:xfrm>
              <a:custGeom>
                <a:avLst/>
                <a:gdLst/>
                <a:ahLst/>
                <a:cxnLst/>
                <a:rect l="l" t="t" r="r" b="b"/>
                <a:pathLst>
                  <a:path w="1252" h="1184" extrusionOk="0">
                    <a:moveTo>
                      <a:pt x="0" y="0"/>
                    </a:moveTo>
                    <a:cubicBezTo>
                      <a:pt x="0" y="376"/>
                      <a:pt x="42" y="1001"/>
                      <a:pt x="626" y="1168"/>
                    </a:cubicBezTo>
                    <a:cubicBezTo>
                      <a:pt x="678" y="1179"/>
                      <a:pt x="733" y="1184"/>
                      <a:pt x="788" y="1184"/>
                    </a:cubicBezTo>
                    <a:cubicBezTo>
                      <a:pt x="955" y="1184"/>
                      <a:pt x="1127" y="1137"/>
                      <a:pt x="1252" y="1043"/>
                    </a:cubicBezTo>
                    <a:cubicBezTo>
                      <a:pt x="1127" y="751"/>
                      <a:pt x="918" y="501"/>
                      <a:pt x="668" y="334"/>
                    </a:cubicBezTo>
                    <a:cubicBezTo>
                      <a:pt x="543" y="167"/>
                      <a:pt x="292" y="4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0"/>
              <p:cNvSpPr/>
              <p:nvPr/>
            </p:nvSpPr>
            <p:spPr>
              <a:xfrm>
                <a:off x="4362096" y="3857541"/>
                <a:ext cx="37731" cy="34931"/>
              </a:xfrm>
              <a:custGeom>
                <a:avLst/>
                <a:gdLst/>
                <a:ahLst/>
                <a:cxnLst/>
                <a:rect l="l" t="t" r="r" b="b"/>
                <a:pathLst>
                  <a:path w="1994" h="1846" extrusionOk="0">
                    <a:moveTo>
                      <a:pt x="981" y="1"/>
                    </a:moveTo>
                    <a:cubicBezTo>
                      <a:pt x="964" y="1"/>
                      <a:pt x="946" y="2"/>
                      <a:pt x="929" y="3"/>
                    </a:cubicBezTo>
                    <a:cubicBezTo>
                      <a:pt x="1" y="124"/>
                      <a:pt x="283" y="1845"/>
                      <a:pt x="1057" y="1845"/>
                    </a:cubicBezTo>
                    <a:cubicBezTo>
                      <a:pt x="1083" y="1845"/>
                      <a:pt x="1110" y="1843"/>
                      <a:pt x="1137" y="1839"/>
                    </a:cubicBezTo>
                    <a:cubicBezTo>
                      <a:pt x="1994" y="1757"/>
                      <a:pt x="1734"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0"/>
              <p:cNvSpPr/>
              <p:nvPr/>
            </p:nvSpPr>
            <p:spPr>
              <a:xfrm>
                <a:off x="4353619" y="3859168"/>
                <a:ext cx="26851" cy="19906"/>
              </a:xfrm>
              <a:custGeom>
                <a:avLst/>
                <a:gdLst/>
                <a:ahLst/>
                <a:cxnLst/>
                <a:rect l="l" t="t" r="r" b="b"/>
                <a:pathLst>
                  <a:path w="1419" h="1052" extrusionOk="0">
                    <a:moveTo>
                      <a:pt x="1419" y="1"/>
                    </a:moveTo>
                    <a:cubicBezTo>
                      <a:pt x="1168" y="1"/>
                      <a:pt x="1001" y="43"/>
                      <a:pt x="835" y="251"/>
                    </a:cubicBezTo>
                    <a:cubicBezTo>
                      <a:pt x="751" y="335"/>
                      <a:pt x="709" y="460"/>
                      <a:pt x="626" y="627"/>
                    </a:cubicBezTo>
                    <a:cubicBezTo>
                      <a:pt x="534" y="764"/>
                      <a:pt x="442" y="826"/>
                      <a:pt x="330" y="826"/>
                    </a:cubicBezTo>
                    <a:cubicBezTo>
                      <a:pt x="237" y="826"/>
                      <a:pt x="131" y="785"/>
                      <a:pt x="0" y="710"/>
                    </a:cubicBezTo>
                    <a:lnTo>
                      <a:pt x="0" y="710"/>
                    </a:lnTo>
                    <a:cubicBezTo>
                      <a:pt x="146" y="929"/>
                      <a:pt x="323" y="1052"/>
                      <a:pt x="533" y="1052"/>
                    </a:cubicBezTo>
                    <a:cubicBezTo>
                      <a:pt x="563" y="1052"/>
                      <a:pt x="594" y="1049"/>
                      <a:pt x="626" y="1044"/>
                    </a:cubicBezTo>
                    <a:cubicBezTo>
                      <a:pt x="793" y="960"/>
                      <a:pt x="835" y="752"/>
                      <a:pt x="960" y="627"/>
                    </a:cubicBezTo>
                    <a:cubicBezTo>
                      <a:pt x="1043" y="418"/>
                      <a:pt x="1210" y="209"/>
                      <a:pt x="1419" y="43"/>
                    </a:cubicBezTo>
                    <a:lnTo>
                      <a:pt x="14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0"/>
              <p:cNvSpPr/>
              <p:nvPr/>
            </p:nvSpPr>
            <p:spPr>
              <a:xfrm>
                <a:off x="4450426" y="3847796"/>
                <a:ext cx="31960" cy="32925"/>
              </a:xfrm>
              <a:custGeom>
                <a:avLst/>
                <a:gdLst/>
                <a:ahLst/>
                <a:cxnLst/>
                <a:rect l="l" t="t" r="r" b="b"/>
                <a:pathLst>
                  <a:path w="1689" h="1740" extrusionOk="0">
                    <a:moveTo>
                      <a:pt x="687" y="1"/>
                    </a:moveTo>
                    <a:cubicBezTo>
                      <a:pt x="645" y="1"/>
                      <a:pt x="602" y="6"/>
                      <a:pt x="558" y="18"/>
                    </a:cubicBezTo>
                    <a:cubicBezTo>
                      <a:pt x="1" y="177"/>
                      <a:pt x="278" y="1740"/>
                      <a:pt x="956" y="1740"/>
                    </a:cubicBezTo>
                    <a:cubicBezTo>
                      <a:pt x="989" y="1740"/>
                      <a:pt x="1023" y="1736"/>
                      <a:pt x="1058" y="1728"/>
                    </a:cubicBezTo>
                    <a:cubicBezTo>
                      <a:pt x="1688" y="1571"/>
                      <a:pt x="1389"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0"/>
              <p:cNvSpPr/>
              <p:nvPr/>
            </p:nvSpPr>
            <p:spPr>
              <a:xfrm>
                <a:off x="4459395" y="3844957"/>
                <a:ext cx="26056" cy="10294"/>
              </a:xfrm>
              <a:custGeom>
                <a:avLst/>
                <a:gdLst/>
                <a:ahLst/>
                <a:cxnLst/>
                <a:rect l="l" t="t" r="r" b="b"/>
                <a:pathLst>
                  <a:path w="1377" h="544" extrusionOk="0">
                    <a:moveTo>
                      <a:pt x="1377" y="1"/>
                    </a:moveTo>
                    <a:lnTo>
                      <a:pt x="1377" y="1"/>
                    </a:lnTo>
                    <a:cubicBezTo>
                      <a:pt x="1286" y="181"/>
                      <a:pt x="1175" y="318"/>
                      <a:pt x="1025" y="318"/>
                    </a:cubicBezTo>
                    <a:cubicBezTo>
                      <a:pt x="968" y="318"/>
                      <a:pt x="904" y="298"/>
                      <a:pt x="834" y="251"/>
                    </a:cubicBezTo>
                    <a:cubicBezTo>
                      <a:pt x="751" y="210"/>
                      <a:pt x="626" y="84"/>
                      <a:pt x="542" y="84"/>
                    </a:cubicBezTo>
                    <a:cubicBezTo>
                      <a:pt x="490" y="74"/>
                      <a:pt x="441" y="69"/>
                      <a:pt x="393" y="69"/>
                    </a:cubicBezTo>
                    <a:cubicBezTo>
                      <a:pt x="250" y="69"/>
                      <a:pt x="125" y="116"/>
                      <a:pt x="0" y="210"/>
                    </a:cubicBezTo>
                    <a:cubicBezTo>
                      <a:pt x="209" y="210"/>
                      <a:pt x="417" y="293"/>
                      <a:pt x="584" y="376"/>
                    </a:cubicBezTo>
                    <a:cubicBezTo>
                      <a:pt x="668" y="418"/>
                      <a:pt x="834" y="543"/>
                      <a:pt x="1001" y="543"/>
                    </a:cubicBezTo>
                    <a:cubicBezTo>
                      <a:pt x="1252" y="460"/>
                      <a:pt x="1377" y="251"/>
                      <a:pt x="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0"/>
              <p:cNvSpPr/>
              <p:nvPr/>
            </p:nvSpPr>
            <p:spPr>
              <a:xfrm>
                <a:off x="4394813" y="3844371"/>
                <a:ext cx="70638" cy="85586"/>
              </a:xfrm>
              <a:custGeom>
                <a:avLst/>
                <a:gdLst/>
                <a:ahLst/>
                <a:cxnLst/>
                <a:rect l="l" t="t" r="r" b="b"/>
                <a:pathLst>
                  <a:path w="3733" h="4523" extrusionOk="0">
                    <a:moveTo>
                      <a:pt x="1906" y="1"/>
                    </a:moveTo>
                    <a:cubicBezTo>
                      <a:pt x="1880" y="1"/>
                      <a:pt x="1849" y="11"/>
                      <a:pt x="1828" y="32"/>
                    </a:cubicBezTo>
                    <a:cubicBezTo>
                      <a:pt x="1953" y="1283"/>
                      <a:pt x="2203" y="2118"/>
                      <a:pt x="2245" y="2118"/>
                    </a:cubicBezTo>
                    <a:cubicBezTo>
                      <a:pt x="2537" y="2076"/>
                      <a:pt x="2954" y="1993"/>
                      <a:pt x="3288" y="1993"/>
                    </a:cubicBezTo>
                    <a:cubicBezTo>
                      <a:pt x="3038" y="2326"/>
                      <a:pt x="2412" y="2910"/>
                      <a:pt x="2412" y="2952"/>
                    </a:cubicBezTo>
                    <a:cubicBezTo>
                      <a:pt x="2537" y="3202"/>
                      <a:pt x="2787" y="3494"/>
                      <a:pt x="3038" y="3578"/>
                    </a:cubicBezTo>
                    <a:cubicBezTo>
                      <a:pt x="2550" y="4183"/>
                      <a:pt x="1980" y="4368"/>
                      <a:pt x="1460" y="4368"/>
                    </a:cubicBezTo>
                    <a:cubicBezTo>
                      <a:pt x="869" y="4368"/>
                      <a:pt x="342" y="4128"/>
                      <a:pt x="76" y="3995"/>
                    </a:cubicBezTo>
                    <a:cubicBezTo>
                      <a:pt x="59" y="3978"/>
                      <a:pt x="34" y="3968"/>
                      <a:pt x="20" y="3968"/>
                    </a:cubicBezTo>
                    <a:cubicBezTo>
                      <a:pt x="1" y="3968"/>
                      <a:pt x="3" y="3988"/>
                      <a:pt x="76" y="4037"/>
                    </a:cubicBezTo>
                    <a:cubicBezTo>
                      <a:pt x="334" y="4252"/>
                      <a:pt x="847" y="4522"/>
                      <a:pt x="1455" y="4522"/>
                    </a:cubicBezTo>
                    <a:cubicBezTo>
                      <a:pt x="2027" y="4522"/>
                      <a:pt x="2682" y="4284"/>
                      <a:pt x="3288" y="3536"/>
                    </a:cubicBezTo>
                    <a:cubicBezTo>
                      <a:pt x="3371" y="3536"/>
                      <a:pt x="2787" y="3244"/>
                      <a:pt x="2620" y="2952"/>
                    </a:cubicBezTo>
                    <a:cubicBezTo>
                      <a:pt x="2620" y="2952"/>
                      <a:pt x="3455" y="2285"/>
                      <a:pt x="3705" y="1867"/>
                    </a:cubicBezTo>
                    <a:cubicBezTo>
                      <a:pt x="3733" y="1826"/>
                      <a:pt x="3626" y="1812"/>
                      <a:pt x="3463" y="1812"/>
                    </a:cubicBezTo>
                    <a:cubicBezTo>
                      <a:pt x="3135" y="1812"/>
                      <a:pt x="2579" y="1867"/>
                      <a:pt x="2412" y="1867"/>
                    </a:cubicBezTo>
                    <a:cubicBezTo>
                      <a:pt x="2120" y="783"/>
                      <a:pt x="2203" y="1117"/>
                      <a:pt x="1953" y="32"/>
                    </a:cubicBezTo>
                    <a:cubicBezTo>
                      <a:pt x="1953" y="11"/>
                      <a:pt x="1932" y="1"/>
                      <a:pt x="1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0"/>
              <p:cNvSpPr/>
              <p:nvPr/>
            </p:nvSpPr>
            <p:spPr>
              <a:xfrm>
                <a:off x="4387547" y="3964944"/>
                <a:ext cx="16595" cy="13435"/>
              </a:xfrm>
              <a:custGeom>
                <a:avLst/>
                <a:gdLst/>
                <a:ahLst/>
                <a:cxnLst/>
                <a:rect l="l" t="t" r="r" b="b"/>
                <a:pathLst>
                  <a:path w="877" h="710" extrusionOk="0">
                    <a:moveTo>
                      <a:pt x="418" y="1"/>
                    </a:moveTo>
                    <a:cubicBezTo>
                      <a:pt x="293" y="1"/>
                      <a:pt x="168" y="84"/>
                      <a:pt x="168" y="168"/>
                    </a:cubicBezTo>
                    <a:cubicBezTo>
                      <a:pt x="168" y="293"/>
                      <a:pt x="210" y="376"/>
                      <a:pt x="293" y="376"/>
                    </a:cubicBezTo>
                    <a:cubicBezTo>
                      <a:pt x="330" y="401"/>
                      <a:pt x="359" y="411"/>
                      <a:pt x="384" y="411"/>
                    </a:cubicBezTo>
                    <a:cubicBezTo>
                      <a:pt x="443" y="411"/>
                      <a:pt x="472" y="352"/>
                      <a:pt x="502" y="293"/>
                    </a:cubicBezTo>
                    <a:lnTo>
                      <a:pt x="502" y="293"/>
                    </a:lnTo>
                    <a:cubicBezTo>
                      <a:pt x="460" y="334"/>
                      <a:pt x="418" y="334"/>
                      <a:pt x="335" y="334"/>
                    </a:cubicBezTo>
                    <a:cubicBezTo>
                      <a:pt x="293" y="293"/>
                      <a:pt x="293" y="251"/>
                      <a:pt x="335" y="168"/>
                    </a:cubicBezTo>
                    <a:cubicBezTo>
                      <a:pt x="376" y="147"/>
                      <a:pt x="418" y="136"/>
                      <a:pt x="455" y="136"/>
                    </a:cubicBezTo>
                    <a:cubicBezTo>
                      <a:pt x="491" y="136"/>
                      <a:pt x="522" y="147"/>
                      <a:pt x="543" y="168"/>
                    </a:cubicBezTo>
                    <a:cubicBezTo>
                      <a:pt x="668" y="251"/>
                      <a:pt x="668" y="376"/>
                      <a:pt x="543" y="501"/>
                    </a:cubicBezTo>
                    <a:cubicBezTo>
                      <a:pt x="483" y="561"/>
                      <a:pt x="420" y="587"/>
                      <a:pt x="360" y="587"/>
                    </a:cubicBezTo>
                    <a:cubicBezTo>
                      <a:pt x="212" y="587"/>
                      <a:pt x="84" y="429"/>
                      <a:pt x="84" y="251"/>
                    </a:cubicBezTo>
                    <a:cubicBezTo>
                      <a:pt x="43" y="334"/>
                      <a:pt x="1" y="460"/>
                      <a:pt x="84" y="543"/>
                    </a:cubicBezTo>
                    <a:cubicBezTo>
                      <a:pt x="210" y="668"/>
                      <a:pt x="293" y="710"/>
                      <a:pt x="418" y="710"/>
                    </a:cubicBezTo>
                    <a:cubicBezTo>
                      <a:pt x="585" y="710"/>
                      <a:pt x="668" y="710"/>
                      <a:pt x="752" y="543"/>
                    </a:cubicBezTo>
                    <a:cubicBezTo>
                      <a:pt x="877" y="460"/>
                      <a:pt x="877" y="293"/>
                      <a:pt x="835" y="168"/>
                    </a:cubicBezTo>
                    <a:cubicBezTo>
                      <a:pt x="752" y="84"/>
                      <a:pt x="710" y="1"/>
                      <a:pt x="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0"/>
              <p:cNvSpPr/>
              <p:nvPr/>
            </p:nvSpPr>
            <p:spPr>
              <a:xfrm>
                <a:off x="5168225" y="3668147"/>
                <a:ext cx="4750" cy="283592"/>
              </a:xfrm>
              <a:custGeom>
                <a:avLst/>
                <a:gdLst/>
                <a:ahLst/>
                <a:cxnLst/>
                <a:rect l="l" t="t" r="r" b="b"/>
                <a:pathLst>
                  <a:path w="251" h="14987" extrusionOk="0">
                    <a:moveTo>
                      <a:pt x="126" y="1"/>
                    </a:moveTo>
                    <a:cubicBezTo>
                      <a:pt x="63" y="1"/>
                      <a:pt x="0" y="43"/>
                      <a:pt x="0" y="126"/>
                    </a:cubicBezTo>
                    <a:lnTo>
                      <a:pt x="0" y="14893"/>
                    </a:lnTo>
                    <a:cubicBezTo>
                      <a:pt x="0" y="14956"/>
                      <a:pt x="63" y="14987"/>
                      <a:pt x="126" y="14987"/>
                    </a:cubicBezTo>
                    <a:cubicBezTo>
                      <a:pt x="188" y="14987"/>
                      <a:pt x="251" y="14956"/>
                      <a:pt x="251" y="14893"/>
                    </a:cubicBezTo>
                    <a:lnTo>
                      <a:pt x="251" y="126"/>
                    </a:lnTo>
                    <a:cubicBezTo>
                      <a:pt x="251" y="43"/>
                      <a:pt x="188"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0"/>
              <p:cNvSpPr/>
              <p:nvPr/>
            </p:nvSpPr>
            <p:spPr>
              <a:xfrm>
                <a:off x="5200582" y="3669131"/>
                <a:ext cx="4768" cy="290517"/>
              </a:xfrm>
              <a:custGeom>
                <a:avLst/>
                <a:gdLst/>
                <a:ahLst/>
                <a:cxnLst/>
                <a:rect l="l" t="t" r="r" b="b"/>
                <a:pathLst>
                  <a:path w="252" h="15353" extrusionOk="0">
                    <a:moveTo>
                      <a:pt x="110" y="1"/>
                    </a:moveTo>
                    <a:cubicBezTo>
                      <a:pt x="53" y="1"/>
                      <a:pt x="1" y="53"/>
                      <a:pt x="1" y="157"/>
                    </a:cubicBezTo>
                    <a:lnTo>
                      <a:pt x="1" y="15258"/>
                    </a:lnTo>
                    <a:cubicBezTo>
                      <a:pt x="1" y="15321"/>
                      <a:pt x="63" y="15352"/>
                      <a:pt x="126" y="15352"/>
                    </a:cubicBezTo>
                    <a:cubicBezTo>
                      <a:pt x="189" y="15352"/>
                      <a:pt x="251" y="15321"/>
                      <a:pt x="251" y="15258"/>
                    </a:cubicBezTo>
                    <a:lnTo>
                      <a:pt x="251" y="157"/>
                    </a:lnTo>
                    <a:cubicBezTo>
                      <a:pt x="230" y="53"/>
                      <a:pt x="168" y="1"/>
                      <a:pt x="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82" name="Google Shape;2282;p30"/>
          <p:cNvSpPr/>
          <p:nvPr/>
        </p:nvSpPr>
        <p:spPr>
          <a:xfrm>
            <a:off x="3232875" y="3978975"/>
            <a:ext cx="111300" cy="111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0"/>
          <p:cNvSpPr/>
          <p:nvPr/>
        </p:nvSpPr>
        <p:spPr>
          <a:xfrm>
            <a:off x="5593750" y="4516350"/>
            <a:ext cx="111300" cy="111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0"/>
          <p:cNvSpPr/>
          <p:nvPr/>
        </p:nvSpPr>
        <p:spPr>
          <a:xfrm>
            <a:off x="4858925" y="2419350"/>
            <a:ext cx="111300" cy="111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0"/>
          <p:cNvSpPr/>
          <p:nvPr/>
        </p:nvSpPr>
        <p:spPr>
          <a:xfrm>
            <a:off x="4341425" y="4125550"/>
            <a:ext cx="111300" cy="111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30"/>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t>Define the word ‘success’</a:t>
            </a:r>
            <a:endParaRPr dirty="0"/>
          </a:p>
        </p:txBody>
      </p:sp>
      <p:grpSp>
        <p:nvGrpSpPr>
          <p:cNvPr id="2148" name="Google Shape;2148;p30"/>
          <p:cNvGrpSpPr/>
          <p:nvPr/>
        </p:nvGrpSpPr>
        <p:grpSpPr>
          <a:xfrm>
            <a:off x="0" y="1244849"/>
            <a:ext cx="4674280" cy="2622252"/>
            <a:chOff x="2197100" y="2218418"/>
            <a:chExt cx="4674280" cy="2622252"/>
          </a:xfrm>
        </p:grpSpPr>
        <p:grpSp>
          <p:nvGrpSpPr>
            <p:cNvPr id="2149" name="Google Shape;2149;p30"/>
            <p:cNvGrpSpPr/>
            <p:nvPr/>
          </p:nvGrpSpPr>
          <p:grpSpPr>
            <a:xfrm>
              <a:off x="4777311" y="2218418"/>
              <a:ext cx="483255" cy="469015"/>
              <a:chOff x="4777311" y="2218418"/>
              <a:chExt cx="483255" cy="469015"/>
            </a:xfrm>
          </p:grpSpPr>
          <p:sp>
            <p:nvSpPr>
              <p:cNvPr id="2150" name="Google Shape;2150;p30"/>
              <p:cNvSpPr/>
              <p:nvPr/>
            </p:nvSpPr>
            <p:spPr>
              <a:xfrm>
                <a:off x="4777311" y="2218418"/>
                <a:ext cx="483255" cy="469015"/>
              </a:xfrm>
              <a:custGeom>
                <a:avLst/>
                <a:gdLst/>
                <a:ahLst/>
                <a:cxnLst/>
                <a:rect l="l" t="t" r="r" b="b"/>
                <a:pathLst>
                  <a:path w="17273" h="16764" extrusionOk="0">
                    <a:moveTo>
                      <a:pt x="0" y="1"/>
                    </a:moveTo>
                    <a:lnTo>
                      <a:pt x="0" y="16763"/>
                    </a:lnTo>
                    <a:lnTo>
                      <a:pt x="17273" y="16763"/>
                    </a:lnTo>
                    <a:lnTo>
                      <a:pt x="17273"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0"/>
              <p:cNvSpPr/>
              <p:nvPr/>
            </p:nvSpPr>
            <p:spPr>
              <a:xfrm>
                <a:off x="4833323" y="2271688"/>
                <a:ext cx="372325" cy="361917"/>
              </a:xfrm>
              <a:custGeom>
                <a:avLst/>
                <a:gdLst/>
                <a:ahLst/>
                <a:cxnLst/>
                <a:rect l="l" t="t" r="r" b="b"/>
                <a:pathLst>
                  <a:path w="13308" h="12936" extrusionOk="0">
                    <a:moveTo>
                      <a:pt x="0" y="1"/>
                    </a:moveTo>
                    <a:lnTo>
                      <a:pt x="0" y="12936"/>
                    </a:lnTo>
                    <a:lnTo>
                      <a:pt x="13308" y="12936"/>
                    </a:lnTo>
                    <a:lnTo>
                      <a:pt x="13308"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0"/>
              <p:cNvSpPr/>
              <p:nvPr/>
            </p:nvSpPr>
            <p:spPr>
              <a:xfrm>
                <a:off x="4833323" y="2271688"/>
                <a:ext cx="14297" cy="361917"/>
              </a:xfrm>
              <a:custGeom>
                <a:avLst/>
                <a:gdLst/>
                <a:ahLst/>
                <a:cxnLst/>
                <a:rect l="l" t="t" r="r" b="b"/>
                <a:pathLst>
                  <a:path w="511" h="12936" extrusionOk="0">
                    <a:moveTo>
                      <a:pt x="0" y="1"/>
                    </a:moveTo>
                    <a:lnTo>
                      <a:pt x="0" y="12936"/>
                    </a:lnTo>
                    <a:lnTo>
                      <a:pt x="511" y="12936"/>
                    </a:lnTo>
                    <a:lnTo>
                      <a:pt x="511"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0"/>
              <p:cNvSpPr/>
              <p:nvPr/>
            </p:nvSpPr>
            <p:spPr>
              <a:xfrm>
                <a:off x="4913479" y="2358449"/>
                <a:ext cx="208712" cy="190331"/>
              </a:xfrm>
              <a:custGeom>
                <a:avLst/>
                <a:gdLst/>
                <a:ahLst/>
                <a:cxnLst/>
                <a:rect l="l" t="t" r="r" b="b"/>
                <a:pathLst>
                  <a:path w="7460" h="6803" extrusionOk="0">
                    <a:moveTo>
                      <a:pt x="3828" y="1"/>
                    </a:moveTo>
                    <a:cubicBezTo>
                      <a:pt x="982" y="217"/>
                      <a:pt x="1" y="3083"/>
                      <a:pt x="884" y="5006"/>
                    </a:cubicBezTo>
                    <a:cubicBezTo>
                      <a:pt x="1437" y="6214"/>
                      <a:pt x="2660" y="6802"/>
                      <a:pt x="3893" y="6802"/>
                    </a:cubicBezTo>
                    <a:cubicBezTo>
                      <a:pt x="5506" y="6802"/>
                      <a:pt x="7136" y="5795"/>
                      <a:pt x="7303" y="3848"/>
                    </a:cubicBezTo>
                    <a:cubicBezTo>
                      <a:pt x="7460" y="2101"/>
                      <a:pt x="6223" y="1"/>
                      <a:pt x="382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0"/>
              <p:cNvSpPr/>
              <p:nvPr/>
            </p:nvSpPr>
            <p:spPr>
              <a:xfrm>
                <a:off x="4922908" y="2339200"/>
                <a:ext cx="40036" cy="33069"/>
              </a:xfrm>
              <a:custGeom>
                <a:avLst/>
                <a:gdLst/>
                <a:ahLst/>
                <a:cxnLst/>
                <a:rect l="l" t="t" r="r" b="b"/>
                <a:pathLst>
                  <a:path w="1431" h="1182" extrusionOk="0">
                    <a:moveTo>
                      <a:pt x="274" y="1"/>
                    </a:moveTo>
                    <a:cubicBezTo>
                      <a:pt x="141" y="1"/>
                      <a:pt x="1" y="202"/>
                      <a:pt x="76" y="296"/>
                    </a:cubicBezTo>
                    <a:cubicBezTo>
                      <a:pt x="253" y="493"/>
                      <a:pt x="370" y="669"/>
                      <a:pt x="567" y="826"/>
                    </a:cubicBezTo>
                    <a:cubicBezTo>
                      <a:pt x="743" y="1003"/>
                      <a:pt x="940" y="1180"/>
                      <a:pt x="1175" y="1180"/>
                    </a:cubicBezTo>
                    <a:cubicBezTo>
                      <a:pt x="1201" y="1180"/>
                      <a:pt x="1223" y="1182"/>
                      <a:pt x="1242" y="1182"/>
                    </a:cubicBezTo>
                    <a:cubicBezTo>
                      <a:pt x="1280" y="1182"/>
                      <a:pt x="1306" y="1173"/>
                      <a:pt x="1332" y="1121"/>
                    </a:cubicBezTo>
                    <a:cubicBezTo>
                      <a:pt x="1430" y="866"/>
                      <a:pt x="1214" y="512"/>
                      <a:pt x="999" y="336"/>
                    </a:cubicBezTo>
                    <a:cubicBezTo>
                      <a:pt x="783" y="139"/>
                      <a:pt x="586" y="41"/>
                      <a:pt x="292" y="2"/>
                    </a:cubicBezTo>
                    <a:cubicBezTo>
                      <a:pt x="286" y="1"/>
                      <a:pt x="280" y="1"/>
                      <a:pt x="274"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0"/>
              <p:cNvSpPr/>
              <p:nvPr/>
            </p:nvSpPr>
            <p:spPr>
              <a:xfrm>
                <a:off x="4979927" y="2308703"/>
                <a:ext cx="24760" cy="41910"/>
              </a:xfrm>
              <a:custGeom>
                <a:avLst/>
                <a:gdLst/>
                <a:ahLst/>
                <a:cxnLst/>
                <a:rect l="l" t="t" r="r" b="b"/>
                <a:pathLst>
                  <a:path w="885" h="1498" extrusionOk="0">
                    <a:moveTo>
                      <a:pt x="168" y="0"/>
                    </a:moveTo>
                    <a:cubicBezTo>
                      <a:pt x="90" y="0"/>
                      <a:pt x="15" y="65"/>
                      <a:pt x="1" y="150"/>
                    </a:cubicBezTo>
                    <a:cubicBezTo>
                      <a:pt x="1" y="405"/>
                      <a:pt x="99" y="641"/>
                      <a:pt x="197" y="896"/>
                    </a:cubicBezTo>
                    <a:cubicBezTo>
                      <a:pt x="276" y="1092"/>
                      <a:pt x="374" y="1386"/>
                      <a:pt x="570" y="1485"/>
                    </a:cubicBezTo>
                    <a:cubicBezTo>
                      <a:pt x="586" y="1493"/>
                      <a:pt x="609" y="1497"/>
                      <a:pt x="632" y="1497"/>
                    </a:cubicBezTo>
                    <a:cubicBezTo>
                      <a:pt x="664" y="1497"/>
                      <a:pt x="696" y="1488"/>
                      <a:pt x="707" y="1465"/>
                    </a:cubicBezTo>
                    <a:cubicBezTo>
                      <a:pt x="884" y="1288"/>
                      <a:pt x="806" y="935"/>
                      <a:pt x="747" y="719"/>
                    </a:cubicBezTo>
                    <a:cubicBezTo>
                      <a:pt x="668" y="444"/>
                      <a:pt x="492" y="189"/>
                      <a:pt x="256" y="32"/>
                    </a:cubicBezTo>
                    <a:cubicBezTo>
                      <a:pt x="229" y="10"/>
                      <a:pt x="198" y="0"/>
                      <a:pt x="168"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0"/>
              <p:cNvSpPr/>
              <p:nvPr/>
            </p:nvSpPr>
            <p:spPr>
              <a:xfrm>
                <a:off x="4889866" y="2380188"/>
                <a:ext cx="42862" cy="20843"/>
              </a:xfrm>
              <a:custGeom>
                <a:avLst/>
                <a:gdLst/>
                <a:ahLst/>
                <a:cxnLst/>
                <a:rect l="l" t="t" r="r" b="b"/>
                <a:pathLst>
                  <a:path w="1532" h="745" extrusionOk="0">
                    <a:moveTo>
                      <a:pt x="545" y="1"/>
                    </a:moveTo>
                    <a:cubicBezTo>
                      <a:pt x="452" y="1"/>
                      <a:pt x="361" y="10"/>
                      <a:pt x="276" y="29"/>
                    </a:cubicBezTo>
                    <a:cubicBezTo>
                      <a:pt x="1" y="107"/>
                      <a:pt x="60" y="441"/>
                      <a:pt x="276" y="519"/>
                    </a:cubicBezTo>
                    <a:cubicBezTo>
                      <a:pt x="472" y="598"/>
                      <a:pt x="688" y="598"/>
                      <a:pt x="884" y="657"/>
                    </a:cubicBezTo>
                    <a:cubicBezTo>
                      <a:pt x="1002" y="709"/>
                      <a:pt x="1111" y="744"/>
                      <a:pt x="1229" y="744"/>
                    </a:cubicBezTo>
                    <a:cubicBezTo>
                      <a:pt x="1288" y="744"/>
                      <a:pt x="1349" y="735"/>
                      <a:pt x="1414" y="716"/>
                    </a:cubicBezTo>
                    <a:cubicBezTo>
                      <a:pt x="1473" y="696"/>
                      <a:pt x="1532" y="618"/>
                      <a:pt x="1512" y="539"/>
                    </a:cubicBezTo>
                    <a:cubicBezTo>
                      <a:pt x="1369" y="173"/>
                      <a:pt x="942" y="1"/>
                      <a:pt x="54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0"/>
              <p:cNvSpPr/>
              <p:nvPr/>
            </p:nvSpPr>
            <p:spPr>
              <a:xfrm>
                <a:off x="5043633" y="2308144"/>
                <a:ext cx="20731" cy="40316"/>
              </a:xfrm>
              <a:custGeom>
                <a:avLst/>
                <a:gdLst/>
                <a:ahLst/>
                <a:cxnLst/>
                <a:rect l="l" t="t" r="r" b="b"/>
                <a:pathLst>
                  <a:path w="741" h="1441" extrusionOk="0">
                    <a:moveTo>
                      <a:pt x="623" y="0"/>
                    </a:moveTo>
                    <a:cubicBezTo>
                      <a:pt x="598" y="0"/>
                      <a:pt x="573" y="10"/>
                      <a:pt x="550" y="32"/>
                    </a:cubicBezTo>
                    <a:cubicBezTo>
                      <a:pt x="393" y="170"/>
                      <a:pt x="256" y="327"/>
                      <a:pt x="158" y="543"/>
                    </a:cubicBezTo>
                    <a:cubicBezTo>
                      <a:pt x="79" y="739"/>
                      <a:pt x="1" y="1033"/>
                      <a:pt x="60" y="1230"/>
                    </a:cubicBezTo>
                    <a:cubicBezTo>
                      <a:pt x="81" y="1371"/>
                      <a:pt x="182" y="1440"/>
                      <a:pt x="290" y="1440"/>
                    </a:cubicBezTo>
                    <a:cubicBezTo>
                      <a:pt x="377" y="1440"/>
                      <a:pt x="469" y="1396"/>
                      <a:pt x="531" y="1308"/>
                    </a:cubicBezTo>
                    <a:cubicBezTo>
                      <a:pt x="629" y="1151"/>
                      <a:pt x="648" y="935"/>
                      <a:pt x="668" y="739"/>
                    </a:cubicBezTo>
                    <a:cubicBezTo>
                      <a:pt x="688" y="543"/>
                      <a:pt x="688" y="327"/>
                      <a:pt x="727" y="131"/>
                    </a:cubicBezTo>
                    <a:cubicBezTo>
                      <a:pt x="741" y="60"/>
                      <a:pt x="685" y="0"/>
                      <a:pt x="623"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0"/>
              <p:cNvSpPr/>
              <p:nvPr/>
            </p:nvSpPr>
            <p:spPr>
              <a:xfrm>
                <a:off x="4874506" y="2429010"/>
                <a:ext cx="44512" cy="18661"/>
              </a:xfrm>
              <a:custGeom>
                <a:avLst/>
                <a:gdLst/>
                <a:ahLst/>
                <a:cxnLst/>
                <a:rect l="l" t="t" r="r" b="b"/>
                <a:pathLst>
                  <a:path w="1591" h="667" extrusionOk="0">
                    <a:moveTo>
                      <a:pt x="573" y="0"/>
                    </a:moveTo>
                    <a:cubicBezTo>
                      <a:pt x="344" y="0"/>
                      <a:pt x="36" y="83"/>
                      <a:pt x="20" y="325"/>
                    </a:cubicBezTo>
                    <a:cubicBezTo>
                      <a:pt x="0" y="639"/>
                      <a:pt x="452" y="619"/>
                      <a:pt x="648" y="639"/>
                    </a:cubicBezTo>
                    <a:cubicBezTo>
                      <a:pt x="787" y="648"/>
                      <a:pt x="921" y="666"/>
                      <a:pt x="1053" y="666"/>
                    </a:cubicBezTo>
                    <a:cubicBezTo>
                      <a:pt x="1201" y="666"/>
                      <a:pt x="1347" y="644"/>
                      <a:pt x="1492" y="561"/>
                    </a:cubicBezTo>
                    <a:cubicBezTo>
                      <a:pt x="1571" y="521"/>
                      <a:pt x="1590" y="384"/>
                      <a:pt x="1512" y="325"/>
                    </a:cubicBezTo>
                    <a:cubicBezTo>
                      <a:pt x="1315" y="70"/>
                      <a:pt x="1001" y="31"/>
                      <a:pt x="707" y="11"/>
                    </a:cubicBezTo>
                    <a:cubicBezTo>
                      <a:pt x="668" y="4"/>
                      <a:pt x="623" y="0"/>
                      <a:pt x="573"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0"/>
              <p:cNvSpPr/>
              <p:nvPr/>
            </p:nvSpPr>
            <p:spPr>
              <a:xfrm>
                <a:off x="4884382" y="2481805"/>
                <a:ext cx="40120" cy="24396"/>
              </a:xfrm>
              <a:custGeom>
                <a:avLst/>
                <a:gdLst/>
                <a:ahLst/>
                <a:cxnLst/>
                <a:rect l="l" t="t" r="r" b="b"/>
                <a:pathLst>
                  <a:path w="1434" h="872" extrusionOk="0">
                    <a:moveTo>
                      <a:pt x="1097" y="1"/>
                    </a:moveTo>
                    <a:cubicBezTo>
                      <a:pt x="680" y="1"/>
                      <a:pt x="330" y="276"/>
                      <a:pt x="79" y="617"/>
                    </a:cubicBezTo>
                    <a:cubicBezTo>
                      <a:pt x="1" y="715"/>
                      <a:pt x="99" y="872"/>
                      <a:pt x="236" y="872"/>
                    </a:cubicBezTo>
                    <a:cubicBezTo>
                      <a:pt x="668" y="813"/>
                      <a:pt x="1119" y="636"/>
                      <a:pt x="1355" y="244"/>
                    </a:cubicBezTo>
                    <a:cubicBezTo>
                      <a:pt x="1433" y="126"/>
                      <a:pt x="1335" y="8"/>
                      <a:pt x="1218" y="8"/>
                    </a:cubicBezTo>
                    <a:cubicBezTo>
                      <a:pt x="1177" y="3"/>
                      <a:pt x="1137" y="1"/>
                      <a:pt x="1097"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0"/>
              <p:cNvSpPr/>
              <p:nvPr/>
            </p:nvSpPr>
            <p:spPr>
              <a:xfrm>
                <a:off x="4907996" y="2531998"/>
                <a:ext cx="38469" cy="32482"/>
              </a:xfrm>
              <a:custGeom>
                <a:avLst/>
                <a:gdLst/>
                <a:ahLst/>
                <a:cxnLst/>
                <a:rect l="l" t="t" r="r" b="b"/>
                <a:pathLst>
                  <a:path w="1375" h="1161" extrusionOk="0">
                    <a:moveTo>
                      <a:pt x="1218" y="0"/>
                    </a:moveTo>
                    <a:cubicBezTo>
                      <a:pt x="923" y="59"/>
                      <a:pt x="707" y="177"/>
                      <a:pt x="491" y="373"/>
                    </a:cubicBezTo>
                    <a:cubicBezTo>
                      <a:pt x="295" y="550"/>
                      <a:pt x="118" y="687"/>
                      <a:pt x="20" y="962"/>
                    </a:cubicBezTo>
                    <a:cubicBezTo>
                      <a:pt x="1" y="1060"/>
                      <a:pt x="59" y="1139"/>
                      <a:pt x="138" y="1159"/>
                    </a:cubicBezTo>
                    <a:cubicBezTo>
                      <a:pt x="160" y="1160"/>
                      <a:pt x="181" y="1161"/>
                      <a:pt x="202" y="1161"/>
                    </a:cubicBezTo>
                    <a:cubicBezTo>
                      <a:pt x="433" y="1161"/>
                      <a:pt x="645" y="1065"/>
                      <a:pt x="825" y="903"/>
                    </a:cubicBezTo>
                    <a:cubicBezTo>
                      <a:pt x="943" y="805"/>
                      <a:pt x="1041" y="687"/>
                      <a:pt x="1119" y="570"/>
                    </a:cubicBezTo>
                    <a:cubicBezTo>
                      <a:pt x="1198" y="452"/>
                      <a:pt x="1276" y="314"/>
                      <a:pt x="1316" y="197"/>
                    </a:cubicBezTo>
                    <a:cubicBezTo>
                      <a:pt x="1375" y="99"/>
                      <a:pt x="1316" y="0"/>
                      <a:pt x="1218"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0"/>
              <p:cNvSpPr/>
              <p:nvPr/>
            </p:nvSpPr>
            <p:spPr>
              <a:xfrm>
                <a:off x="4968960" y="2554520"/>
                <a:ext cx="26942" cy="43337"/>
              </a:xfrm>
              <a:custGeom>
                <a:avLst/>
                <a:gdLst/>
                <a:ahLst/>
                <a:cxnLst/>
                <a:rect l="l" t="t" r="r" b="b"/>
                <a:pathLst>
                  <a:path w="963" h="1549" extrusionOk="0">
                    <a:moveTo>
                      <a:pt x="724" y="0"/>
                    </a:moveTo>
                    <a:cubicBezTo>
                      <a:pt x="682" y="0"/>
                      <a:pt x="638" y="20"/>
                      <a:pt x="609" y="59"/>
                    </a:cubicBezTo>
                    <a:cubicBezTo>
                      <a:pt x="334" y="432"/>
                      <a:pt x="0" y="883"/>
                      <a:pt x="138" y="1374"/>
                    </a:cubicBezTo>
                    <a:cubicBezTo>
                      <a:pt x="174" y="1484"/>
                      <a:pt x="271" y="1548"/>
                      <a:pt x="378" y="1548"/>
                    </a:cubicBezTo>
                    <a:cubicBezTo>
                      <a:pt x="442" y="1548"/>
                      <a:pt x="510" y="1524"/>
                      <a:pt x="570" y="1472"/>
                    </a:cubicBezTo>
                    <a:cubicBezTo>
                      <a:pt x="766" y="1296"/>
                      <a:pt x="825" y="982"/>
                      <a:pt x="884" y="746"/>
                    </a:cubicBezTo>
                    <a:cubicBezTo>
                      <a:pt x="923" y="530"/>
                      <a:pt x="962" y="255"/>
                      <a:pt x="825" y="59"/>
                    </a:cubicBezTo>
                    <a:cubicBezTo>
                      <a:pt x="805" y="20"/>
                      <a:pt x="766" y="0"/>
                      <a:pt x="724"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0"/>
              <p:cNvSpPr/>
              <p:nvPr/>
            </p:nvSpPr>
            <p:spPr>
              <a:xfrm>
                <a:off x="5045283" y="2551834"/>
                <a:ext cx="22550" cy="45268"/>
              </a:xfrm>
              <a:custGeom>
                <a:avLst/>
                <a:gdLst/>
                <a:ahLst/>
                <a:cxnLst/>
                <a:rect l="l" t="t" r="r" b="b"/>
                <a:pathLst>
                  <a:path w="806" h="1618" extrusionOk="0">
                    <a:moveTo>
                      <a:pt x="266" y="0"/>
                    </a:moveTo>
                    <a:cubicBezTo>
                      <a:pt x="217" y="0"/>
                      <a:pt x="169" y="25"/>
                      <a:pt x="138" y="77"/>
                    </a:cubicBezTo>
                    <a:cubicBezTo>
                      <a:pt x="20" y="332"/>
                      <a:pt x="1" y="567"/>
                      <a:pt x="40" y="842"/>
                    </a:cubicBezTo>
                    <a:cubicBezTo>
                      <a:pt x="59" y="1058"/>
                      <a:pt x="138" y="1411"/>
                      <a:pt x="315" y="1549"/>
                    </a:cubicBezTo>
                    <a:cubicBezTo>
                      <a:pt x="369" y="1594"/>
                      <a:pt x="435" y="1618"/>
                      <a:pt x="498" y="1618"/>
                    </a:cubicBezTo>
                    <a:cubicBezTo>
                      <a:pt x="574" y="1618"/>
                      <a:pt x="645" y="1584"/>
                      <a:pt x="688" y="1509"/>
                    </a:cubicBezTo>
                    <a:cubicBezTo>
                      <a:pt x="805" y="1274"/>
                      <a:pt x="727" y="960"/>
                      <a:pt x="707" y="744"/>
                    </a:cubicBezTo>
                    <a:cubicBezTo>
                      <a:pt x="688" y="469"/>
                      <a:pt x="550" y="253"/>
                      <a:pt x="393" y="57"/>
                    </a:cubicBezTo>
                    <a:cubicBezTo>
                      <a:pt x="356" y="20"/>
                      <a:pt x="310" y="0"/>
                      <a:pt x="266"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0"/>
              <p:cNvSpPr/>
              <p:nvPr/>
            </p:nvSpPr>
            <p:spPr>
              <a:xfrm>
                <a:off x="5098749" y="2523073"/>
                <a:ext cx="37714" cy="27166"/>
              </a:xfrm>
              <a:custGeom>
                <a:avLst/>
                <a:gdLst/>
                <a:ahLst/>
                <a:cxnLst/>
                <a:rect l="l" t="t" r="r" b="b"/>
                <a:pathLst>
                  <a:path w="1348" h="971" extrusionOk="0">
                    <a:moveTo>
                      <a:pt x="129" y="0"/>
                    </a:moveTo>
                    <a:cubicBezTo>
                      <a:pt x="62" y="0"/>
                      <a:pt x="0" y="38"/>
                      <a:pt x="33" y="104"/>
                    </a:cubicBezTo>
                    <a:cubicBezTo>
                      <a:pt x="33" y="241"/>
                      <a:pt x="33" y="339"/>
                      <a:pt x="92" y="476"/>
                    </a:cubicBezTo>
                    <a:cubicBezTo>
                      <a:pt x="151" y="594"/>
                      <a:pt x="268" y="692"/>
                      <a:pt x="366" y="771"/>
                    </a:cubicBezTo>
                    <a:cubicBezTo>
                      <a:pt x="539" y="909"/>
                      <a:pt x="756" y="971"/>
                      <a:pt x="979" y="971"/>
                    </a:cubicBezTo>
                    <a:cubicBezTo>
                      <a:pt x="1010" y="971"/>
                      <a:pt x="1042" y="970"/>
                      <a:pt x="1073" y="967"/>
                    </a:cubicBezTo>
                    <a:cubicBezTo>
                      <a:pt x="1250" y="967"/>
                      <a:pt x="1348" y="712"/>
                      <a:pt x="1171" y="614"/>
                    </a:cubicBezTo>
                    <a:cubicBezTo>
                      <a:pt x="1034" y="516"/>
                      <a:pt x="877" y="398"/>
                      <a:pt x="739" y="280"/>
                    </a:cubicBezTo>
                    <a:cubicBezTo>
                      <a:pt x="661" y="202"/>
                      <a:pt x="563" y="123"/>
                      <a:pt x="465" y="84"/>
                    </a:cubicBezTo>
                    <a:cubicBezTo>
                      <a:pt x="366" y="25"/>
                      <a:pt x="268" y="25"/>
                      <a:pt x="170" y="5"/>
                    </a:cubicBezTo>
                    <a:cubicBezTo>
                      <a:pt x="157" y="2"/>
                      <a:pt x="143" y="0"/>
                      <a:pt x="12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0"/>
              <p:cNvSpPr/>
              <p:nvPr/>
            </p:nvSpPr>
            <p:spPr>
              <a:xfrm>
                <a:off x="5124909" y="2470194"/>
                <a:ext cx="40679" cy="25096"/>
              </a:xfrm>
              <a:custGeom>
                <a:avLst/>
                <a:gdLst/>
                <a:ahLst/>
                <a:cxnLst/>
                <a:rect l="l" t="t" r="r" b="b"/>
                <a:pathLst>
                  <a:path w="1454" h="897" extrusionOk="0">
                    <a:moveTo>
                      <a:pt x="489" y="0"/>
                    </a:moveTo>
                    <a:cubicBezTo>
                      <a:pt x="415" y="0"/>
                      <a:pt x="343" y="10"/>
                      <a:pt x="275" y="31"/>
                    </a:cubicBezTo>
                    <a:cubicBezTo>
                      <a:pt x="118" y="70"/>
                      <a:pt x="1" y="266"/>
                      <a:pt x="99" y="404"/>
                    </a:cubicBezTo>
                    <a:cubicBezTo>
                      <a:pt x="275" y="639"/>
                      <a:pt x="491" y="659"/>
                      <a:pt x="727" y="757"/>
                    </a:cubicBezTo>
                    <a:cubicBezTo>
                      <a:pt x="888" y="811"/>
                      <a:pt x="1065" y="897"/>
                      <a:pt x="1229" y="897"/>
                    </a:cubicBezTo>
                    <a:cubicBezTo>
                      <a:pt x="1245" y="897"/>
                      <a:pt x="1261" y="896"/>
                      <a:pt x="1277" y="894"/>
                    </a:cubicBezTo>
                    <a:cubicBezTo>
                      <a:pt x="1316" y="894"/>
                      <a:pt x="1355" y="835"/>
                      <a:pt x="1375" y="796"/>
                    </a:cubicBezTo>
                    <a:cubicBezTo>
                      <a:pt x="1453" y="561"/>
                      <a:pt x="1257" y="325"/>
                      <a:pt x="1080" y="207"/>
                    </a:cubicBezTo>
                    <a:cubicBezTo>
                      <a:pt x="921" y="77"/>
                      <a:pt x="698" y="0"/>
                      <a:pt x="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0"/>
              <p:cNvSpPr/>
              <p:nvPr/>
            </p:nvSpPr>
            <p:spPr>
              <a:xfrm>
                <a:off x="5123258" y="2407830"/>
                <a:ext cx="39952" cy="23921"/>
              </a:xfrm>
              <a:custGeom>
                <a:avLst/>
                <a:gdLst/>
                <a:ahLst/>
                <a:cxnLst/>
                <a:rect l="l" t="t" r="r" b="b"/>
                <a:pathLst>
                  <a:path w="1428" h="855" extrusionOk="0">
                    <a:moveTo>
                      <a:pt x="1163" y="1"/>
                    </a:moveTo>
                    <a:cubicBezTo>
                      <a:pt x="1155" y="1"/>
                      <a:pt x="1147" y="1"/>
                      <a:pt x="1139" y="2"/>
                    </a:cubicBezTo>
                    <a:cubicBezTo>
                      <a:pt x="884" y="42"/>
                      <a:pt x="668" y="81"/>
                      <a:pt x="433" y="140"/>
                    </a:cubicBezTo>
                    <a:cubicBezTo>
                      <a:pt x="295" y="199"/>
                      <a:pt x="138" y="218"/>
                      <a:pt x="60" y="375"/>
                    </a:cubicBezTo>
                    <a:cubicBezTo>
                      <a:pt x="1" y="474"/>
                      <a:pt x="1" y="611"/>
                      <a:pt x="60" y="709"/>
                    </a:cubicBezTo>
                    <a:cubicBezTo>
                      <a:pt x="135" y="817"/>
                      <a:pt x="241" y="855"/>
                      <a:pt x="356" y="855"/>
                    </a:cubicBezTo>
                    <a:cubicBezTo>
                      <a:pt x="511" y="855"/>
                      <a:pt x="681" y="785"/>
                      <a:pt x="806" y="729"/>
                    </a:cubicBezTo>
                    <a:cubicBezTo>
                      <a:pt x="1041" y="631"/>
                      <a:pt x="1178" y="434"/>
                      <a:pt x="1336" y="238"/>
                    </a:cubicBezTo>
                    <a:cubicBezTo>
                      <a:pt x="1427" y="128"/>
                      <a:pt x="1279" y="1"/>
                      <a:pt x="116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0"/>
              <p:cNvSpPr/>
              <p:nvPr/>
            </p:nvSpPr>
            <p:spPr>
              <a:xfrm>
                <a:off x="5090356" y="2346250"/>
                <a:ext cx="34328" cy="33433"/>
              </a:xfrm>
              <a:custGeom>
                <a:avLst/>
                <a:gdLst/>
                <a:ahLst/>
                <a:cxnLst/>
                <a:rect l="l" t="t" r="r" b="b"/>
                <a:pathLst>
                  <a:path w="1227" h="1195" extrusionOk="0">
                    <a:moveTo>
                      <a:pt x="1025" y="0"/>
                    </a:moveTo>
                    <a:cubicBezTo>
                      <a:pt x="1011" y="0"/>
                      <a:pt x="996" y="2"/>
                      <a:pt x="981" y="5"/>
                    </a:cubicBezTo>
                    <a:cubicBezTo>
                      <a:pt x="588" y="143"/>
                      <a:pt x="97" y="339"/>
                      <a:pt x="38" y="810"/>
                    </a:cubicBezTo>
                    <a:cubicBezTo>
                      <a:pt x="0" y="1039"/>
                      <a:pt x="160" y="1194"/>
                      <a:pt x="331" y="1194"/>
                    </a:cubicBezTo>
                    <a:cubicBezTo>
                      <a:pt x="424" y="1194"/>
                      <a:pt x="519" y="1149"/>
                      <a:pt x="588" y="1045"/>
                    </a:cubicBezTo>
                    <a:cubicBezTo>
                      <a:pt x="686" y="928"/>
                      <a:pt x="745" y="790"/>
                      <a:pt x="843" y="672"/>
                    </a:cubicBezTo>
                    <a:cubicBezTo>
                      <a:pt x="941" y="555"/>
                      <a:pt x="1039" y="398"/>
                      <a:pt x="1138" y="280"/>
                    </a:cubicBezTo>
                    <a:cubicBezTo>
                      <a:pt x="1227" y="173"/>
                      <a:pt x="1170" y="0"/>
                      <a:pt x="102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0"/>
              <p:cNvSpPr/>
              <p:nvPr/>
            </p:nvSpPr>
            <p:spPr>
              <a:xfrm>
                <a:off x="4982697" y="2419357"/>
                <a:ext cx="12646" cy="7274"/>
              </a:xfrm>
              <a:custGeom>
                <a:avLst/>
                <a:gdLst/>
                <a:ahLst/>
                <a:cxnLst/>
                <a:rect l="l" t="t" r="r" b="b"/>
                <a:pathLst>
                  <a:path w="452" h="260" extrusionOk="0">
                    <a:moveTo>
                      <a:pt x="246" y="0"/>
                    </a:moveTo>
                    <a:cubicBezTo>
                      <a:pt x="236" y="0"/>
                      <a:pt x="226" y="1"/>
                      <a:pt x="216" y="3"/>
                    </a:cubicBezTo>
                    <a:cubicBezTo>
                      <a:pt x="98" y="3"/>
                      <a:pt x="0" y="101"/>
                      <a:pt x="0" y="219"/>
                    </a:cubicBezTo>
                    <a:cubicBezTo>
                      <a:pt x="0" y="248"/>
                      <a:pt x="4" y="259"/>
                      <a:pt x="13" y="259"/>
                    </a:cubicBezTo>
                    <a:cubicBezTo>
                      <a:pt x="43" y="259"/>
                      <a:pt x="123" y="101"/>
                      <a:pt x="216" y="101"/>
                    </a:cubicBezTo>
                    <a:cubicBezTo>
                      <a:pt x="324" y="101"/>
                      <a:pt x="408" y="259"/>
                      <a:pt x="439" y="259"/>
                    </a:cubicBezTo>
                    <a:cubicBezTo>
                      <a:pt x="447" y="259"/>
                      <a:pt x="451" y="248"/>
                      <a:pt x="451" y="219"/>
                    </a:cubicBezTo>
                    <a:cubicBezTo>
                      <a:pt x="451" y="93"/>
                      <a:pt x="353"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0"/>
              <p:cNvSpPr/>
              <p:nvPr/>
            </p:nvSpPr>
            <p:spPr>
              <a:xfrm>
                <a:off x="5050236" y="2419413"/>
                <a:ext cx="12114" cy="7218"/>
              </a:xfrm>
              <a:custGeom>
                <a:avLst/>
                <a:gdLst/>
                <a:ahLst/>
                <a:cxnLst/>
                <a:rect l="l" t="t" r="r" b="b"/>
                <a:pathLst>
                  <a:path w="433" h="258" extrusionOk="0">
                    <a:moveTo>
                      <a:pt x="216" y="1"/>
                    </a:moveTo>
                    <a:cubicBezTo>
                      <a:pt x="98" y="1"/>
                      <a:pt x="0" y="99"/>
                      <a:pt x="0" y="217"/>
                    </a:cubicBezTo>
                    <a:cubicBezTo>
                      <a:pt x="0" y="246"/>
                      <a:pt x="5" y="257"/>
                      <a:pt x="13" y="257"/>
                    </a:cubicBezTo>
                    <a:cubicBezTo>
                      <a:pt x="43" y="257"/>
                      <a:pt x="123" y="99"/>
                      <a:pt x="216" y="99"/>
                    </a:cubicBezTo>
                    <a:cubicBezTo>
                      <a:pt x="309" y="99"/>
                      <a:pt x="390" y="257"/>
                      <a:pt x="420" y="257"/>
                    </a:cubicBezTo>
                    <a:cubicBezTo>
                      <a:pt x="428" y="257"/>
                      <a:pt x="432" y="246"/>
                      <a:pt x="432" y="217"/>
                    </a:cubicBezTo>
                    <a:cubicBezTo>
                      <a:pt x="432" y="79"/>
                      <a:pt x="334"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0"/>
              <p:cNvSpPr/>
              <p:nvPr/>
            </p:nvSpPr>
            <p:spPr>
              <a:xfrm>
                <a:off x="4946437" y="2427107"/>
                <a:ext cx="30244" cy="30244"/>
              </a:xfrm>
              <a:custGeom>
                <a:avLst/>
                <a:gdLst/>
                <a:ahLst/>
                <a:cxnLst/>
                <a:rect l="l" t="t" r="r" b="b"/>
                <a:pathLst>
                  <a:path w="1081" h="1081" extrusionOk="0">
                    <a:moveTo>
                      <a:pt x="531" y="0"/>
                    </a:moveTo>
                    <a:cubicBezTo>
                      <a:pt x="236" y="0"/>
                      <a:pt x="1" y="236"/>
                      <a:pt x="1" y="530"/>
                    </a:cubicBezTo>
                    <a:cubicBezTo>
                      <a:pt x="1" y="825"/>
                      <a:pt x="236" y="1080"/>
                      <a:pt x="531" y="1080"/>
                    </a:cubicBezTo>
                    <a:cubicBezTo>
                      <a:pt x="825" y="1080"/>
                      <a:pt x="1080" y="825"/>
                      <a:pt x="1080" y="530"/>
                    </a:cubicBezTo>
                    <a:cubicBezTo>
                      <a:pt x="1080" y="236"/>
                      <a:pt x="825" y="0"/>
                      <a:pt x="531"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0"/>
              <p:cNvSpPr/>
              <p:nvPr/>
            </p:nvSpPr>
            <p:spPr>
              <a:xfrm>
                <a:off x="5071107" y="2427107"/>
                <a:ext cx="30216" cy="30244"/>
              </a:xfrm>
              <a:custGeom>
                <a:avLst/>
                <a:gdLst/>
                <a:ahLst/>
                <a:cxnLst/>
                <a:rect l="l" t="t" r="r" b="b"/>
                <a:pathLst>
                  <a:path w="1080" h="1081" extrusionOk="0">
                    <a:moveTo>
                      <a:pt x="550" y="0"/>
                    </a:moveTo>
                    <a:cubicBezTo>
                      <a:pt x="255" y="0"/>
                      <a:pt x="0" y="236"/>
                      <a:pt x="0" y="530"/>
                    </a:cubicBezTo>
                    <a:cubicBezTo>
                      <a:pt x="0" y="825"/>
                      <a:pt x="255" y="1080"/>
                      <a:pt x="550" y="1080"/>
                    </a:cubicBezTo>
                    <a:cubicBezTo>
                      <a:pt x="844" y="1080"/>
                      <a:pt x="1080" y="825"/>
                      <a:pt x="1080" y="530"/>
                    </a:cubicBezTo>
                    <a:cubicBezTo>
                      <a:pt x="1080" y="236"/>
                      <a:pt x="844" y="0"/>
                      <a:pt x="550"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0"/>
              <p:cNvSpPr/>
              <p:nvPr/>
            </p:nvSpPr>
            <p:spPr>
              <a:xfrm>
                <a:off x="5009584" y="2427107"/>
                <a:ext cx="24760" cy="11023"/>
              </a:xfrm>
              <a:custGeom>
                <a:avLst/>
                <a:gdLst/>
                <a:ahLst/>
                <a:cxnLst/>
                <a:rect l="l" t="t" r="r" b="b"/>
                <a:pathLst>
                  <a:path w="885" h="394" extrusionOk="0">
                    <a:moveTo>
                      <a:pt x="884" y="0"/>
                    </a:moveTo>
                    <a:lnTo>
                      <a:pt x="884" y="0"/>
                    </a:lnTo>
                    <a:cubicBezTo>
                      <a:pt x="825" y="99"/>
                      <a:pt x="766" y="138"/>
                      <a:pt x="688" y="197"/>
                    </a:cubicBezTo>
                    <a:cubicBezTo>
                      <a:pt x="609" y="216"/>
                      <a:pt x="511" y="236"/>
                      <a:pt x="433" y="236"/>
                    </a:cubicBezTo>
                    <a:cubicBezTo>
                      <a:pt x="334" y="236"/>
                      <a:pt x="276" y="236"/>
                      <a:pt x="197" y="197"/>
                    </a:cubicBezTo>
                    <a:cubicBezTo>
                      <a:pt x="119" y="138"/>
                      <a:pt x="40" y="99"/>
                      <a:pt x="1" y="0"/>
                    </a:cubicBezTo>
                    <a:lnTo>
                      <a:pt x="1" y="0"/>
                    </a:lnTo>
                    <a:cubicBezTo>
                      <a:pt x="1" y="118"/>
                      <a:pt x="40" y="216"/>
                      <a:pt x="119" y="295"/>
                    </a:cubicBezTo>
                    <a:cubicBezTo>
                      <a:pt x="217" y="373"/>
                      <a:pt x="334" y="393"/>
                      <a:pt x="433" y="393"/>
                    </a:cubicBezTo>
                    <a:cubicBezTo>
                      <a:pt x="570" y="393"/>
                      <a:pt x="688" y="373"/>
                      <a:pt x="766" y="295"/>
                    </a:cubicBezTo>
                    <a:cubicBezTo>
                      <a:pt x="845" y="216"/>
                      <a:pt x="884" y="99"/>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2" name="Google Shape;2172;p30"/>
            <p:cNvSpPr/>
            <p:nvPr/>
          </p:nvSpPr>
          <p:spPr>
            <a:xfrm>
              <a:off x="4005998" y="3092188"/>
              <a:ext cx="323495" cy="299501"/>
            </a:xfrm>
            <a:custGeom>
              <a:avLst/>
              <a:gdLst/>
              <a:ahLst/>
              <a:cxnLst/>
              <a:rect l="l" t="t" r="r" b="b"/>
              <a:pathLst>
                <a:path w="18565" h="17188" extrusionOk="0">
                  <a:moveTo>
                    <a:pt x="12979" y="1"/>
                  </a:moveTo>
                  <a:cubicBezTo>
                    <a:pt x="8558" y="1"/>
                    <a:pt x="9595" y="7468"/>
                    <a:pt x="9595" y="7468"/>
                  </a:cubicBezTo>
                  <a:cubicBezTo>
                    <a:pt x="9595" y="7468"/>
                    <a:pt x="7314" y="2515"/>
                    <a:pt x="4330" y="2515"/>
                  </a:cubicBezTo>
                  <a:cubicBezTo>
                    <a:pt x="3796" y="2515"/>
                    <a:pt x="3240" y="2673"/>
                    <a:pt x="2671" y="3046"/>
                  </a:cubicBezTo>
                  <a:cubicBezTo>
                    <a:pt x="1" y="4757"/>
                    <a:pt x="1" y="9095"/>
                    <a:pt x="2921" y="12265"/>
                  </a:cubicBezTo>
                  <a:cubicBezTo>
                    <a:pt x="6425" y="16103"/>
                    <a:pt x="12390" y="17188"/>
                    <a:pt x="12390" y="17188"/>
                  </a:cubicBezTo>
                  <a:cubicBezTo>
                    <a:pt x="12390" y="17188"/>
                    <a:pt x="16896" y="13016"/>
                    <a:pt x="17772" y="7969"/>
                  </a:cubicBezTo>
                  <a:cubicBezTo>
                    <a:pt x="18564" y="3714"/>
                    <a:pt x="16228" y="85"/>
                    <a:pt x="13016" y="1"/>
                  </a:cubicBezTo>
                  <a:cubicBezTo>
                    <a:pt x="13004" y="1"/>
                    <a:pt x="12991" y="1"/>
                    <a:pt x="1297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0"/>
            <p:cNvSpPr/>
            <p:nvPr/>
          </p:nvSpPr>
          <p:spPr>
            <a:xfrm>
              <a:off x="4505145" y="2814844"/>
              <a:ext cx="234087" cy="217778"/>
            </a:xfrm>
            <a:custGeom>
              <a:avLst/>
              <a:gdLst/>
              <a:ahLst/>
              <a:cxnLst/>
              <a:rect l="l" t="t" r="r" b="b"/>
              <a:pathLst>
                <a:path w="13434" h="12498" extrusionOk="0">
                  <a:moveTo>
                    <a:pt x="4285" y="1"/>
                  </a:moveTo>
                  <a:cubicBezTo>
                    <a:pt x="2240" y="1"/>
                    <a:pt x="324" y="2094"/>
                    <a:pt x="210" y="4984"/>
                  </a:cubicBezTo>
                  <a:cubicBezTo>
                    <a:pt x="1" y="8780"/>
                    <a:pt x="2504" y="12492"/>
                    <a:pt x="2504" y="12492"/>
                  </a:cubicBezTo>
                  <a:cubicBezTo>
                    <a:pt x="2504" y="12492"/>
                    <a:pt x="2624" y="12498"/>
                    <a:pt x="2838" y="12498"/>
                  </a:cubicBezTo>
                  <a:cubicBezTo>
                    <a:pt x="3931" y="12498"/>
                    <a:pt x="7480" y="12352"/>
                    <a:pt x="10096" y="10573"/>
                  </a:cubicBezTo>
                  <a:cubicBezTo>
                    <a:pt x="12724" y="8780"/>
                    <a:pt x="13433" y="5693"/>
                    <a:pt x="11890" y="3982"/>
                  </a:cubicBezTo>
                  <a:cubicBezTo>
                    <a:pt x="11404" y="3479"/>
                    <a:pt x="10865" y="3280"/>
                    <a:pt x="10318" y="3280"/>
                  </a:cubicBezTo>
                  <a:cubicBezTo>
                    <a:pt x="8284" y="3280"/>
                    <a:pt x="6133" y="6026"/>
                    <a:pt x="6133" y="6026"/>
                  </a:cubicBezTo>
                  <a:cubicBezTo>
                    <a:pt x="6133" y="6026"/>
                    <a:pt x="8135" y="812"/>
                    <a:pt x="4882" y="61"/>
                  </a:cubicBezTo>
                  <a:cubicBezTo>
                    <a:pt x="4682" y="21"/>
                    <a:pt x="4483" y="1"/>
                    <a:pt x="428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0"/>
            <p:cNvSpPr/>
            <p:nvPr/>
          </p:nvSpPr>
          <p:spPr>
            <a:xfrm>
              <a:off x="3855062" y="2586440"/>
              <a:ext cx="163568" cy="141735"/>
            </a:xfrm>
            <a:custGeom>
              <a:avLst/>
              <a:gdLst/>
              <a:ahLst/>
              <a:cxnLst/>
              <a:rect l="l" t="t" r="r" b="b"/>
              <a:pathLst>
                <a:path w="9387" h="8134" extrusionOk="0">
                  <a:moveTo>
                    <a:pt x="2572" y="0"/>
                  </a:moveTo>
                  <a:cubicBezTo>
                    <a:pt x="2458" y="0"/>
                    <a:pt x="2338" y="13"/>
                    <a:pt x="2211" y="41"/>
                  </a:cubicBezTo>
                  <a:cubicBezTo>
                    <a:pt x="751" y="416"/>
                    <a:pt x="0" y="2377"/>
                    <a:pt x="793" y="4295"/>
                  </a:cubicBezTo>
                  <a:cubicBezTo>
                    <a:pt x="1711" y="6590"/>
                    <a:pt x="4297" y="8133"/>
                    <a:pt x="4297" y="8133"/>
                  </a:cubicBezTo>
                  <a:cubicBezTo>
                    <a:pt x="4297" y="8133"/>
                    <a:pt x="7050" y="6965"/>
                    <a:pt x="8302" y="4796"/>
                  </a:cubicBezTo>
                  <a:cubicBezTo>
                    <a:pt x="9386" y="3002"/>
                    <a:pt x="8928" y="917"/>
                    <a:pt x="7509" y="416"/>
                  </a:cubicBezTo>
                  <a:cubicBezTo>
                    <a:pt x="7302" y="337"/>
                    <a:pt x="7107" y="302"/>
                    <a:pt x="6925" y="302"/>
                  </a:cubicBezTo>
                  <a:cubicBezTo>
                    <a:pt x="5274" y="302"/>
                    <a:pt x="4631" y="3211"/>
                    <a:pt x="4631" y="3211"/>
                  </a:cubicBezTo>
                  <a:cubicBezTo>
                    <a:pt x="4631" y="3211"/>
                    <a:pt x="4373" y="0"/>
                    <a:pt x="2572"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5" name="Google Shape;2175;p30"/>
            <p:cNvGrpSpPr/>
            <p:nvPr/>
          </p:nvGrpSpPr>
          <p:grpSpPr>
            <a:xfrm>
              <a:off x="2197100" y="2840350"/>
              <a:ext cx="4674280" cy="2000319"/>
              <a:chOff x="2197100" y="2840350"/>
              <a:chExt cx="4674280" cy="2000319"/>
            </a:xfrm>
          </p:grpSpPr>
          <p:sp>
            <p:nvSpPr>
              <p:cNvPr id="2176" name="Google Shape;2176;p30"/>
              <p:cNvSpPr/>
              <p:nvPr/>
            </p:nvSpPr>
            <p:spPr>
              <a:xfrm>
                <a:off x="2197100" y="4397772"/>
                <a:ext cx="4674280" cy="442897"/>
              </a:xfrm>
              <a:custGeom>
                <a:avLst/>
                <a:gdLst/>
                <a:ahLst/>
                <a:cxnLst/>
                <a:rect l="l" t="t" r="r" b="b"/>
                <a:pathLst>
                  <a:path w="219656" h="28264" extrusionOk="0">
                    <a:moveTo>
                      <a:pt x="109807" y="0"/>
                    </a:moveTo>
                    <a:cubicBezTo>
                      <a:pt x="49173" y="0"/>
                      <a:pt x="0" y="6327"/>
                      <a:pt x="0" y="14132"/>
                    </a:cubicBezTo>
                    <a:cubicBezTo>
                      <a:pt x="0" y="21937"/>
                      <a:pt x="49173" y="28263"/>
                      <a:pt x="109807" y="28263"/>
                    </a:cubicBezTo>
                    <a:cubicBezTo>
                      <a:pt x="170483" y="28263"/>
                      <a:pt x="219655" y="21937"/>
                      <a:pt x="219655" y="14132"/>
                    </a:cubicBezTo>
                    <a:cubicBezTo>
                      <a:pt x="219655" y="6327"/>
                      <a:pt x="170483" y="0"/>
                      <a:pt x="109807"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0"/>
              <p:cNvSpPr/>
              <p:nvPr/>
            </p:nvSpPr>
            <p:spPr>
              <a:xfrm>
                <a:off x="5847064" y="4346211"/>
                <a:ext cx="1008815" cy="334701"/>
              </a:xfrm>
              <a:custGeom>
                <a:avLst/>
                <a:gdLst/>
                <a:ahLst/>
                <a:cxnLst/>
                <a:rect l="l" t="t" r="r" b="b"/>
                <a:pathLst>
                  <a:path w="53313" h="17688" extrusionOk="0">
                    <a:moveTo>
                      <a:pt x="1" y="0"/>
                    </a:moveTo>
                    <a:lnTo>
                      <a:pt x="1586" y="17687"/>
                    </a:lnTo>
                    <a:lnTo>
                      <a:pt x="25739" y="17521"/>
                    </a:lnTo>
                    <a:lnTo>
                      <a:pt x="51561" y="17687"/>
                    </a:lnTo>
                    <a:cubicBezTo>
                      <a:pt x="52437" y="17687"/>
                      <a:pt x="53229" y="17020"/>
                      <a:pt x="53313" y="16102"/>
                    </a:cubicBezTo>
                    <a:cubicBezTo>
                      <a:pt x="53313" y="15268"/>
                      <a:pt x="52812" y="14434"/>
                      <a:pt x="51978" y="14225"/>
                    </a:cubicBezTo>
                    <a:cubicBezTo>
                      <a:pt x="48182" y="13182"/>
                      <a:pt x="38170" y="10262"/>
                      <a:pt x="37252" y="7926"/>
                    </a:cubicBezTo>
                    <a:cubicBezTo>
                      <a:pt x="35832" y="4321"/>
                      <a:pt x="33015" y="3462"/>
                      <a:pt x="30655" y="3462"/>
                    </a:cubicBezTo>
                    <a:cubicBezTo>
                      <a:pt x="28509" y="3462"/>
                      <a:pt x="26740" y="4172"/>
                      <a:pt x="26740" y="4172"/>
                    </a:cubicBezTo>
                    <a:lnTo>
                      <a:pt x="1" y="0"/>
                    </a:ln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0"/>
              <p:cNvSpPr/>
              <p:nvPr/>
            </p:nvSpPr>
            <p:spPr>
              <a:xfrm>
                <a:off x="4060758" y="4599581"/>
                <a:ext cx="94745" cy="94745"/>
              </a:xfrm>
              <a:custGeom>
                <a:avLst/>
                <a:gdLst/>
                <a:ahLst/>
                <a:cxnLst/>
                <a:rect l="l" t="t" r="r" b="b"/>
                <a:pathLst>
                  <a:path w="5007" h="5007" extrusionOk="0">
                    <a:moveTo>
                      <a:pt x="668" y="1"/>
                    </a:moveTo>
                    <a:cubicBezTo>
                      <a:pt x="293" y="1"/>
                      <a:pt x="1" y="334"/>
                      <a:pt x="1" y="710"/>
                    </a:cubicBezTo>
                    <a:lnTo>
                      <a:pt x="1" y="4339"/>
                    </a:lnTo>
                    <a:cubicBezTo>
                      <a:pt x="1" y="4715"/>
                      <a:pt x="335" y="5007"/>
                      <a:pt x="668" y="5007"/>
                    </a:cubicBezTo>
                    <a:lnTo>
                      <a:pt x="4339" y="5007"/>
                    </a:lnTo>
                    <a:cubicBezTo>
                      <a:pt x="4715" y="5007"/>
                      <a:pt x="4965" y="4756"/>
                      <a:pt x="5007" y="4339"/>
                    </a:cubicBezTo>
                    <a:lnTo>
                      <a:pt x="5007" y="710"/>
                    </a:lnTo>
                    <a:cubicBezTo>
                      <a:pt x="5007" y="334"/>
                      <a:pt x="4715" y="1"/>
                      <a:pt x="4339"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0"/>
              <p:cNvSpPr/>
              <p:nvPr/>
            </p:nvSpPr>
            <p:spPr>
              <a:xfrm>
                <a:off x="4071809" y="4610632"/>
                <a:ext cx="72643" cy="73438"/>
              </a:xfrm>
              <a:custGeom>
                <a:avLst/>
                <a:gdLst/>
                <a:ahLst/>
                <a:cxnLst/>
                <a:rect l="l" t="t" r="r" b="b"/>
                <a:pathLst>
                  <a:path w="3839" h="3881" fill="none" extrusionOk="0">
                    <a:moveTo>
                      <a:pt x="3338" y="3880"/>
                    </a:moveTo>
                    <a:lnTo>
                      <a:pt x="501" y="3880"/>
                    </a:lnTo>
                    <a:cubicBezTo>
                      <a:pt x="251" y="3880"/>
                      <a:pt x="1" y="3672"/>
                      <a:pt x="1" y="3338"/>
                    </a:cubicBezTo>
                    <a:lnTo>
                      <a:pt x="1" y="543"/>
                    </a:lnTo>
                    <a:cubicBezTo>
                      <a:pt x="1" y="251"/>
                      <a:pt x="209" y="1"/>
                      <a:pt x="501" y="1"/>
                    </a:cubicBezTo>
                    <a:lnTo>
                      <a:pt x="3338" y="1"/>
                    </a:lnTo>
                    <a:cubicBezTo>
                      <a:pt x="3588" y="1"/>
                      <a:pt x="3839" y="209"/>
                      <a:pt x="3839" y="543"/>
                    </a:cubicBezTo>
                    <a:lnTo>
                      <a:pt x="3839" y="3338"/>
                    </a:lnTo>
                    <a:cubicBezTo>
                      <a:pt x="3797" y="3672"/>
                      <a:pt x="3588" y="3880"/>
                      <a:pt x="3338" y="3880"/>
                    </a:cubicBezTo>
                    <a:close/>
                  </a:path>
                </a:pathLst>
              </a:custGeom>
              <a:noFill/>
              <a:ln w="3125" cap="flat" cmpd="sng">
                <a:solidFill>
                  <a:schemeClr val="lt1"/>
                </a:solidFill>
                <a:prstDash val="solid"/>
                <a:miter lim="417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0"/>
              <p:cNvSpPr/>
              <p:nvPr/>
            </p:nvSpPr>
            <p:spPr>
              <a:xfrm>
                <a:off x="3960508" y="4599581"/>
                <a:ext cx="94745" cy="94745"/>
              </a:xfrm>
              <a:custGeom>
                <a:avLst/>
                <a:gdLst/>
                <a:ahLst/>
                <a:cxnLst/>
                <a:rect l="l" t="t" r="r" b="b"/>
                <a:pathLst>
                  <a:path w="5007" h="5007" extrusionOk="0">
                    <a:moveTo>
                      <a:pt x="668" y="1"/>
                    </a:moveTo>
                    <a:cubicBezTo>
                      <a:pt x="293" y="1"/>
                      <a:pt x="1" y="334"/>
                      <a:pt x="1" y="710"/>
                    </a:cubicBezTo>
                    <a:lnTo>
                      <a:pt x="1" y="4339"/>
                    </a:lnTo>
                    <a:cubicBezTo>
                      <a:pt x="1" y="4715"/>
                      <a:pt x="293" y="5007"/>
                      <a:pt x="668" y="5007"/>
                    </a:cubicBezTo>
                    <a:lnTo>
                      <a:pt x="4298" y="5007"/>
                    </a:lnTo>
                    <a:cubicBezTo>
                      <a:pt x="4673" y="5007"/>
                      <a:pt x="5007" y="4756"/>
                      <a:pt x="5007" y="4339"/>
                    </a:cubicBezTo>
                    <a:lnTo>
                      <a:pt x="5007" y="710"/>
                    </a:lnTo>
                    <a:cubicBezTo>
                      <a:pt x="5007" y="334"/>
                      <a:pt x="4673" y="1"/>
                      <a:pt x="429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0"/>
              <p:cNvSpPr/>
              <p:nvPr/>
            </p:nvSpPr>
            <p:spPr>
              <a:xfrm>
                <a:off x="3970783" y="4610632"/>
                <a:ext cx="73419" cy="73438"/>
              </a:xfrm>
              <a:custGeom>
                <a:avLst/>
                <a:gdLst/>
                <a:ahLst/>
                <a:cxnLst/>
                <a:rect l="l" t="t" r="r" b="b"/>
                <a:pathLst>
                  <a:path w="3880" h="3881" fill="none" extrusionOk="0">
                    <a:moveTo>
                      <a:pt x="3338" y="3880"/>
                    </a:moveTo>
                    <a:lnTo>
                      <a:pt x="543" y="3880"/>
                    </a:lnTo>
                    <a:cubicBezTo>
                      <a:pt x="292" y="3880"/>
                      <a:pt x="0" y="3672"/>
                      <a:pt x="0" y="3338"/>
                    </a:cubicBezTo>
                    <a:lnTo>
                      <a:pt x="0" y="543"/>
                    </a:lnTo>
                    <a:cubicBezTo>
                      <a:pt x="0" y="251"/>
                      <a:pt x="209" y="1"/>
                      <a:pt x="543" y="1"/>
                    </a:cubicBezTo>
                    <a:lnTo>
                      <a:pt x="3338" y="1"/>
                    </a:lnTo>
                    <a:cubicBezTo>
                      <a:pt x="3630" y="1"/>
                      <a:pt x="3880" y="209"/>
                      <a:pt x="3880" y="543"/>
                    </a:cubicBezTo>
                    <a:lnTo>
                      <a:pt x="3880" y="3338"/>
                    </a:lnTo>
                    <a:cubicBezTo>
                      <a:pt x="3880" y="3672"/>
                      <a:pt x="3630" y="3880"/>
                      <a:pt x="3338" y="3880"/>
                    </a:cubicBezTo>
                    <a:close/>
                  </a:path>
                </a:pathLst>
              </a:custGeom>
              <a:noFill/>
              <a:ln w="3125" cap="flat" cmpd="sng">
                <a:solidFill>
                  <a:schemeClr val="lt1"/>
                </a:solidFill>
                <a:prstDash val="solid"/>
                <a:miter lim="417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0"/>
              <p:cNvSpPr/>
              <p:nvPr/>
            </p:nvSpPr>
            <p:spPr>
              <a:xfrm>
                <a:off x="4013396" y="4505651"/>
                <a:ext cx="94745" cy="95540"/>
              </a:xfrm>
              <a:custGeom>
                <a:avLst/>
                <a:gdLst/>
                <a:ahLst/>
                <a:cxnLst/>
                <a:rect l="l" t="t" r="r" b="b"/>
                <a:pathLst>
                  <a:path w="5007" h="5049" extrusionOk="0">
                    <a:moveTo>
                      <a:pt x="668" y="1"/>
                    </a:moveTo>
                    <a:cubicBezTo>
                      <a:pt x="335" y="1"/>
                      <a:pt x="1" y="334"/>
                      <a:pt x="1" y="710"/>
                    </a:cubicBezTo>
                    <a:lnTo>
                      <a:pt x="1" y="4339"/>
                    </a:lnTo>
                    <a:cubicBezTo>
                      <a:pt x="1" y="4714"/>
                      <a:pt x="335" y="5048"/>
                      <a:pt x="668" y="5048"/>
                    </a:cubicBezTo>
                    <a:lnTo>
                      <a:pt x="4339" y="5048"/>
                    </a:lnTo>
                    <a:cubicBezTo>
                      <a:pt x="4715" y="5048"/>
                      <a:pt x="5007" y="4756"/>
                      <a:pt x="5007" y="4339"/>
                    </a:cubicBezTo>
                    <a:lnTo>
                      <a:pt x="5007" y="710"/>
                    </a:lnTo>
                    <a:cubicBezTo>
                      <a:pt x="5007" y="334"/>
                      <a:pt x="4715" y="1"/>
                      <a:pt x="433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0"/>
              <p:cNvSpPr/>
              <p:nvPr/>
            </p:nvSpPr>
            <p:spPr>
              <a:xfrm>
                <a:off x="4024446" y="4516702"/>
                <a:ext cx="72643" cy="73438"/>
              </a:xfrm>
              <a:custGeom>
                <a:avLst/>
                <a:gdLst/>
                <a:ahLst/>
                <a:cxnLst/>
                <a:rect l="l" t="t" r="r" b="b"/>
                <a:pathLst>
                  <a:path w="3839" h="3881" fill="none" extrusionOk="0">
                    <a:moveTo>
                      <a:pt x="3338" y="3880"/>
                    </a:moveTo>
                    <a:lnTo>
                      <a:pt x="502" y="3880"/>
                    </a:lnTo>
                    <a:cubicBezTo>
                      <a:pt x="251" y="3880"/>
                      <a:pt x="1" y="3672"/>
                      <a:pt x="1" y="3338"/>
                    </a:cubicBezTo>
                    <a:lnTo>
                      <a:pt x="1" y="543"/>
                    </a:lnTo>
                    <a:cubicBezTo>
                      <a:pt x="1" y="293"/>
                      <a:pt x="210" y="1"/>
                      <a:pt x="502" y="1"/>
                    </a:cubicBezTo>
                    <a:lnTo>
                      <a:pt x="3338" y="1"/>
                    </a:lnTo>
                    <a:cubicBezTo>
                      <a:pt x="3588" y="1"/>
                      <a:pt x="3839" y="209"/>
                      <a:pt x="3839" y="543"/>
                    </a:cubicBezTo>
                    <a:lnTo>
                      <a:pt x="3839" y="3338"/>
                    </a:lnTo>
                    <a:cubicBezTo>
                      <a:pt x="3839" y="3672"/>
                      <a:pt x="3588" y="3880"/>
                      <a:pt x="3338" y="3880"/>
                    </a:cubicBezTo>
                    <a:close/>
                  </a:path>
                </a:pathLst>
              </a:custGeom>
              <a:noFill/>
              <a:ln w="3125" cap="flat" cmpd="sng">
                <a:solidFill>
                  <a:schemeClr val="lt1"/>
                </a:solidFill>
                <a:prstDash val="solid"/>
                <a:miter lim="417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0"/>
              <p:cNvSpPr/>
              <p:nvPr/>
            </p:nvSpPr>
            <p:spPr>
              <a:xfrm>
                <a:off x="4628315" y="3742133"/>
                <a:ext cx="115030" cy="154956"/>
              </a:xfrm>
              <a:custGeom>
                <a:avLst/>
                <a:gdLst/>
                <a:ahLst/>
                <a:cxnLst/>
                <a:rect l="l" t="t" r="r" b="b"/>
                <a:pathLst>
                  <a:path w="6079" h="8189" extrusionOk="0">
                    <a:moveTo>
                      <a:pt x="4123" y="1"/>
                    </a:moveTo>
                    <a:cubicBezTo>
                      <a:pt x="4098" y="1"/>
                      <a:pt x="4073" y="5"/>
                      <a:pt x="4047" y="12"/>
                    </a:cubicBezTo>
                    <a:cubicBezTo>
                      <a:pt x="3963" y="137"/>
                      <a:pt x="3838" y="221"/>
                      <a:pt x="3755" y="429"/>
                    </a:cubicBezTo>
                    <a:cubicBezTo>
                      <a:pt x="3593" y="284"/>
                      <a:pt x="3457" y="220"/>
                      <a:pt x="3341" y="220"/>
                    </a:cubicBezTo>
                    <a:cubicBezTo>
                      <a:pt x="3156" y="220"/>
                      <a:pt x="3023" y="382"/>
                      <a:pt x="2920" y="638"/>
                    </a:cubicBezTo>
                    <a:cubicBezTo>
                      <a:pt x="2904" y="637"/>
                      <a:pt x="2888" y="636"/>
                      <a:pt x="2873" y="636"/>
                    </a:cubicBezTo>
                    <a:cubicBezTo>
                      <a:pt x="2273" y="636"/>
                      <a:pt x="1877" y="1389"/>
                      <a:pt x="1877" y="1389"/>
                    </a:cubicBezTo>
                    <a:lnTo>
                      <a:pt x="1794" y="1389"/>
                    </a:lnTo>
                    <a:cubicBezTo>
                      <a:pt x="1752" y="1639"/>
                      <a:pt x="1710" y="1847"/>
                      <a:pt x="1585" y="2098"/>
                    </a:cubicBezTo>
                    <a:cubicBezTo>
                      <a:pt x="1502" y="2306"/>
                      <a:pt x="1460" y="2515"/>
                      <a:pt x="1460" y="2682"/>
                    </a:cubicBezTo>
                    <a:cubicBezTo>
                      <a:pt x="1377" y="3099"/>
                      <a:pt x="1502" y="3516"/>
                      <a:pt x="1377" y="3933"/>
                    </a:cubicBezTo>
                    <a:cubicBezTo>
                      <a:pt x="1293" y="4392"/>
                      <a:pt x="1085" y="4768"/>
                      <a:pt x="709" y="5143"/>
                    </a:cubicBezTo>
                    <a:lnTo>
                      <a:pt x="334" y="5477"/>
                    </a:lnTo>
                    <a:lnTo>
                      <a:pt x="292" y="5560"/>
                    </a:lnTo>
                    <a:cubicBezTo>
                      <a:pt x="292" y="5602"/>
                      <a:pt x="250" y="5602"/>
                      <a:pt x="250" y="5644"/>
                    </a:cubicBezTo>
                    <a:cubicBezTo>
                      <a:pt x="250" y="5644"/>
                      <a:pt x="250" y="5685"/>
                      <a:pt x="209" y="5685"/>
                    </a:cubicBezTo>
                    <a:cubicBezTo>
                      <a:pt x="209" y="5769"/>
                      <a:pt x="125" y="5769"/>
                      <a:pt x="125" y="5810"/>
                    </a:cubicBezTo>
                    <a:cubicBezTo>
                      <a:pt x="84" y="5894"/>
                      <a:pt x="42" y="5977"/>
                      <a:pt x="0" y="6019"/>
                    </a:cubicBezTo>
                    <a:lnTo>
                      <a:pt x="2545" y="8188"/>
                    </a:lnTo>
                    <a:cubicBezTo>
                      <a:pt x="4672" y="6686"/>
                      <a:pt x="5131" y="5393"/>
                      <a:pt x="5632" y="4225"/>
                    </a:cubicBezTo>
                    <a:cubicBezTo>
                      <a:pt x="6079" y="2995"/>
                      <a:pt x="5827" y="2232"/>
                      <a:pt x="5530" y="2232"/>
                    </a:cubicBezTo>
                    <a:cubicBezTo>
                      <a:pt x="5495" y="2232"/>
                      <a:pt x="5459" y="2242"/>
                      <a:pt x="5423" y="2265"/>
                    </a:cubicBezTo>
                    <a:cubicBezTo>
                      <a:pt x="5256" y="2348"/>
                      <a:pt x="5131" y="2515"/>
                      <a:pt x="5048" y="2682"/>
                    </a:cubicBezTo>
                    <a:lnTo>
                      <a:pt x="4839" y="2473"/>
                    </a:lnTo>
                    <a:cubicBezTo>
                      <a:pt x="4799" y="1637"/>
                      <a:pt x="4645" y="1"/>
                      <a:pt x="4123" y="1"/>
                    </a:cubicBez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0"/>
              <p:cNvSpPr/>
              <p:nvPr/>
            </p:nvSpPr>
            <p:spPr>
              <a:xfrm>
                <a:off x="4430179" y="3841816"/>
                <a:ext cx="263666" cy="287338"/>
              </a:xfrm>
              <a:custGeom>
                <a:avLst/>
                <a:gdLst/>
                <a:ahLst/>
                <a:cxnLst/>
                <a:rect l="l" t="t" r="r" b="b"/>
                <a:pathLst>
                  <a:path w="13934" h="15185" extrusionOk="0">
                    <a:moveTo>
                      <a:pt x="10096" y="0"/>
                    </a:moveTo>
                    <a:cubicBezTo>
                      <a:pt x="10096" y="0"/>
                      <a:pt x="4714" y="2002"/>
                      <a:pt x="1" y="7634"/>
                    </a:cubicBezTo>
                    <a:lnTo>
                      <a:pt x="3421" y="15184"/>
                    </a:lnTo>
                    <a:cubicBezTo>
                      <a:pt x="10388" y="10137"/>
                      <a:pt x="13934" y="3963"/>
                      <a:pt x="13934" y="3963"/>
                    </a:cubicBezTo>
                    <a:lnTo>
                      <a:pt x="10096"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0"/>
              <p:cNvSpPr/>
              <p:nvPr/>
            </p:nvSpPr>
            <p:spPr>
              <a:xfrm>
                <a:off x="4608579" y="3832033"/>
                <a:ext cx="99476" cy="93231"/>
              </a:xfrm>
              <a:custGeom>
                <a:avLst/>
                <a:gdLst/>
                <a:ahLst/>
                <a:cxnLst/>
                <a:rect l="l" t="t" r="r" b="b"/>
                <a:pathLst>
                  <a:path w="5257" h="4927" extrusionOk="0">
                    <a:moveTo>
                      <a:pt x="1168" y="0"/>
                    </a:moveTo>
                    <a:cubicBezTo>
                      <a:pt x="1136" y="0"/>
                      <a:pt x="1107" y="5"/>
                      <a:pt x="1085" y="17"/>
                    </a:cubicBezTo>
                    <a:lnTo>
                      <a:pt x="417" y="225"/>
                    </a:lnTo>
                    <a:cubicBezTo>
                      <a:pt x="42" y="309"/>
                      <a:pt x="0" y="684"/>
                      <a:pt x="209" y="851"/>
                    </a:cubicBezTo>
                    <a:lnTo>
                      <a:pt x="4214" y="4814"/>
                    </a:lnTo>
                    <a:cubicBezTo>
                      <a:pt x="4285" y="4886"/>
                      <a:pt x="4380" y="4927"/>
                      <a:pt x="4479" y="4927"/>
                    </a:cubicBezTo>
                    <a:cubicBezTo>
                      <a:pt x="4609" y="4927"/>
                      <a:pt x="4744" y="4855"/>
                      <a:pt x="4839" y="4689"/>
                    </a:cubicBezTo>
                    <a:lnTo>
                      <a:pt x="5173" y="4146"/>
                    </a:lnTo>
                    <a:cubicBezTo>
                      <a:pt x="5256" y="3979"/>
                      <a:pt x="5215" y="3813"/>
                      <a:pt x="5090" y="3646"/>
                    </a:cubicBezTo>
                    <a:lnTo>
                      <a:pt x="1460" y="100"/>
                    </a:lnTo>
                    <a:cubicBezTo>
                      <a:pt x="1369" y="39"/>
                      <a:pt x="1255" y="0"/>
                      <a:pt x="1168"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0"/>
              <p:cNvSpPr/>
              <p:nvPr/>
            </p:nvSpPr>
            <p:spPr>
              <a:xfrm>
                <a:off x="4731706" y="4527752"/>
                <a:ext cx="215527" cy="167672"/>
              </a:xfrm>
              <a:custGeom>
                <a:avLst/>
                <a:gdLst/>
                <a:ahLst/>
                <a:cxnLst/>
                <a:rect l="l" t="t" r="r" b="b"/>
                <a:pathLst>
                  <a:path w="11390" h="8861" extrusionOk="0">
                    <a:moveTo>
                      <a:pt x="2295" y="1"/>
                    </a:moveTo>
                    <a:lnTo>
                      <a:pt x="1" y="5799"/>
                    </a:lnTo>
                    <a:lnTo>
                      <a:pt x="4506" y="7551"/>
                    </a:lnTo>
                    <a:cubicBezTo>
                      <a:pt x="4506" y="7551"/>
                      <a:pt x="5132" y="8385"/>
                      <a:pt x="6300" y="8803"/>
                    </a:cubicBezTo>
                    <a:cubicBezTo>
                      <a:pt x="6417" y="8842"/>
                      <a:pt x="6535" y="8860"/>
                      <a:pt x="6648" y="8860"/>
                    </a:cubicBezTo>
                    <a:cubicBezTo>
                      <a:pt x="7019" y="8860"/>
                      <a:pt x="7350" y="8663"/>
                      <a:pt x="7510" y="8344"/>
                    </a:cubicBezTo>
                    <a:lnTo>
                      <a:pt x="10805" y="2337"/>
                    </a:lnTo>
                    <a:lnTo>
                      <a:pt x="11055" y="1878"/>
                    </a:lnTo>
                    <a:cubicBezTo>
                      <a:pt x="11389" y="1377"/>
                      <a:pt x="11181" y="668"/>
                      <a:pt x="10597" y="460"/>
                    </a:cubicBezTo>
                    <a:cubicBezTo>
                      <a:pt x="10471" y="418"/>
                      <a:pt x="10336" y="397"/>
                      <a:pt x="10205" y="397"/>
                    </a:cubicBezTo>
                    <a:cubicBezTo>
                      <a:pt x="10075" y="397"/>
                      <a:pt x="9950" y="418"/>
                      <a:pt x="9846" y="460"/>
                    </a:cubicBezTo>
                    <a:lnTo>
                      <a:pt x="7134" y="1669"/>
                    </a:lnTo>
                    <a:lnTo>
                      <a:pt x="2295" y="1"/>
                    </a:lnTo>
                    <a:close/>
                  </a:path>
                </a:pathLst>
              </a:custGeom>
              <a:solidFill>
                <a:srgbClr val="FFB5AB"/>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0"/>
              <p:cNvSpPr/>
              <p:nvPr/>
            </p:nvSpPr>
            <p:spPr>
              <a:xfrm>
                <a:off x="4423083" y="4369883"/>
                <a:ext cx="397051" cy="324445"/>
              </a:xfrm>
              <a:custGeom>
                <a:avLst/>
                <a:gdLst/>
                <a:ahLst/>
                <a:cxnLst/>
                <a:rect l="l" t="t" r="r" b="b"/>
                <a:pathLst>
                  <a:path w="20983" h="17146" extrusionOk="0">
                    <a:moveTo>
                      <a:pt x="8969" y="1"/>
                    </a:moveTo>
                    <a:lnTo>
                      <a:pt x="2086" y="835"/>
                    </a:lnTo>
                    <a:lnTo>
                      <a:pt x="0" y="5173"/>
                    </a:lnTo>
                    <a:lnTo>
                      <a:pt x="16144" y="17146"/>
                    </a:lnTo>
                    <a:lnTo>
                      <a:pt x="20649" y="9929"/>
                    </a:lnTo>
                    <a:cubicBezTo>
                      <a:pt x="20983" y="9303"/>
                      <a:pt x="20858" y="8511"/>
                      <a:pt x="20274" y="8093"/>
                    </a:cubicBezTo>
                    <a:lnTo>
                      <a:pt x="896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0"/>
              <p:cNvSpPr/>
              <p:nvPr/>
            </p:nvSpPr>
            <p:spPr>
              <a:xfrm>
                <a:off x="4708829" y="4508016"/>
                <a:ext cx="169716" cy="176888"/>
              </a:xfrm>
              <a:custGeom>
                <a:avLst/>
                <a:gdLst/>
                <a:ahLst/>
                <a:cxnLst/>
                <a:rect l="l" t="t" r="r" b="b"/>
                <a:pathLst>
                  <a:path w="8969" h="9348" extrusionOk="0">
                    <a:moveTo>
                      <a:pt x="7926" y="1"/>
                    </a:moveTo>
                    <a:cubicBezTo>
                      <a:pt x="7676" y="1"/>
                      <a:pt x="7425" y="126"/>
                      <a:pt x="7259" y="251"/>
                    </a:cubicBezTo>
                    <a:lnTo>
                      <a:pt x="5173" y="2337"/>
                    </a:lnTo>
                    <a:lnTo>
                      <a:pt x="0" y="2671"/>
                    </a:lnTo>
                    <a:lnTo>
                      <a:pt x="0" y="8886"/>
                    </a:lnTo>
                    <a:lnTo>
                      <a:pt x="4881" y="8886"/>
                    </a:lnTo>
                    <a:cubicBezTo>
                      <a:pt x="4881" y="8886"/>
                      <a:pt x="5688" y="9347"/>
                      <a:pt x="6860" y="9347"/>
                    </a:cubicBezTo>
                    <a:cubicBezTo>
                      <a:pt x="6909" y="9347"/>
                      <a:pt x="6958" y="9347"/>
                      <a:pt x="7008" y="9345"/>
                    </a:cubicBezTo>
                    <a:cubicBezTo>
                      <a:pt x="7467" y="9345"/>
                      <a:pt x="7884" y="8928"/>
                      <a:pt x="7926" y="8469"/>
                    </a:cubicBezTo>
                    <a:lnTo>
                      <a:pt x="8760" y="1669"/>
                    </a:lnTo>
                    <a:lnTo>
                      <a:pt x="8885" y="1169"/>
                    </a:lnTo>
                    <a:cubicBezTo>
                      <a:pt x="8969" y="585"/>
                      <a:pt x="8510" y="1"/>
                      <a:pt x="7926" y="1"/>
                    </a:cubicBez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0"/>
              <p:cNvSpPr/>
              <p:nvPr/>
            </p:nvSpPr>
            <p:spPr>
              <a:xfrm>
                <a:off x="4115236" y="4372248"/>
                <a:ext cx="637026" cy="322080"/>
              </a:xfrm>
              <a:custGeom>
                <a:avLst/>
                <a:gdLst/>
                <a:ahLst/>
                <a:cxnLst/>
                <a:rect l="l" t="t" r="r" b="b"/>
                <a:pathLst>
                  <a:path w="33665" h="17021" extrusionOk="0">
                    <a:moveTo>
                      <a:pt x="6716" y="1"/>
                    </a:moveTo>
                    <a:cubicBezTo>
                      <a:pt x="6716" y="1"/>
                      <a:pt x="0" y="15477"/>
                      <a:pt x="12014" y="17021"/>
                    </a:cubicBezTo>
                    <a:lnTo>
                      <a:pt x="32371" y="17021"/>
                    </a:lnTo>
                    <a:lnTo>
                      <a:pt x="33664" y="8678"/>
                    </a:lnTo>
                    <a:lnTo>
                      <a:pt x="23152" y="5048"/>
                    </a:lnTo>
                    <a:lnTo>
                      <a:pt x="20816" y="1544"/>
                    </a:lnTo>
                    <a:lnTo>
                      <a:pt x="6716"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0"/>
              <p:cNvSpPr/>
              <p:nvPr/>
            </p:nvSpPr>
            <p:spPr>
              <a:xfrm>
                <a:off x="3988929" y="4293323"/>
                <a:ext cx="146063" cy="123905"/>
              </a:xfrm>
              <a:custGeom>
                <a:avLst/>
                <a:gdLst/>
                <a:ahLst/>
                <a:cxnLst/>
                <a:rect l="l" t="t" r="r" b="b"/>
                <a:pathLst>
                  <a:path w="7719" h="6548" extrusionOk="0">
                    <a:moveTo>
                      <a:pt x="4881" y="0"/>
                    </a:moveTo>
                    <a:cubicBezTo>
                      <a:pt x="4881" y="84"/>
                      <a:pt x="4840" y="125"/>
                      <a:pt x="4756" y="209"/>
                    </a:cubicBezTo>
                    <a:cubicBezTo>
                      <a:pt x="4673" y="209"/>
                      <a:pt x="4673" y="251"/>
                      <a:pt x="4631" y="251"/>
                    </a:cubicBezTo>
                    <a:lnTo>
                      <a:pt x="4589" y="292"/>
                    </a:lnTo>
                    <a:cubicBezTo>
                      <a:pt x="4548" y="334"/>
                      <a:pt x="4464" y="334"/>
                      <a:pt x="4464" y="417"/>
                    </a:cubicBezTo>
                    <a:lnTo>
                      <a:pt x="4423" y="459"/>
                    </a:lnTo>
                    <a:cubicBezTo>
                      <a:pt x="4339" y="626"/>
                      <a:pt x="4256" y="751"/>
                      <a:pt x="4172" y="918"/>
                    </a:cubicBezTo>
                    <a:cubicBezTo>
                      <a:pt x="3922" y="1335"/>
                      <a:pt x="3588" y="1669"/>
                      <a:pt x="3171" y="1877"/>
                    </a:cubicBezTo>
                    <a:cubicBezTo>
                      <a:pt x="2754" y="2003"/>
                      <a:pt x="2337" y="2044"/>
                      <a:pt x="1961" y="2211"/>
                    </a:cubicBezTo>
                    <a:cubicBezTo>
                      <a:pt x="1753" y="2295"/>
                      <a:pt x="1669" y="2378"/>
                      <a:pt x="1461" y="2545"/>
                    </a:cubicBezTo>
                    <a:cubicBezTo>
                      <a:pt x="1252" y="2712"/>
                      <a:pt x="1044" y="2837"/>
                      <a:pt x="835" y="2962"/>
                    </a:cubicBezTo>
                    <a:lnTo>
                      <a:pt x="835" y="3004"/>
                    </a:lnTo>
                    <a:cubicBezTo>
                      <a:pt x="835" y="3004"/>
                      <a:pt x="168" y="3629"/>
                      <a:pt x="376" y="4213"/>
                    </a:cubicBezTo>
                    <a:lnTo>
                      <a:pt x="418" y="4213"/>
                    </a:lnTo>
                    <a:cubicBezTo>
                      <a:pt x="84" y="4464"/>
                      <a:pt x="1" y="4714"/>
                      <a:pt x="460" y="5048"/>
                    </a:cubicBezTo>
                    <a:cubicBezTo>
                      <a:pt x="293" y="5131"/>
                      <a:pt x="209" y="5298"/>
                      <a:pt x="209" y="5465"/>
                    </a:cubicBezTo>
                    <a:cubicBezTo>
                      <a:pt x="191" y="5708"/>
                      <a:pt x="523" y="5792"/>
                      <a:pt x="974" y="5792"/>
                    </a:cubicBezTo>
                    <a:cubicBezTo>
                      <a:pt x="1531" y="5792"/>
                      <a:pt x="2270" y="5664"/>
                      <a:pt x="2754" y="5548"/>
                    </a:cubicBezTo>
                    <a:lnTo>
                      <a:pt x="3004" y="5715"/>
                    </a:lnTo>
                    <a:cubicBezTo>
                      <a:pt x="2879" y="5882"/>
                      <a:pt x="2754" y="6007"/>
                      <a:pt x="2712" y="6174"/>
                    </a:cubicBezTo>
                    <a:cubicBezTo>
                      <a:pt x="2654" y="6405"/>
                      <a:pt x="2819" y="6547"/>
                      <a:pt x="3127" y="6547"/>
                    </a:cubicBezTo>
                    <a:cubicBezTo>
                      <a:pt x="3488" y="6547"/>
                      <a:pt x="4044" y="6354"/>
                      <a:pt x="4673" y="5882"/>
                    </a:cubicBezTo>
                    <a:cubicBezTo>
                      <a:pt x="5716" y="5089"/>
                      <a:pt x="6842" y="4380"/>
                      <a:pt x="7718" y="1877"/>
                    </a:cubicBezTo>
                    <a:lnTo>
                      <a:pt x="4881" y="0"/>
                    </a:ln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0"/>
              <p:cNvSpPr/>
              <p:nvPr/>
            </p:nvSpPr>
            <p:spPr>
              <a:xfrm>
                <a:off x="4067078" y="3999686"/>
                <a:ext cx="568356" cy="416806"/>
              </a:xfrm>
              <a:custGeom>
                <a:avLst/>
                <a:gdLst/>
                <a:ahLst/>
                <a:cxnLst/>
                <a:rect l="l" t="t" r="r" b="b"/>
                <a:pathLst>
                  <a:path w="30036" h="22027" extrusionOk="0">
                    <a:moveTo>
                      <a:pt x="12015" y="0"/>
                    </a:moveTo>
                    <a:cubicBezTo>
                      <a:pt x="12015" y="0"/>
                      <a:pt x="1961" y="4797"/>
                      <a:pt x="1" y="14893"/>
                    </a:cubicBezTo>
                    <a:cubicBezTo>
                      <a:pt x="42" y="14934"/>
                      <a:pt x="2211" y="15769"/>
                      <a:pt x="4798" y="18438"/>
                    </a:cubicBezTo>
                    <a:cubicBezTo>
                      <a:pt x="4803" y="18443"/>
                      <a:pt x="4810" y="18446"/>
                      <a:pt x="4820" y="18446"/>
                    </a:cubicBezTo>
                    <a:cubicBezTo>
                      <a:pt x="5246" y="18446"/>
                      <a:pt x="10226" y="14262"/>
                      <a:pt x="10429" y="14058"/>
                    </a:cubicBezTo>
                    <a:lnTo>
                      <a:pt x="10429" y="14058"/>
                    </a:lnTo>
                    <a:cubicBezTo>
                      <a:pt x="10429" y="14058"/>
                      <a:pt x="10554" y="16770"/>
                      <a:pt x="9303" y="19690"/>
                    </a:cubicBezTo>
                    <a:cubicBezTo>
                      <a:pt x="9303" y="19690"/>
                      <a:pt x="12297" y="22026"/>
                      <a:pt x="17704" y="22026"/>
                    </a:cubicBezTo>
                    <a:cubicBezTo>
                      <a:pt x="20472" y="22026"/>
                      <a:pt x="23871" y="21414"/>
                      <a:pt x="27825" y="19565"/>
                    </a:cubicBezTo>
                    <a:cubicBezTo>
                      <a:pt x="27825" y="19565"/>
                      <a:pt x="30036" y="12264"/>
                      <a:pt x="23820" y="2378"/>
                    </a:cubicBezTo>
                    <a:lnTo>
                      <a:pt x="12015"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0"/>
              <p:cNvSpPr/>
              <p:nvPr/>
            </p:nvSpPr>
            <p:spPr>
              <a:xfrm>
                <a:off x="4303891" y="4105462"/>
                <a:ext cx="427043" cy="203587"/>
              </a:xfrm>
              <a:custGeom>
                <a:avLst/>
                <a:gdLst/>
                <a:ahLst/>
                <a:cxnLst/>
                <a:rect l="l" t="t" r="r" b="b"/>
                <a:pathLst>
                  <a:path w="22568" h="10759" extrusionOk="0">
                    <a:moveTo>
                      <a:pt x="0" y="0"/>
                    </a:moveTo>
                    <a:cubicBezTo>
                      <a:pt x="0" y="0"/>
                      <a:pt x="1970" y="10759"/>
                      <a:pt x="7710" y="10759"/>
                    </a:cubicBezTo>
                    <a:cubicBezTo>
                      <a:pt x="8808" y="10759"/>
                      <a:pt x="10044" y="10365"/>
                      <a:pt x="11430" y="9428"/>
                    </a:cubicBezTo>
                    <a:cubicBezTo>
                      <a:pt x="22568" y="1919"/>
                      <a:pt x="1" y="0"/>
                      <a:pt x="0"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0"/>
              <p:cNvSpPr/>
              <p:nvPr/>
            </p:nvSpPr>
            <p:spPr>
              <a:xfrm>
                <a:off x="4167329" y="3680087"/>
                <a:ext cx="363123" cy="326129"/>
              </a:xfrm>
              <a:custGeom>
                <a:avLst/>
                <a:gdLst/>
                <a:ahLst/>
                <a:cxnLst/>
                <a:rect l="l" t="t" r="r" b="b"/>
                <a:pathLst>
                  <a:path w="19190" h="17235" extrusionOk="0">
                    <a:moveTo>
                      <a:pt x="9609" y="0"/>
                    </a:moveTo>
                    <a:cubicBezTo>
                      <a:pt x="8832" y="0"/>
                      <a:pt x="8042" y="106"/>
                      <a:pt x="7259" y="329"/>
                    </a:cubicBezTo>
                    <a:cubicBezTo>
                      <a:pt x="2670" y="1622"/>
                      <a:pt x="0" y="6378"/>
                      <a:pt x="1294" y="10967"/>
                    </a:cubicBezTo>
                    <a:cubicBezTo>
                      <a:pt x="2395" y="14754"/>
                      <a:pt x="5799" y="17234"/>
                      <a:pt x="9535" y="17234"/>
                    </a:cubicBezTo>
                    <a:cubicBezTo>
                      <a:pt x="10325" y="17234"/>
                      <a:pt x="11130" y="17123"/>
                      <a:pt x="11931" y="16890"/>
                    </a:cubicBezTo>
                    <a:cubicBezTo>
                      <a:pt x="16520" y="15597"/>
                      <a:pt x="19189" y="10841"/>
                      <a:pt x="17896" y="6253"/>
                    </a:cubicBezTo>
                    <a:cubicBezTo>
                      <a:pt x="16791" y="2455"/>
                      <a:pt x="13343" y="0"/>
                      <a:pt x="96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0"/>
              <p:cNvSpPr/>
              <p:nvPr/>
            </p:nvSpPr>
            <p:spPr>
              <a:xfrm>
                <a:off x="4270739" y="3936523"/>
                <a:ext cx="211554" cy="153953"/>
              </a:xfrm>
              <a:custGeom>
                <a:avLst/>
                <a:gdLst/>
                <a:ahLst/>
                <a:cxnLst/>
                <a:rect l="l" t="t" r="r" b="b"/>
                <a:pathLst>
                  <a:path w="11180" h="8136" extrusionOk="0">
                    <a:moveTo>
                      <a:pt x="0" y="1"/>
                    </a:moveTo>
                    <a:lnTo>
                      <a:pt x="2169" y="5633"/>
                    </a:lnTo>
                    <a:lnTo>
                      <a:pt x="5006" y="8135"/>
                    </a:lnTo>
                    <a:cubicBezTo>
                      <a:pt x="5006" y="8135"/>
                      <a:pt x="11180" y="7259"/>
                      <a:pt x="10846" y="5633"/>
                    </a:cubicBezTo>
                    <a:cubicBezTo>
                      <a:pt x="10512" y="4089"/>
                      <a:pt x="9303" y="1795"/>
                      <a:pt x="9303" y="1795"/>
                    </a:cubicBezTo>
                    <a:lnTo>
                      <a:pt x="0" y="1"/>
                    </a:ln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0"/>
              <p:cNvSpPr/>
              <p:nvPr/>
            </p:nvSpPr>
            <p:spPr>
              <a:xfrm>
                <a:off x="4289325" y="3950600"/>
                <a:ext cx="169736" cy="68973"/>
              </a:xfrm>
              <a:custGeom>
                <a:avLst/>
                <a:gdLst/>
                <a:ahLst/>
                <a:cxnLst/>
                <a:rect l="l" t="t" r="r" b="b"/>
                <a:pathLst>
                  <a:path w="9929" h="3646" extrusionOk="0">
                    <a:moveTo>
                      <a:pt x="8093" y="1"/>
                    </a:moveTo>
                    <a:lnTo>
                      <a:pt x="0" y="126"/>
                    </a:lnTo>
                    <a:cubicBezTo>
                      <a:pt x="0" y="126"/>
                      <a:pt x="2085" y="3646"/>
                      <a:pt x="5701" y="3646"/>
                    </a:cubicBezTo>
                    <a:cubicBezTo>
                      <a:pt x="6938" y="3646"/>
                      <a:pt x="8355" y="3234"/>
                      <a:pt x="9929" y="2128"/>
                    </a:cubicBezTo>
                    <a:lnTo>
                      <a:pt x="8093"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0"/>
              <p:cNvSpPr/>
              <p:nvPr/>
            </p:nvSpPr>
            <p:spPr>
              <a:xfrm>
                <a:off x="4204530" y="3717307"/>
                <a:ext cx="336972" cy="279183"/>
              </a:xfrm>
              <a:custGeom>
                <a:avLst/>
                <a:gdLst/>
                <a:ahLst/>
                <a:cxnLst/>
                <a:rect l="l" t="t" r="r" b="b"/>
                <a:pathLst>
                  <a:path w="17808" h="14754" extrusionOk="0">
                    <a:moveTo>
                      <a:pt x="9901" y="1"/>
                    </a:moveTo>
                    <a:cubicBezTo>
                      <a:pt x="9219" y="1"/>
                      <a:pt x="8524" y="105"/>
                      <a:pt x="7838" y="323"/>
                    </a:cubicBezTo>
                    <a:lnTo>
                      <a:pt x="7254" y="531"/>
                    </a:lnTo>
                    <a:cubicBezTo>
                      <a:pt x="4125" y="1533"/>
                      <a:pt x="2248" y="4661"/>
                      <a:pt x="2665" y="7832"/>
                    </a:cubicBezTo>
                    <a:cubicBezTo>
                      <a:pt x="2281" y="7581"/>
                      <a:pt x="1950" y="7472"/>
                      <a:pt x="1678" y="7472"/>
                    </a:cubicBezTo>
                    <a:cubicBezTo>
                      <a:pt x="0" y="7472"/>
                      <a:pt x="546" y="11613"/>
                      <a:pt x="4459" y="12295"/>
                    </a:cubicBezTo>
                    <a:cubicBezTo>
                      <a:pt x="5732" y="13848"/>
                      <a:pt x="7629" y="14753"/>
                      <a:pt x="9652" y="14753"/>
                    </a:cubicBezTo>
                    <a:cubicBezTo>
                      <a:pt x="10346" y="14753"/>
                      <a:pt x="11055" y="14646"/>
                      <a:pt x="11759" y="14423"/>
                    </a:cubicBezTo>
                    <a:lnTo>
                      <a:pt x="12343" y="14214"/>
                    </a:lnTo>
                    <a:cubicBezTo>
                      <a:pt x="15889" y="13046"/>
                      <a:pt x="17807" y="9250"/>
                      <a:pt x="16639" y="5746"/>
                    </a:cubicBezTo>
                    <a:lnTo>
                      <a:pt x="16306" y="4661"/>
                    </a:lnTo>
                    <a:cubicBezTo>
                      <a:pt x="15364" y="1802"/>
                      <a:pt x="12741" y="1"/>
                      <a:pt x="9901" y="1"/>
                    </a:cubicBez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0"/>
              <p:cNvSpPr/>
              <p:nvPr/>
            </p:nvSpPr>
            <p:spPr>
              <a:xfrm>
                <a:off x="4258099" y="4001256"/>
                <a:ext cx="414441" cy="293091"/>
              </a:xfrm>
              <a:custGeom>
                <a:avLst/>
                <a:gdLst/>
                <a:ahLst/>
                <a:cxnLst/>
                <a:rect l="l" t="t" r="r" b="b"/>
                <a:pathLst>
                  <a:path w="21902" h="15489" extrusionOk="0">
                    <a:moveTo>
                      <a:pt x="1920" y="1"/>
                    </a:moveTo>
                    <a:cubicBezTo>
                      <a:pt x="1920" y="1"/>
                      <a:pt x="752" y="1"/>
                      <a:pt x="209" y="459"/>
                    </a:cubicBezTo>
                    <a:cubicBezTo>
                      <a:pt x="42" y="543"/>
                      <a:pt x="1" y="751"/>
                      <a:pt x="126" y="960"/>
                    </a:cubicBezTo>
                    <a:cubicBezTo>
                      <a:pt x="543" y="1753"/>
                      <a:pt x="2295" y="4798"/>
                      <a:pt x="3046" y="7509"/>
                    </a:cubicBezTo>
                    <a:cubicBezTo>
                      <a:pt x="4822" y="14208"/>
                      <a:pt x="8273" y="15489"/>
                      <a:pt x="10864" y="15489"/>
                    </a:cubicBezTo>
                    <a:cubicBezTo>
                      <a:pt x="11194" y="15489"/>
                      <a:pt x="11510" y="15468"/>
                      <a:pt x="11806" y="15435"/>
                    </a:cubicBezTo>
                    <a:cubicBezTo>
                      <a:pt x="21901" y="14225"/>
                      <a:pt x="14518" y="3588"/>
                      <a:pt x="12766" y="918"/>
                    </a:cubicBezTo>
                    <a:cubicBezTo>
                      <a:pt x="12640" y="626"/>
                      <a:pt x="12307" y="418"/>
                      <a:pt x="12015" y="334"/>
                    </a:cubicBezTo>
                    <a:lnTo>
                      <a:pt x="10805" y="209"/>
                    </a:lnTo>
                    <a:lnTo>
                      <a:pt x="10805" y="209"/>
                    </a:lnTo>
                    <a:cubicBezTo>
                      <a:pt x="10805" y="209"/>
                      <a:pt x="11639" y="2337"/>
                      <a:pt x="9762" y="3254"/>
                    </a:cubicBezTo>
                    <a:cubicBezTo>
                      <a:pt x="9174" y="3555"/>
                      <a:pt x="8580" y="3683"/>
                      <a:pt x="7996" y="3683"/>
                    </a:cubicBezTo>
                    <a:cubicBezTo>
                      <a:pt x="5099" y="3683"/>
                      <a:pt x="2440" y="556"/>
                      <a:pt x="192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0"/>
              <p:cNvSpPr/>
              <p:nvPr/>
            </p:nvSpPr>
            <p:spPr>
              <a:xfrm>
                <a:off x="4262830" y="4232544"/>
                <a:ext cx="33966" cy="33171"/>
              </a:xfrm>
              <a:custGeom>
                <a:avLst/>
                <a:gdLst/>
                <a:ahLst/>
                <a:cxnLst/>
                <a:rect l="l" t="t" r="r" b="b"/>
                <a:pathLst>
                  <a:path w="1795" h="1753" fill="none" extrusionOk="0">
                    <a:moveTo>
                      <a:pt x="1" y="1752"/>
                    </a:moveTo>
                    <a:cubicBezTo>
                      <a:pt x="1" y="1752"/>
                      <a:pt x="1002" y="1043"/>
                      <a:pt x="1795" y="0"/>
                    </a:cubicBezTo>
                  </a:path>
                </a:pathLst>
              </a:custGeom>
              <a:noFill/>
              <a:ln w="31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0"/>
              <p:cNvSpPr/>
              <p:nvPr/>
            </p:nvSpPr>
            <p:spPr>
              <a:xfrm>
                <a:off x="4198910" y="3701393"/>
                <a:ext cx="303914" cy="163320"/>
              </a:xfrm>
              <a:custGeom>
                <a:avLst/>
                <a:gdLst/>
                <a:ahLst/>
                <a:cxnLst/>
                <a:rect l="l" t="t" r="r" b="b"/>
                <a:pathLst>
                  <a:path w="16061" h="8631" extrusionOk="0">
                    <a:moveTo>
                      <a:pt x="10085" y="0"/>
                    </a:moveTo>
                    <a:cubicBezTo>
                      <a:pt x="8959" y="0"/>
                      <a:pt x="7671" y="327"/>
                      <a:pt x="6216" y="1164"/>
                    </a:cubicBezTo>
                    <a:cubicBezTo>
                      <a:pt x="0" y="4877"/>
                      <a:pt x="2962" y="8631"/>
                      <a:pt x="2962" y="8631"/>
                    </a:cubicBezTo>
                    <a:cubicBezTo>
                      <a:pt x="2962" y="8631"/>
                      <a:pt x="5798" y="7087"/>
                      <a:pt x="5757" y="3667"/>
                    </a:cubicBezTo>
                    <a:lnTo>
                      <a:pt x="5757" y="3667"/>
                    </a:lnTo>
                    <a:cubicBezTo>
                      <a:pt x="5757" y="3667"/>
                      <a:pt x="9133" y="4814"/>
                      <a:pt x="12482" y="4814"/>
                    </a:cubicBezTo>
                    <a:cubicBezTo>
                      <a:pt x="13739" y="4814"/>
                      <a:pt x="14991" y="4653"/>
                      <a:pt x="16060" y="4209"/>
                    </a:cubicBezTo>
                    <a:cubicBezTo>
                      <a:pt x="16060" y="4209"/>
                      <a:pt x="14122" y="0"/>
                      <a:pt x="100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0"/>
              <p:cNvSpPr/>
              <p:nvPr/>
            </p:nvSpPr>
            <p:spPr>
              <a:xfrm>
                <a:off x="4048932" y="4263161"/>
                <a:ext cx="123148" cy="105077"/>
              </a:xfrm>
              <a:custGeom>
                <a:avLst/>
                <a:gdLst/>
                <a:ahLst/>
                <a:cxnLst/>
                <a:rect l="l" t="t" r="r" b="b"/>
                <a:pathLst>
                  <a:path w="6508" h="5553" extrusionOk="0">
                    <a:moveTo>
                      <a:pt x="1072" y="1"/>
                    </a:moveTo>
                    <a:cubicBezTo>
                      <a:pt x="888" y="1"/>
                      <a:pt x="703" y="76"/>
                      <a:pt x="584" y="218"/>
                    </a:cubicBezTo>
                    <a:lnTo>
                      <a:pt x="209" y="760"/>
                    </a:lnTo>
                    <a:cubicBezTo>
                      <a:pt x="0" y="1010"/>
                      <a:pt x="42" y="1386"/>
                      <a:pt x="292" y="1511"/>
                    </a:cubicBezTo>
                    <a:lnTo>
                      <a:pt x="4631" y="5390"/>
                    </a:lnTo>
                    <a:cubicBezTo>
                      <a:pt x="4741" y="5500"/>
                      <a:pt x="4897" y="5552"/>
                      <a:pt x="5051" y="5552"/>
                    </a:cubicBezTo>
                    <a:cubicBezTo>
                      <a:pt x="5189" y="5552"/>
                      <a:pt x="5325" y="5511"/>
                      <a:pt x="5423" y="5432"/>
                    </a:cubicBezTo>
                    <a:lnTo>
                      <a:pt x="6216" y="4848"/>
                    </a:lnTo>
                    <a:cubicBezTo>
                      <a:pt x="6508" y="4639"/>
                      <a:pt x="6508" y="4181"/>
                      <a:pt x="6216" y="3930"/>
                    </a:cubicBezTo>
                    <a:lnTo>
                      <a:pt x="1460" y="134"/>
                    </a:lnTo>
                    <a:cubicBezTo>
                      <a:pt x="1352" y="44"/>
                      <a:pt x="1213" y="1"/>
                      <a:pt x="1072"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0"/>
              <p:cNvSpPr/>
              <p:nvPr/>
            </p:nvSpPr>
            <p:spPr>
              <a:xfrm>
                <a:off x="2891737" y="3107723"/>
                <a:ext cx="599143" cy="622853"/>
              </a:xfrm>
              <a:custGeom>
                <a:avLst/>
                <a:gdLst/>
                <a:ahLst/>
                <a:cxnLst/>
                <a:rect l="l" t="t" r="r" b="b"/>
                <a:pathLst>
                  <a:path w="31663" h="32916" extrusionOk="0">
                    <a:moveTo>
                      <a:pt x="19982" y="0"/>
                    </a:moveTo>
                    <a:cubicBezTo>
                      <a:pt x="19148" y="2294"/>
                      <a:pt x="17104" y="4088"/>
                      <a:pt x="14976" y="5256"/>
                    </a:cubicBezTo>
                    <a:cubicBezTo>
                      <a:pt x="12807" y="6466"/>
                      <a:pt x="10429" y="7258"/>
                      <a:pt x="8177" y="8260"/>
                    </a:cubicBezTo>
                    <a:cubicBezTo>
                      <a:pt x="5924" y="9302"/>
                      <a:pt x="3713" y="10596"/>
                      <a:pt x="2295" y="12640"/>
                    </a:cubicBezTo>
                    <a:cubicBezTo>
                      <a:pt x="1669" y="13516"/>
                      <a:pt x="1210" y="14559"/>
                      <a:pt x="835" y="15643"/>
                    </a:cubicBezTo>
                    <a:cubicBezTo>
                      <a:pt x="209" y="17687"/>
                      <a:pt x="0" y="19856"/>
                      <a:pt x="209" y="21942"/>
                    </a:cubicBezTo>
                    <a:cubicBezTo>
                      <a:pt x="292" y="23110"/>
                      <a:pt x="584" y="24195"/>
                      <a:pt x="1085" y="25196"/>
                    </a:cubicBezTo>
                    <a:cubicBezTo>
                      <a:pt x="1460" y="25989"/>
                      <a:pt x="2044" y="26614"/>
                      <a:pt x="2670" y="27240"/>
                    </a:cubicBezTo>
                    <a:cubicBezTo>
                      <a:pt x="5090" y="29743"/>
                      <a:pt x="8344" y="31453"/>
                      <a:pt x="11764" y="32162"/>
                    </a:cubicBezTo>
                    <a:cubicBezTo>
                      <a:pt x="13119" y="32448"/>
                      <a:pt x="14443" y="32915"/>
                      <a:pt x="15814" y="32915"/>
                    </a:cubicBezTo>
                    <a:cubicBezTo>
                      <a:pt x="16048" y="32915"/>
                      <a:pt x="16283" y="32902"/>
                      <a:pt x="16520" y="32872"/>
                    </a:cubicBezTo>
                    <a:cubicBezTo>
                      <a:pt x="17771" y="32705"/>
                      <a:pt x="18939" y="32204"/>
                      <a:pt x="20066" y="31704"/>
                    </a:cubicBezTo>
                    <a:cubicBezTo>
                      <a:pt x="21150" y="31245"/>
                      <a:pt x="22193" y="30786"/>
                      <a:pt x="23194" y="30160"/>
                    </a:cubicBezTo>
                    <a:cubicBezTo>
                      <a:pt x="24195" y="29451"/>
                      <a:pt x="25071" y="28617"/>
                      <a:pt x="25906" y="27824"/>
                    </a:cubicBezTo>
                    <a:cubicBezTo>
                      <a:pt x="27032" y="26614"/>
                      <a:pt x="28158" y="25363"/>
                      <a:pt x="28826" y="23819"/>
                    </a:cubicBezTo>
                    <a:cubicBezTo>
                      <a:pt x="29660" y="22109"/>
                      <a:pt x="29869" y="20190"/>
                      <a:pt x="30077" y="18313"/>
                    </a:cubicBezTo>
                    <a:cubicBezTo>
                      <a:pt x="30286" y="16060"/>
                      <a:pt x="30536" y="13891"/>
                      <a:pt x="30828" y="11680"/>
                    </a:cubicBezTo>
                    <a:cubicBezTo>
                      <a:pt x="30870" y="11055"/>
                      <a:pt x="31037" y="10304"/>
                      <a:pt x="31662" y="10095"/>
                    </a:cubicBezTo>
                    <a:lnTo>
                      <a:pt x="19982"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0"/>
              <p:cNvSpPr/>
              <p:nvPr/>
            </p:nvSpPr>
            <p:spPr>
              <a:xfrm>
                <a:off x="3391400" y="3654731"/>
                <a:ext cx="499686" cy="680453"/>
              </a:xfrm>
              <a:custGeom>
                <a:avLst/>
                <a:gdLst/>
                <a:ahLst/>
                <a:cxnLst/>
                <a:rect l="l" t="t" r="r" b="b"/>
                <a:pathLst>
                  <a:path w="26407" h="35960" extrusionOk="0">
                    <a:moveTo>
                      <a:pt x="12181" y="1"/>
                    </a:moveTo>
                    <a:lnTo>
                      <a:pt x="0" y="4965"/>
                    </a:lnTo>
                    <a:cubicBezTo>
                      <a:pt x="0" y="4965"/>
                      <a:pt x="11430" y="32622"/>
                      <a:pt x="23861" y="35333"/>
                    </a:cubicBezTo>
                    <a:cubicBezTo>
                      <a:pt x="23861" y="35333"/>
                      <a:pt x="24988" y="35625"/>
                      <a:pt x="26281" y="35959"/>
                    </a:cubicBezTo>
                    <a:cubicBezTo>
                      <a:pt x="26364" y="35542"/>
                      <a:pt x="26406" y="35083"/>
                      <a:pt x="26364" y="34457"/>
                    </a:cubicBezTo>
                    <a:cubicBezTo>
                      <a:pt x="26364" y="33957"/>
                      <a:pt x="26323" y="33373"/>
                      <a:pt x="26197" y="32831"/>
                    </a:cubicBezTo>
                    <a:cubicBezTo>
                      <a:pt x="25989" y="31370"/>
                      <a:pt x="25196" y="30077"/>
                      <a:pt x="24070" y="29201"/>
                    </a:cubicBezTo>
                    <a:cubicBezTo>
                      <a:pt x="22693" y="28158"/>
                      <a:pt x="20983" y="26907"/>
                      <a:pt x="20983" y="26782"/>
                    </a:cubicBezTo>
                    <a:cubicBezTo>
                      <a:pt x="20691" y="22151"/>
                      <a:pt x="13850" y="5090"/>
                      <a:pt x="12181" y="1"/>
                    </a:cubicBez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0"/>
              <p:cNvSpPr/>
              <p:nvPr/>
            </p:nvSpPr>
            <p:spPr>
              <a:xfrm>
                <a:off x="3444288" y="3631059"/>
                <a:ext cx="284178" cy="218668"/>
              </a:xfrm>
              <a:custGeom>
                <a:avLst/>
                <a:gdLst/>
                <a:ahLst/>
                <a:cxnLst/>
                <a:rect l="l" t="t" r="r" b="b"/>
                <a:pathLst>
                  <a:path w="15018" h="11556" extrusionOk="0">
                    <a:moveTo>
                      <a:pt x="11138" y="0"/>
                    </a:moveTo>
                    <a:lnTo>
                      <a:pt x="0" y="4047"/>
                    </a:lnTo>
                    <a:lnTo>
                      <a:pt x="2169" y="11555"/>
                    </a:lnTo>
                    <a:lnTo>
                      <a:pt x="2712" y="10679"/>
                    </a:lnTo>
                    <a:lnTo>
                      <a:pt x="15018" y="7467"/>
                    </a:lnTo>
                    <a:lnTo>
                      <a:pt x="11138"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0"/>
              <p:cNvSpPr/>
              <p:nvPr/>
            </p:nvSpPr>
            <p:spPr>
              <a:xfrm>
                <a:off x="3216955" y="3010822"/>
                <a:ext cx="351277" cy="346944"/>
              </a:xfrm>
              <a:custGeom>
                <a:avLst/>
                <a:gdLst/>
                <a:ahLst/>
                <a:cxnLst/>
                <a:rect l="l" t="t" r="r" b="b"/>
                <a:pathLst>
                  <a:path w="18564" h="18335" extrusionOk="0">
                    <a:moveTo>
                      <a:pt x="9831" y="0"/>
                    </a:moveTo>
                    <a:cubicBezTo>
                      <a:pt x="7011" y="0"/>
                      <a:pt x="4346" y="1634"/>
                      <a:pt x="3129" y="4412"/>
                    </a:cubicBezTo>
                    <a:lnTo>
                      <a:pt x="1585" y="7999"/>
                    </a:lnTo>
                    <a:cubicBezTo>
                      <a:pt x="0" y="11712"/>
                      <a:pt x="1669" y="15967"/>
                      <a:pt x="5381" y="17552"/>
                    </a:cubicBezTo>
                    <a:lnTo>
                      <a:pt x="5924" y="17761"/>
                    </a:lnTo>
                    <a:cubicBezTo>
                      <a:pt x="6850" y="18150"/>
                      <a:pt x="7813" y="18335"/>
                      <a:pt x="8761" y="18335"/>
                    </a:cubicBezTo>
                    <a:cubicBezTo>
                      <a:pt x="11571" y="18335"/>
                      <a:pt x="14249" y="16710"/>
                      <a:pt x="15435" y="13965"/>
                    </a:cubicBezTo>
                    <a:lnTo>
                      <a:pt x="17020" y="10335"/>
                    </a:lnTo>
                    <a:cubicBezTo>
                      <a:pt x="18563" y="6664"/>
                      <a:pt x="16895" y="2410"/>
                      <a:pt x="13224" y="824"/>
                    </a:cubicBezTo>
                    <a:lnTo>
                      <a:pt x="12682" y="574"/>
                    </a:lnTo>
                    <a:cubicBezTo>
                      <a:pt x="11747" y="185"/>
                      <a:pt x="10780" y="0"/>
                      <a:pt x="98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0"/>
              <p:cNvSpPr/>
              <p:nvPr/>
            </p:nvSpPr>
            <p:spPr>
              <a:xfrm>
                <a:off x="3222480" y="3180328"/>
                <a:ext cx="217874" cy="279447"/>
              </a:xfrm>
              <a:custGeom>
                <a:avLst/>
                <a:gdLst/>
                <a:ahLst/>
                <a:cxnLst/>
                <a:rect l="l" t="t" r="r" b="b"/>
                <a:pathLst>
                  <a:path w="11514" h="14768" extrusionOk="0">
                    <a:moveTo>
                      <a:pt x="5131" y="1"/>
                    </a:moveTo>
                    <a:lnTo>
                      <a:pt x="0" y="12015"/>
                    </a:lnTo>
                    <a:lnTo>
                      <a:pt x="6383" y="14768"/>
                    </a:lnTo>
                    <a:lnTo>
                      <a:pt x="11514" y="2712"/>
                    </a:lnTo>
                    <a:lnTo>
                      <a:pt x="5131" y="1"/>
                    </a:ln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0"/>
              <p:cNvSpPr/>
              <p:nvPr/>
            </p:nvSpPr>
            <p:spPr>
              <a:xfrm>
                <a:off x="3298245" y="3181123"/>
                <a:ext cx="142903" cy="206823"/>
              </a:xfrm>
              <a:custGeom>
                <a:avLst/>
                <a:gdLst/>
                <a:ahLst/>
                <a:cxnLst/>
                <a:rect l="l" t="t" r="r" b="b"/>
                <a:pathLst>
                  <a:path w="7552" h="10930" extrusionOk="0">
                    <a:moveTo>
                      <a:pt x="1127" y="1"/>
                    </a:moveTo>
                    <a:lnTo>
                      <a:pt x="501" y="1461"/>
                    </a:lnTo>
                    <a:cubicBezTo>
                      <a:pt x="793" y="1669"/>
                      <a:pt x="710" y="2045"/>
                      <a:pt x="585" y="2295"/>
                    </a:cubicBezTo>
                    <a:cubicBezTo>
                      <a:pt x="84" y="3004"/>
                      <a:pt x="1" y="4047"/>
                      <a:pt x="1" y="4965"/>
                    </a:cubicBezTo>
                    <a:cubicBezTo>
                      <a:pt x="1" y="5882"/>
                      <a:pt x="168" y="6842"/>
                      <a:pt x="501" y="7718"/>
                    </a:cubicBezTo>
                    <a:cubicBezTo>
                      <a:pt x="1211" y="9178"/>
                      <a:pt x="2504" y="10304"/>
                      <a:pt x="4047" y="10930"/>
                    </a:cubicBezTo>
                    <a:lnTo>
                      <a:pt x="7551" y="2754"/>
                    </a:lnTo>
                    <a:lnTo>
                      <a:pt x="1127"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0"/>
              <p:cNvSpPr/>
              <p:nvPr/>
            </p:nvSpPr>
            <p:spPr>
              <a:xfrm>
                <a:off x="3286419" y="3076823"/>
                <a:ext cx="269191" cy="292542"/>
              </a:xfrm>
              <a:custGeom>
                <a:avLst/>
                <a:gdLst/>
                <a:ahLst/>
                <a:cxnLst/>
                <a:rect l="l" t="t" r="r" b="b"/>
                <a:pathLst>
                  <a:path w="14226" h="15460" extrusionOk="0">
                    <a:moveTo>
                      <a:pt x="7839" y="1"/>
                    </a:moveTo>
                    <a:cubicBezTo>
                      <a:pt x="7128" y="1"/>
                      <a:pt x="6433" y="136"/>
                      <a:pt x="5799" y="382"/>
                    </a:cubicBezTo>
                    <a:cubicBezTo>
                      <a:pt x="4422" y="924"/>
                      <a:pt x="3337" y="1967"/>
                      <a:pt x="2712" y="3385"/>
                    </a:cubicBezTo>
                    <a:lnTo>
                      <a:pt x="2503" y="3802"/>
                    </a:lnTo>
                    <a:cubicBezTo>
                      <a:pt x="2503" y="3801"/>
                      <a:pt x="2502" y="3801"/>
                      <a:pt x="2502" y="3801"/>
                    </a:cubicBezTo>
                    <a:cubicBezTo>
                      <a:pt x="2427" y="3801"/>
                      <a:pt x="460" y="8517"/>
                      <a:pt x="626" y="8599"/>
                    </a:cubicBezTo>
                    <a:cubicBezTo>
                      <a:pt x="0" y="11186"/>
                      <a:pt x="1293" y="13897"/>
                      <a:pt x="3838" y="14982"/>
                    </a:cubicBezTo>
                    <a:cubicBezTo>
                      <a:pt x="4567" y="15306"/>
                      <a:pt x="5327" y="15460"/>
                      <a:pt x="6076" y="15460"/>
                    </a:cubicBezTo>
                    <a:cubicBezTo>
                      <a:pt x="7638" y="15460"/>
                      <a:pt x="9149" y="14790"/>
                      <a:pt x="10220" y="13605"/>
                    </a:cubicBezTo>
                    <a:cubicBezTo>
                      <a:pt x="10596" y="13188"/>
                      <a:pt x="10888" y="12646"/>
                      <a:pt x="11138" y="12062"/>
                    </a:cubicBezTo>
                    <a:lnTo>
                      <a:pt x="12974" y="7807"/>
                    </a:lnTo>
                    <a:cubicBezTo>
                      <a:pt x="14225" y="4929"/>
                      <a:pt x="12890" y="1633"/>
                      <a:pt x="10054" y="465"/>
                    </a:cubicBezTo>
                    <a:cubicBezTo>
                      <a:pt x="9331" y="146"/>
                      <a:pt x="8576" y="1"/>
                      <a:pt x="7839" y="1"/>
                    </a:cubicBez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0"/>
              <p:cNvSpPr/>
              <p:nvPr/>
            </p:nvSpPr>
            <p:spPr>
              <a:xfrm>
                <a:off x="3322731" y="3038259"/>
                <a:ext cx="233655" cy="169716"/>
              </a:xfrm>
              <a:custGeom>
                <a:avLst/>
                <a:gdLst/>
                <a:ahLst/>
                <a:cxnLst/>
                <a:rect l="l" t="t" r="r" b="b"/>
                <a:pathLst>
                  <a:path w="12348" h="8969" extrusionOk="0">
                    <a:moveTo>
                      <a:pt x="5381" y="0"/>
                    </a:moveTo>
                    <a:lnTo>
                      <a:pt x="0" y="4046"/>
                    </a:lnTo>
                    <a:lnTo>
                      <a:pt x="6466" y="6883"/>
                    </a:lnTo>
                    <a:cubicBezTo>
                      <a:pt x="6624" y="6944"/>
                      <a:pt x="6790" y="6973"/>
                      <a:pt x="6953" y="6973"/>
                    </a:cubicBezTo>
                    <a:cubicBezTo>
                      <a:pt x="7349" y="6973"/>
                      <a:pt x="7731" y="6803"/>
                      <a:pt x="7968" y="6508"/>
                    </a:cubicBezTo>
                    <a:lnTo>
                      <a:pt x="8677" y="5715"/>
                    </a:lnTo>
                    <a:lnTo>
                      <a:pt x="8760" y="7092"/>
                    </a:lnTo>
                    <a:cubicBezTo>
                      <a:pt x="8802" y="7551"/>
                      <a:pt x="9094" y="7968"/>
                      <a:pt x="9553" y="8176"/>
                    </a:cubicBezTo>
                    <a:lnTo>
                      <a:pt x="11388" y="8969"/>
                    </a:lnTo>
                    <a:cubicBezTo>
                      <a:pt x="12348" y="5840"/>
                      <a:pt x="10387" y="2169"/>
                      <a:pt x="10387" y="2128"/>
                    </a:cubicBezTo>
                    <a:lnTo>
                      <a:pt x="5381"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0"/>
              <p:cNvSpPr/>
              <p:nvPr/>
            </p:nvSpPr>
            <p:spPr>
              <a:xfrm>
                <a:off x="2292618" y="4378568"/>
                <a:ext cx="916455" cy="303914"/>
              </a:xfrm>
              <a:custGeom>
                <a:avLst/>
                <a:gdLst/>
                <a:ahLst/>
                <a:cxnLst/>
                <a:rect l="l" t="t" r="r" b="b"/>
                <a:pathLst>
                  <a:path w="48432" h="16061" extrusionOk="0">
                    <a:moveTo>
                      <a:pt x="48432" y="0"/>
                    </a:moveTo>
                    <a:lnTo>
                      <a:pt x="24154" y="3838"/>
                    </a:lnTo>
                    <a:cubicBezTo>
                      <a:pt x="24154" y="3838"/>
                      <a:pt x="22525" y="3177"/>
                      <a:pt x="20559" y="3177"/>
                    </a:cubicBezTo>
                    <a:cubicBezTo>
                      <a:pt x="18421" y="3177"/>
                      <a:pt x="15883" y="3958"/>
                      <a:pt x="14601" y="7217"/>
                    </a:cubicBezTo>
                    <a:cubicBezTo>
                      <a:pt x="13767" y="9345"/>
                      <a:pt x="4714" y="12014"/>
                      <a:pt x="1252" y="12932"/>
                    </a:cubicBezTo>
                    <a:cubicBezTo>
                      <a:pt x="459" y="13141"/>
                      <a:pt x="1" y="13892"/>
                      <a:pt x="126" y="14684"/>
                    </a:cubicBezTo>
                    <a:cubicBezTo>
                      <a:pt x="209" y="15519"/>
                      <a:pt x="877" y="16061"/>
                      <a:pt x="1711" y="16061"/>
                    </a:cubicBezTo>
                    <a:lnTo>
                      <a:pt x="25155" y="15936"/>
                    </a:lnTo>
                    <a:lnTo>
                      <a:pt x="29660" y="15977"/>
                    </a:lnTo>
                    <a:lnTo>
                      <a:pt x="36752" y="16019"/>
                    </a:lnTo>
                    <a:lnTo>
                      <a:pt x="47055" y="16061"/>
                    </a:lnTo>
                    <a:lnTo>
                      <a:pt x="48432" y="0"/>
                    </a:ln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0"/>
              <p:cNvSpPr/>
              <p:nvPr/>
            </p:nvSpPr>
            <p:spPr>
              <a:xfrm>
                <a:off x="2852265" y="4064400"/>
                <a:ext cx="1153270" cy="629930"/>
              </a:xfrm>
              <a:custGeom>
                <a:avLst/>
                <a:gdLst/>
                <a:ahLst/>
                <a:cxnLst/>
                <a:rect l="l" t="t" r="r" b="b"/>
                <a:pathLst>
                  <a:path w="60947" h="33290" extrusionOk="0">
                    <a:moveTo>
                      <a:pt x="33832" y="1"/>
                    </a:moveTo>
                    <a:lnTo>
                      <a:pt x="11139" y="1377"/>
                    </a:lnTo>
                    <a:cubicBezTo>
                      <a:pt x="11139" y="1377"/>
                      <a:pt x="5632" y="6508"/>
                      <a:pt x="8427" y="13809"/>
                    </a:cubicBezTo>
                    <a:lnTo>
                      <a:pt x="1" y="15060"/>
                    </a:lnTo>
                    <a:cubicBezTo>
                      <a:pt x="1" y="15060"/>
                      <a:pt x="501" y="26907"/>
                      <a:pt x="4130" y="33290"/>
                    </a:cubicBezTo>
                    <a:lnTo>
                      <a:pt x="47932" y="33290"/>
                    </a:lnTo>
                    <a:cubicBezTo>
                      <a:pt x="55565" y="33290"/>
                      <a:pt x="60947" y="25656"/>
                      <a:pt x="58194" y="18481"/>
                    </a:cubicBezTo>
                    <a:cubicBezTo>
                      <a:pt x="55941" y="12724"/>
                      <a:pt x="47014" y="4840"/>
                      <a:pt x="3383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0"/>
              <p:cNvSpPr/>
              <p:nvPr/>
            </p:nvSpPr>
            <p:spPr>
              <a:xfrm>
                <a:off x="3026710" y="4099936"/>
                <a:ext cx="129487" cy="245501"/>
              </a:xfrm>
              <a:custGeom>
                <a:avLst/>
                <a:gdLst/>
                <a:ahLst/>
                <a:cxnLst/>
                <a:rect l="l" t="t" r="r" b="b"/>
                <a:pathLst>
                  <a:path w="6843" h="12974" fill="none" extrusionOk="0">
                    <a:moveTo>
                      <a:pt x="2837" y="0"/>
                    </a:moveTo>
                    <a:cubicBezTo>
                      <a:pt x="2837" y="0"/>
                      <a:pt x="6842" y="9928"/>
                      <a:pt x="1" y="12973"/>
                    </a:cubicBezTo>
                  </a:path>
                </a:pathLst>
              </a:custGeom>
              <a:noFill/>
              <a:ln w="4175" cap="flat" cmpd="sng">
                <a:solidFill>
                  <a:srgbClr val="FFEEE6"/>
                </a:solidFill>
                <a:prstDash val="solid"/>
                <a:miter lim="4171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0"/>
              <p:cNvSpPr/>
              <p:nvPr/>
            </p:nvSpPr>
            <p:spPr>
              <a:xfrm>
                <a:off x="2802537" y="4090456"/>
                <a:ext cx="1102747" cy="605444"/>
              </a:xfrm>
              <a:custGeom>
                <a:avLst/>
                <a:gdLst/>
                <a:ahLst/>
                <a:cxnLst/>
                <a:rect l="l" t="t" r="r" b="b"/>
                <a:pathLst>
                  <a:path w="58277" h="31996" extrusionOk="0">
                    <a:moveTo>
                      <a:pt x="8427" y="0"/>
                    </a:moveTo>
                    <a:cubicBezTo>
                      <a:pt x="8427" y="0"/>
                      <a:pt x="4130" y="7217"/>
                      <a:pt x="6967" y="14476"/>
                    </a:cubicBezTo>
                    <a:lnTo>
                      <a:pt x="1" y="14559"/>
                    </a:lnTo>
                    <a:cubicBezTo>
                      <a:pt x="1" y="14559"/>
                      <a:pt x="126" y="25572"/>
                      <a:pt x="3713" y="31996"/>
                    </a:cubicBezTo>
                    <a:lnTo>
                      <a:pt x="45220" y="31913"/>
                    </a:lnTo>
                    <a:cubicBezTo>
                      <a:pt x="52896" y="31913"/>
                      <a:pt x="58277" y="24279"/>
                      <a:pt x="55482" y="17104"/>
                    </a:cubicBezTo>
                    <a:cubicBezTo>
                      <a:pt x="53229" y="11347"/>
                      <a:pt x="47514" y="4923"/>
                      <a:pt x="3429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0"/>
              <p:cNvSpPr/>
              <p:nvPr/>
            </p:nvSpPr>
            <p:spPr>
              <a:xfrm>
                <a:off x="2879892" y="3364254"/>
                <a:ext cx="804377" cy="775160"/>
              </a:xfrm>
              <a:custGeom>
                <a:avLst/>
                <a:gdLst/>
                <a:ahLst/>
                <a:cxnLst/>
                <a:rect l="l" t="t" r="r" b="b"/>
                <a:pathLst>
                  <a:path w="42509" h="40965" extrusionOk="0">
                    <a:moveTo>
                      <a:pt x="19065" y="0"/>
                    </a:moveTo>
                    <a:cubicBezTo>
                      <a:pt x="19065" y="0"/>
                      <a:pt x="14726" y="84"/>
                      <a:pt x="11723" y="2670"/>
                    </a:cubicBezTo>
                    <a:cubicBezTo>
                      <a:pt x="1" y="12807"/>
                      <a:pt x="2378" y="40965"/>
                      <a:pt x="2378" y="40965"/>
                    </a:cubicBezTo>
                    <a:cubicBezTo>
                      <a:pt x="2378" y="40965"/>
                      <a:pt x="17563" y="40881"/>
                      <a:pt x="39380" y="40005"/>
                    </a:cubicBezTo>
                    <a:cubicBezTo>
                      <a:pt x="39380" y="40005"/>
                      <a:pt x="37419" y="28993"/>
                      <a:pt x="35042" y="19565"/>
                    </a:cubicBezTo>
                    <a:lnTo>
                      <a:pt x="42509" y="17187"/>
                    </a:lnTo>
                    <a:cubicBezTo>
                      <a:pt x="42425" y="17062"/>
                      <a:pt x="36543" y="2629"/>
                      <a:pt x="25572" y="2420"/>
                    </a:cubicBezTo>
                    <a:cubicBezTo>
                      <a:pt x="25572" y="2420"/>
                      <a:pt x="25474" y="2429"/>
                      <a:pt x="25293" y="2429"/>
                    </a:cubicBezTo>
                    <a:cubicBezTo>
                      <a:pt x="24455" y="2429"/>
                      <a:pt x="21845" y="2231"/>
                      <a:pt x="1906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0"/>
              <p:cNvSpPr/>
              <p:nvPr/>
            </p:nvSpPr>
            <p:spPr>
              <a:xfrm>
                <a:off x="2867271" y="4242800"/>
                <a:ext cx="308645" cy="224194"/>
              </a:xfrm>
              <a:custGeom>
                <a:avLst/>
                <a:gdLst/>
                <a:ahLst/>
                <a:cxnLst/>
                <a:rect l="l" t="t" r="r" b="b"/>
                <a:pathLst>
                  <a:path w="16311" h="11848" fill="none" extrusionOk="0">
                    <a:moveTo>
                      <a:pt x="2587" y="0"/>
                    </a:moveTo>
                    <a:cubicBezTo>
                      <a:pt x="2587" y="0"/>
                      <a:pt x="0" y="11848"/>
                      <a:pt x="16311" y="10805"/>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0"/>
              <p:cNvSpPr/>
              <p:nvPr/>
            </p:nvSpPr>
            <p:spPr>
              <a:xfrm>
                <a:off x="3510592" y="3612118"/>
                <a:ext cx="73419" cy="320490"/>
              </a:xfrm>
              <a:custGeom>
                <a:avLst/>
                <a:gdLst/>
                <a:ahLst/>
                <a:cxnLst/>
                <a:rect l="l" t="t" r="r" b="b"/>
                <a:pathLst>
                  <a:path w="3880" h="16937" fill="none" extrusionOk="0">
                    <a:moveTo>
                      <a:pt x="0" y="0"/>
                    </a:moveTo>
                    <a:cubicBezTo>
                      <a:pt x="0" y="0"/>
                      <a:pt x="2503" y="8593"/>
                      <a:pt x="3880" y="16936"/>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0"/>
              <p:cNvSpPr/>
              <p:nvPr/>
            </p:nvSpPr>
            <p:spPr>
              <a:xfrm>
                <a:off x="3163272" y="3655526"/>
                <a:ext cx="691788" cy="723842"/>
              </a:xfrm>
              <a:custGeom>
                <a:avLst/>
                <a:gdLst/>
                <a:ahLst/>
                <a:cxnLst/>
                <a:rect l="l" t="t" r="r" b="b"/>
                <a:pathLst>
                  <a:path w="36559" h="38253" extrusionOk="0">
                    <a:moveTo>
                      <a:pt x="12140" y="0"/>
                    </a:moveTo>
                    <a:lnTo>
                      <a:pt x="1" y="4964"/>
                    </a:lnTo>
                    <a:cubicBezTo>
                      <a:pt x="1" y="4964"/>
                      <a:pt x="11389" y="32663"/>
                      <a:pt x="23820" y="35375"/>
                    </a:cubicBezTo>
                    <a:cubicBezTo>
                      <a:pt x="23820" y="35375"/>
                      <a:pt x="28200" y="36418"/>
                      <a:pt x="29952" y="37294"/>
                    </a:cubicBezTo>
                    <a:cubicBezTo>
                      <a:pt x="31100" y="37868"/>
                      <a:pt x="32059" y="38252"/>
                      <a:pt x="32946" y="38252"/>
                    </a:cubicBezTo>
                    <a:cubicBezTo>
                      <a:pt x="33671" y="38252"/>
                      <a:pt x="34348" y="37996"/>
                      <a:pt x="35041" y="37377"/>
                    </a:cubicBezTo>
                    <a:cubicBezTo>
                      <a:pt x="36558" y="36106"/>
                      <a:pt x="28887" y="29153"/>
                      <a:pt x="25653" y="29153"/>
                    </a:cubicBezTo>
                    <a:cubicBezTo>
                      <a:pt x="25597" y="29153"/>
                      <a:pt x="25542" y="29155"/>
                      <a:pt x="25489" y="29159"/>
                    </a:cubicBezTo>
                    <a:cubicBezTo>
                      <a:pt x="25489" y="29159"/>
                      <a:pt x="13892" y="5465"/>
                      <a:pt x="12140" y="0"/>
                    </a:cubicBez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0"/>
              <p:cNvSpPr/>
              <p:nvPr/>
            </p:nvSpPr>
            <p:spPr>
              <a:xfrm>
                <a:off x="3110385" y="3612118"/>
                <a:ext cx="346547" cy="261282"/>
              </a:xfrm>
              <a:custGeom>
                <a:avLst/>
                <a:gdLst/>
                <a:ahLst/>
                <a:cxnLst/>
                <a:rect l="l" t="t" r="r" b="b"/>
                <a:pathLst>
                  <a:path w="18314" h="13808" extrusionOk="0">
                    <a:moveTo>
                      <a:pt x="13391" y="0"/>
                    </a:moveTo>
                    <a:cubicBezTo>
                      <a:pt x="13391" y="0"/>
                      <a:pt x="1" y="7342"/>
                      <a:pt x="126" y="7759"/>
                    </a:cubicBezTo>
                    <a:cubicBezTo>
                      <a:pt x="209" y="8134"/>
                      <a:pt x="2086" y="13808"/>
                      <a:pt x="2086" y="13808"/>
                    </a:cubicBezTo>
                    <a:lnTo>
                      <a:pt x="18314" y="5882"/>
                    </a:lnTo>
                    <a:lnTo>
                      <a:pt x="1339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0"/>
              <p:cNvSpPr/>
              <p:nvPr/>
            </p:nvSpPr>
            <p:spPr>
              <a:xfrm>
                <a:off x="3013294" y="3368927"/>
                <a:ext cx="412056" cy="442900"/>
              </a:xfrm>
              <a:custGeom>
                <a:avLst/>
                <a:gdLst/>
                <a:ahLst/>
                <a:cxnLst/>
                <a:rect l="l" t="t" r="r" b="b"/>
                <a:pathLst>
                  <a:path w="21776" h="23406" extrusionOk="0">
                    <a:moveTo>
                      <a:pt x="10208" y="1"/>
                    </a:moveTo>
                    <a:cubicBezTo>
                      <a:pt x="7977" y="1"/>
                      <a:pt x="5051" y="2100"/>
                      <a:pt x="4047" y="2966"/>
                    </a:cubicBezTo>
                    <a:cubicBezTo>
                      <a:pt x="1" y="6595"/>
                      <a:pt x="6174" y="23406"/>
                      <a:pt x="6174" y="23406"/>
                    </a:cubicBezTo>
                    <a:lnTo>
                      <a:pt x="21776" y="17357"/>
                    </a:lnTo>
                    <a:cubicBezTo>
                      <a:pt x="21776" y="17357"/>
                      <a:pt x="18397" y="4092"/>
                      <a:pt x="11472" y="296"/>
                    </a:cubicBezTo>
                    <a:cubicBezTo>
                      <a:pt x="11095" y="90"/>
                      <a:pt x="10666" y="1"/>
                      <a:pt x="10208" y="1"/>
                    </a:cubicBez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0"/>
              <p:cNvSpPr/>
              <p:nvPr/>
            </p:nvSpPr>
            <p:spPr>
              <a:xfrm>
                <a:off x="3236691" y="2913542"/>
                <a:ext cx="156300" cy="156300"/>
              </a:xfrm>
              <a:custGeom>
                <a:avLst/>
                <a:gdLst/>
                <a:ahLst/>
                <a:cxnLst/>
                <a:rect l="l" t="t" r="r" b="b"/>
                <a:pathLst>
                  <a:path w="8260" h="8260" extrusionOk="0">
                    <a:moveTo>
                      <a:pt x="4130" y="0"/>
                    </a:moveTo>
                    <a:cubicBezTo>
                      <a:pt x="1836" y="0"/>
                      <a:pt x="0" y="1836"/>
                      <a:pt x="0" y="4130"/>
                    </a:cubicBezTo>
                    <a:cubicBezTo>
                      <a:pt x="0" y="6424"/>
                      <a:pt x="1836" y="8260"/>
                      <a:pt x="4130" y="8260"/>
                    </a:cubicBezTo>
                    <a:cubicBezTo>
                      <a:pt x="6424" y="8260"/>
                      <a:pt x="8260" y="6424"/>
                      <a:pt x="8260" y="4130"/>
                    </a:cubicBezTo>
                    <a:cubicBezTo>
                      <a:pt x="8260" y="1836"/>
                      <a:pt x="6382" y="0"/>
                      <a:pt x="41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0"/>
              <p:cNvSpPr/>
              <p:nvPr/>
            </p:nvSpPr>
            <p:spPr>
              <a:xfrm>
                <a:off x="4955898" y="3740771"/>
                <a:ext cx="498097" cy="681229"/>
              </a:xfrm>
              <a:custGeom>
                <a:avLst/>
                <a:gdLst/>
                <a:ahLst/>
                <a:cxnLst/>
                <a:rect l="l" t="t" r="r" b="b"/>
                <a:pathLst>
                  <a:path w="26323" h="36001" extrusionOk="0">
                    <a:moveTo>
                      <a:pt x="14183" y="1"/>
                    </a:moveTo>
                    <a:cubicBezTo>
                      <a:pt x="12515" y="5090"/>
                      <a:pt x="5673" y="22151"/>
                      <a:pt x="5381" y="26782"/>
                    </a:cubicBezTo>
                    <a:cubicBezTo>
                      <a:pt x="5381" y="26907"/>
                      <a:pt x="3629" y="28158"/>
                      <a:pt x="2294" y="29201"/>
                    </a:cubicBezTo>
                    <a:cubicBezTo>
                      <a:pt x="1126" y="30077"/>
                      <a:pt x="375" y="31370"/>
                      <a:pt x="167" y="32830"/>
                    </a:cubicBezTo>
                    <a:cubicBezTo>
                      <a:pt x="42" y="33373"/>
                      <a:pt x="0" y="33915"/>
                      <a:pt x="0" y="34457"/>
                    </a:cubicBezTo>
                    <a:cubicBezTo>
                      <a:pt x="0" y="35083"/>
                      <a:pt x="0" y="35542"/>
                      <a:pt x="42" y="36001"/>
                    </a:cubicBezTo>
                    <a:cubicBezTo>
                      <a:pt x="1335" y="35667"/>
                      <a:pt x="2503" y="35375"/>
                      <a:pt x="2503" y="35375"/>
                    </a:cubicBezTo>
                    <a:cubicBezTo>
                      <a:pt x="14892" y="32664"/>
                      <a:pt x="26322" y="5006"/>
                      <a:pt x="26322" y="5006"/>
                    </a:cubicBezTo>
                    <a:lnTo>
                      <a:pt x="14183" y="1"/>
                    </a:ln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0"/>
              <p:cNvSpPr/>
              <p:nvPr/>
            </p:nvSpPr>
            <p:spPr>
              <a:xfrm>
                <a:off x="5118497" y="3717099"/>
                <a:ext cx="284178" cy="218668"/>
              </a:xfrm>
              <a:custGeom>
                <a:avLst/>
                <a:gdLst/>
                <a:ahLst/>
                <a:cxnLst/>
                <a:rect l="l" t="t" r="r" b="b"/>
                <a:pathLst>
                  <a:path w="15018" h="11556" extrusionOk="0">
                    <a:moveTo>
                      <a:pt x="3880" y="0"/>
                    </a:moveTo>
                    <a:lnTo>
                      <a:pt x="0" y="7425"/>
                    </a:lnTo>
                    <a:lnTo>
                      <a:pt x="12306" y="10679"/>
                    </a:lnTo>
                    <a:lnTo>
                      <a:pt x="12849" y="11555"/>
                    </a:lnTo>
                    <a:lnTo>
                      <a:pt x="15018" y="4047"/>
                    </a:lnTo>
                    <a:lnTo>
                      <a:pt x="3880" y="0"/>
                    </a:lnTo>
                    <a:close/>
                  </a:path>
                </a:pathLst>
              </a:custGeom>
              <a:solidFill>
                <a:srgbClr val="FFB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0"/>
              <p:cNvSpPr/>
              <p:nvPr/>
            </p:nvSpPr>
            <p:spPr>
              <a:xfrm>
                <a:off x="5386078" y="2840350"/>
                <a:ext cx="386814" cy="382405"/>
              </a:xfrm>
              <a:custGeom>
                <a:avLst/>
                <a:gdLst/>
                <a:ahLst/>
                <a:cxnLst/>
                <a:rect l="l" t="t" r="r" b="b"/>
                <a:pathLst>
                  <a:path w="20442" h="20209" extrusionOk="0">
                    <a:moveTo>
                      <a:pt x="9678" y="0"/>
                    </a:moveTo>
                    <a:cubicBezTo>
                      <a:pt x="8623" y="0"/>
                      <a:pt x="7547" y="211"/>
                      <a:pt x="6508" y="656"/>
                    </a:cubicBezTo>
                    <a:lnTo>
                      <a:pt x="5924" y="906"/>
                    </a:lnTo>
                    <a:cubicBezTo>
                      <a:pt x="1878" y="2617"/>
                      <a:pt x="1" y="7330"/>
                      <a:pt x="1711" y="11377"/>
                    </a:cubicBezTo>
                    <a:lnTo>
                      <a:pt x="3422" y="15340"/>
                    </a:lnTo>
                    <a:cubicBezTo>
                      <a:pt x="4697" y="18390"/>
                      <a:pt x="7645" y="20209"/>
                      <a:pt x="10740" y="20209"/>
                    </a:cubicBezTo>
                    <a:cubicBezTo>
                      <a:pt x="11794" y="20209"/>
                      <a:pt x="12864" y="19998"/>
                      <a:pt x="13892" y="19553"/>
                    </a:cubicBezTo>
                    <a:lnTo>
                      <a:pt x="14476" y="19303"/>
                    </a:lnTo>
                    <a:cubicBezTo>
                      <a:pt x="18564" y="17592"/>
                      <a:pt x="20441" y="12837"/>
                      <a:pt x="18731" y="8832"/>
                    </a:cubicBezTo>
                    <a:lnTo>
                      <a:pt x="16979" y="4869"/>
                    </a:lnTo>
                    <a:cubicBezTo>
                      <a:pt x="15703" y="1819"/>
                      <a:pt x="12779" y="0"/>
                      <a:pt x="96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0"/>
              <p:cNvSpPr/>
              <p:nvPr/>
            </p:nvSpPr>
            <p:spPr>
              <a:xfrm>
                <a:off x="5525800" y="3026414"/>
                <a:ext cx="240770" cy="308645"/>
              </a:xfrm>
              <a:custGeom>
                <a:avLst/>
                <a:gdLst/>
                <a:ahLst/>
                <a:cxnLst/>
                <a:rect l="l" t="t" r="r" b="b"/>
                <a:pathLst>
                  <a:path w="12724" h="16311" extrusionOk="0">
                    <a:moveTo>
                      <a:pt x="7009" y="0"/>
                    </a:moveTo>
                    <a:lnTo>
                      <a:pt x="0" y="3004"/>
                    </a:lnTo>
                    <a:lnTo>
                      <a:pt x="5674" y="16311"/>
                    </a:lnTo>
                    <a:lnTo>
                      <a:pt x="12724" y="13266"/>
                    </a:lnTo>
                    <a:lnTo>
                      <a:pt x="7009" y="0"/>
                    </a:ln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0"/>
              <p:cNvSpPr/>
              <p:nvPr/>
            </p:nvSpPr>
            <p:spPr>
              <a:xfrm>
                <a:off x="5525800" y="3026414"/>
                <a:ext cx="157095" cy="227354"/>
              </a:xfrm>
              <a:custGeom>
                <a:avLst/>
                <a:gdLst/>
                <a:ahLst/>
                <a:cxnLst/>
                <a:rect l="l" t="t" r="r" b="b"/>
                <a:pathLst>
                  <a:path w="8302" h="12015" extrusionOk="0">
                    <a:moveTo>
                      <a:pt x="7050" y="0"/>
                    </a:moveTo>
                    <a:lnTo>
                      <a:pt x="0" y="3004"/>
                    </a:lnTo>
                    <a:lnTo>
                      <a:pt x="3880" y="12014"/>
                    </a:lnTo>
                    <a:cubicBezTo>
                      <a:pt x="5549" y="11389"/>
                      <a:pt x="7009" y="10137"/>
                      <a:pt x="7718" y="8552"/>
                    </a:cubicBezTo>
                    <a:cubicBezTo>
                      <a:pt x="8135" y="7593"/>
                      <a:pt x="8302" y="6550"/>
                      <a:pt x="8302" y="5507"/>
                    </a:cubicBezTo>
                    <a:cubicBezTo>
                      <a:pt x="8302" y="4589"/>
                      <a:pt x="8218" y="3379"/>
                      <a:pt x="7676" y="2545"/>
                    </a:cubicBezTo>
                    <a:cubicBezTo>
                      <a:pt x="7468" y="2211"/>
                      <a:pt x="7468" y="1878"/>
                      <a:pt x="7718" y="1586"/>
                    </a:cubicBezTo>
                    <a:lnTo>
                      <a:pt x="7050"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0"/>
              <p:cNvSpPr/>
              <p:nvPr/>
            </p:nvSpPr>
            <p:spPr>
              <a:xfrm>
                <a:off x="5399513" y="2911366"/>
                <a:ext cx="297594" cy="322799"/>
              </a:xfrm>
              <a:custGeom>
                <a:avLst/>
                <a:gdLst/>
                <a:ahLst/>
                <a:cxnLst/>
                <a:rect l="l" t="t" r="r" b="b"/>
                <a:pathLst>
                  <a:path w="15727" h="17059" extrusionOk="0">
                    <a:moveTo>
                      <a:pt x="6993" y="0"/>
                    </a:moveTo>
                    <a:cubicBezTo>
                      <a:pt x="6195" y="0"/>
                      <a:pt x="5381" y="157"/>
                      <a:pt x="4589" y="491"/>
                    </a:cubicBezTo>
                    <a:cubicBezTo>
                      <a:pt x="1460" y="1825"/>
                      <a:pt x="0" y="5455"/>
                      <a:pt x="1377" y="8583"/>
                    </a:cubicBezTo>
                    <a:lnTo>
                      <a:pt x="3421" y="13297"/>
                    </a:lnTo>
                    <a:cubicBezTo>
                      <a:pt x="3671" y="13923"/>
                      <a:pt x="4046" y="14507"/>
                      <a:pt x="4464" y="14966"/>
                    </a:cubicBezTo>
                    <a:cubicBezTo>
                      <a:pt x="5631" y="16304"/>
                      <a:pt x="7303" y="17059"/>
                      <a:pt x="9043" y="17059"/>
                    </a:cubicBezTo>
                    <a:cubicBezTo>
                      <a:pt x="9853" y="17059"/>
                      <a:pt x="10677" y="16895"/>
                      <a:pt x="11472" y="16551"/>
                    </a:cubicBezTo>
                    <a:cubicBezTo>
                      <a:pt x="14308" y="15341"/>
                      <a:pt x="15727" y="12338"/>
                      <a:pt x="15018" y="9459"/>
                    </a:cubicBezTo>
                    <a:cubicBezTo>
                      <a:pt x="15142" y="9418"/>
                      <a:pt x="12966" y="4202"/>
                      <a:pt x="12891" y="4202"/>
                    </a:cubicBezTo>
                    <a:cubicBezTo>
                      <a:pt x="12891" y="4202"/>
                      <a:pt x="12890" y="4203"/>
                      <a:pt x="12890" y="4203"/>
                    </a:cubicBezTo>
                    <a:lnTo>
                      <a:pt x="12682" y="3703"/>
                    </a:lnTo>
                    <a:cubicBezTo>
                      <a:pt x="12014" y="2159"/>
                      <a:pt x="10763" y="991"/>
                      <a:pt x="9303" y="449"/>
                    </a:cubicBezTo>
                    <a:cubicBezTo>
                      <a:pt x="8573" y="157"/>
                      <a:pt x="7790" y="0"/>
                      <a:pt x="6993" y="0"/>
                    </a:cubicBez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0"/>
              <p:cNvSpPr/>
              <p:nvPr/>
            </p:nvSpPr>
            <p:spPr>
              <a:xfrm>
                <a:off x="5397923" y="2869339"/>
                <a:ext cx="258141" cy="186292"/>
              </a:xfrm>
              <a:custGeom>
                <a:avLst/>
                <a:gdLst/>
                <a:ahLst/>
                <a:cxnLst/>
                <a:rect l="l" t="t" r="r" b="b"/>
                <a:pathLst>
                  <a:path w="13642" h="9845" extrusionOk="0">
                    <a:moveTo>
                      <a:pt x="7760" y="0"/>
                    </a:moveTo>
                    <a:lnTo>
                      <a:pt x="2295" y="2336"/>
                    </a:lnTo>
                    <a:cubicBezTo>
                      <a:pt x="2253" y="2378"/>
                      <a:pt x="1" y="6466"/>
                      <a:pt x="1085" y="9845"/>
                    </a:cubicBezTo>
                    <a:lnTo>
                      <a:pt x="3088" y="9010"/>
                    </a:lnTo>
                    <a:cubicBezTo>
                      <a:pt x="3546" y="8802"/>
                      <a:pt x="3922" y="8343"/>
                      <a:pt x="3964" y="7801"/>
                    </a:cubicBezTo>
                    <a:lnTo>
                      <a:pt x="4047" y="6299"/>
                    </a:lnTo>
                    <a:lnTo>
                      <a:pt x="4840" y="7175"/>
                    </a:lnTo>
                    <a:cubicBezTo>
                      <a:pt x="5118" y="7509"/>
                      <a:pt x="5507" y="7676"/>
                      <a:pt x="5909" y="7676"/>
                    </a:cubicBezTo>
                    <a:cubicBezTo>
                      <a:pt x="6110" y="7676"/>
                      <a:pt x="6314" y="7634"/>
                      <a:pt x="6508" y="7550"/>
                    </a:cubicBezTo>
                    <a:lnTo>
                      <a:pt x="13642" y="4464"/>
                    </a:lnTo>
                    <a:lnTo>
                      <a:pt x="7760"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0"/>
              <p:cNvSpPr/>
              <p:nvPr/>
            </p:nvSpPr>
            <p:spPr>
              <a:xfrm>
                <a:off x="5865229" y="4346211"/>
                <a:ext cx="412851" cy="334701"/>
              </a:xfrm>
              <a:custGeom>
                <a:avLst/>
                <a:gdLst/>
                <a:ahLst/>
                <a:cxnLst/>
                <a:rect l="l" t="t" r="r" b="b"/>
                <a:pathLst>
                  <a:path w="21818" h="17688" extrusionOk="0">
                    <a:moveTo>
                      <a:pt x="0" y="0"/>
                    </a:moveTo>
                    <a:lnTo>
                      <a:pt x="1627" y="17687"/>
                    </a:lnTo>
                    <a:lnTo>
                      <a:pt x="20774" y="17562"/>
                    </a:lnTo>
                    <a:lnTo>
                      <a:pt x="21817" y="3546"/>
                    </a:lnTo>
                    <a:lnTo>
                      <a:pt x="0"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0"/>
              <p:cNvSpPr/>
              <p:nvPr/>
            </p:nvSpPr>
            <p:spPr>
              <a:xfrm>
                <a:off x="4903010" y="3998096"/>
                <a:ext cx="1278764" cy="695440"/>
              </a:xfrm>
              <a:custGeom>
                <a:avLst/>
                <a:gdLst/>
                <a:ahLst/>
                <a:cxnLst/>
                <a:rect l="l" t="t" r="r" b="b"/>
                <a:pathLst>
                  <a:path w="67579" h="36752" extrusionOk="0">
                    <a:moveTo>
                      <a:pt x="29910" y="1"/>
                    </a:moveTo>
                    <a:cubicBezTo>
                      <a:pt x="15351" y="5382"/>
                      <a:pt x="5507" y="14059"/>
                      <a:pt x="3045" y="20441"/>
                    </a:cubicBezTo>
                    <a:cubicBezTo>
                      <a:pt x="0" y="28325"/>
                      <a:pt x="5924" y="36752"/>
                      <a:pt x="14350" y="36752"/>
                    </a:cubicBezTo>
                    <a:lnTo>
                      <a:pt x="63533" y="36752"/>
                    </a:lnTo>
                    <a:cubicBezTo>
                      <a:pt x="67496" y="29660"/>
                      <a:pt x="67579" y="17563"/>
                      <a:pt x="67579" y="17563"/>
                    </a:cubicBezTo>
                    <a:lnTo>
                      <a:pt x="57859" y="15269"/>
                    </a:lnTo>
                    <a:cubicBezTo>
                      <a:pt x="60988" y="7259"/>
                      <a:pt x="54897" y="1628"/>
                      <a:pt x="54897" y="1628"/>
                    </a:cubicBezTo>
                    <a:lnTo>
                      <a:pt x="29910" y="1"/>
                    </a:lnTo>
                    <a:close/>
                  </a:path>
                </a:pathLst>
              </a:custGeom>
              <a:solidFill>
                <a:srgbClr val="0F7FB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0"/>
              <p:cNvSpPr/>
              <p:nvPr/>
            </p:nvSpPr>
            <p:spPr>
              <a:xfrm>
                <a:off x="5701835" y="4033613"/>
                <a:ext cx="449163" cy="502847"/>
              </a:xfrm>
              <a:custGeom>
                <a:avLst/>
                <a:gdLst/>
                <a:ahLst/>
                <a:cxnLst/>
                <a:rect l="l" t="t" r="r" b="b"/>
                <a:pathLst>
                  <a:path w="23737" h="26574" fill="none" extrusionOk="0">
                    <a:moveTo>
                      <a:pt x="14267" y="1"/>
                    </a:moveTo>
                    <a:cubicBezTo>
                      <a:pt x="14267" y="1"/>
                      <a:pt x="22485" y="11431"/>
                      <a:pt x="2086" y="18147"/>
                    </a:cubicBezTo>
                    <a:cubicBezTo>
                      <a:pt x="0" y="18814"/>
                      <a:pt x="250" y="21943"/>
                      <a:pt x="2336" y="22652"/>
                    </a:cubicBezTo>
                    <a:cubicBezTo>
                      <a:pt x="7550" y="24446"/>
                      <a:pt x="15852" y="26574"/>
                      <a:pt x="23736" y="25364"/>
                    </a:cubicBezTo>
                  </a:path>
                </a:pathLst>
              </a:custGeom>
              <a:noFill/>
              <a:ln w="4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0"/>
              <p:cNvSpPr/>
              <p:nvPr/>
            </p:nvSpPr>
            <p:spPr>
              <a:xfrm>
                <a:off x="5821026" y="4054939"/>
                <a:ext cx="145249" cy="187087"/>
              </a:xfrm>
              <a:custGeom>
                <a:avLst/>
                <a:gdLst/>
                <a:ahLst/>
                <a:cxnLst/>
                <a:rect l="l" t="t" r="r" b="b"/>
                <a:pathLst>
                  <a:path w="7676" h="9887" fill="none" extrusionOk="0">
                    <a:moveTo>
                      <a:pt x="2420" y="0"/>
                    </a:moveTo>
                    <a:cubicBezTo>
                      <a:pt x="2420" y="0"/>
                      <a:pt x="0" y="7467"/>
                      <a:pt x="7676" y="9887"/>
                    </a:cubicBezTo>
                  </a:path>
                </a:pathLst>
              </a:custGeom>
              <a:noFill/>
              <a:ln w="4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0"/>
              <p:cNvSpPr/>
              <p:nvPr/>
            </p:nvSpPr>
            <p:spPr>
              <a:xfrm>
                <a:off x="5442921" y="3988427"/>
                <a:ext cx="397070" cy="239710"/>
              </a:xfrm>
              <a:custGeom>
                <a:avLst/>
                <a:gdLst/>
                <a:ahLst/>
                <a:cxnLst/>
                <a:rect l="l" t="t" r="r" b="b"/>
                <a:pathLst>
                  <a:path w="20984" h="12668" extrusionOk="0">
                    <a:moveTo>
                      <a:pt x="652" y="1"/>
                    </a:moveTo>
                    <a:cubicBezTo>
                      <a:pt x="595" y="1"/>
                      <a:pt x="543" y="32"/>
                      <a:pt x="543" y="95"/>
                    </a:cubicBezTo>
                    <a:cubicBezTo>
                      <a:pt x="0" y="4224"/>
                      <a:pt x="2086" y="8396"/>
                      <a:pt x="5423" y="10774"/>
                    </a:cubicBezTo>
                    <a:cubicBezTo>
                      <a:pt x="7047" y="11892"/>
                      <a:pt x="9045" y="12667"/>
                      <a:pt x="11013" y="12667"/>
                    </a:cubicBezTo>
                    <a:cubicBezTo>
                      <a:pt x="11320" y="12667"/>
                      <a:pt x="11627" y="12649"/>
                      <a:pt x="11931" y="12609"/>
                    </a:cubicBezTo>
                    <a:cubicBezTo>
                      <a:pt x="14309" y="12275"/>
                      <a:pt x="16103" y="10565"/>
                      <a:pt x="17479" y="8730"/>
                    </a:cubicBezTo>
                    <a:cubicBezTo>
                      <a:pt x="19148" y="6394"/>
                      <a:pt x="20357" y="3724"/>
                      <a:pt x="20983" y="929"/>
                    </a:cubicBezTo>
                    <a:cubicBezTo>
                      <a:pt x="20983" y="856"/>
                      <a:pt x="20927" y="812"/>
                      <a:pt x="20880" y="812"/>
                    </a:cubicBezTo>
                    <a:cubicBezTo>
                      <a:pt x="20846" y="812"/>
                      <a:pt x="20816" y="835"/>
                      <a:pt x="20816" y="887"/>
                    </a:cubicBezTo>
                    <a:cubicBezTo>
                      <a:pt x="20274" y="3265"/>
                      <a:pt x="19356" y="5559"/>
                      <a:pt x="18063" y="7603"/>
                    </a:cubicBezTo>
                    <a:cubicBezTo>
                      <a:pt x="16812" y="9522"/>
                      <a:pt x="15185" y="11525"/>
                      <a:pt x="12932" y="12192"/>
                    </a:cubicBezTo>
                    <a:cubicBezTo>
                      <a:pt x="12320" y="12374"/>
                      <a:pt x="11682" y="12456"/>
                      <a:pt x="11040" y="12456"/>
                    </a:cubicBezTo>
                    <a:cubicBezTo>
                      <a:pt x="9322" y="12456"/>
                      <a:pt x="7571" y="11863"/>
                      <a:pt x="6174" y="10982"/>
                    </a:cubicBezTo>
                    <a:cubicBezTo>
                      <a:pt x="4422" y="9939"/>
                      <a:pt x="3046" y="8438"/>
                      <a:pt x="2086" y="6644"/>
                    </a:cubicBezTo>
                    <a:cubicBezTo>
                      <a:pt x="1002" y="4683"/>
                      <a:pt x="543" y="2389"/>
                      <a:pt x="793" y="95"/>
                    </a:cubicBezTo>
                    <a:cubicBezTo>
                      <a:pt x="772" y="32"/>
                      <a:pt x="710" y="1"/>
                      <a:pt x="652" y="1"/>
                    </a:cubicBezTo>
                    <a:close/>
                  </a:path>
                </a:pathLst>
              </a:custGeom>
              <a:solidFill>
                <a:srgbClr val="FFE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0"/>
              <p:cNvSpPr/>
              <p:nvPr/>
            </p:nvSpPr>
            <p:spPr>
              <a:xfrm>
                <a:off x="5016676" y="4028883"/>
                <a:ext cx="1239310" cy="667018"/>
              </a:xfrm>
              <a:custGeom>
                <a:avLst/>
                <a:gdLst/>
                <a:ahLst/>
                <a:cxnLst/>
                <a:rect l="l" t="t" r="r" b="b"/>
                <a:pathLst>
                  <a:path w="65494" h="35250" extrusionOk="0">
                    <a:moveTo>
                      <a:pt x="54814" y="1"/>
                    </a:moveTo>
                    <a:lnTo>
                      <a:pt x="54814" y="42"/>
                    </a:lnTo>
                    <a:lnTo>
                      <a:pt x="26406" y="42"/>
                    </a:lnTo>
                    <a:cubicBezTo>
                      <a:pt x="11847" y="5382"/>
                      <a:pt x="5507" y="12515"/>
                      <a:pt x="3045" y="18856"/>
                    </a:cubicBezTo>
                    <a:cubicBezTo>
                      <a:pt x="0" y="26740"/>
                      <a:pt x="5924" y="35167"/>
                      <a:pt x="14350" y="35167"/>
                    </a:cubicBezTo>
                    <a:lnTo>
                      <a:pt x="61447" y="35250"/>
                    </a:lnTo>
                    <a:cubicBezTo>
                      <a:pt x="65410" y="28117"/>
                      <a:pt x="65493" y="16019"/>
                      <a:pt x="65493" y="16019"/>
                    </a:cubicBezTo>
                    <a:lnTo>
                      <a:pt x="57776" y="13642"/>
                    </a:lnTo>
                    <a:cubicBezTo>
                      <a:pt x="60904" y="5632"/>
                      <a:pt x="54814" y="1"/>
                      <a:pt x="54814"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0"/>
              <p:cNvSpPr/>
              <p:nvPr/>
            </p:nvSpPr>
            <p:spPr>
              <a:xfrm>
                <a:off x="5194281" y="3218362"/>
                <a:ext cx="899878" cy="862639"/>
              </a:xfrm>
              <a:custGeom>
                <a:avLst/>
                <a:gdLst/>
                <a:ahLst/>
                <a:cxnLst/>
                <a:rect l="l" t="t" r="r" b="b"/>
                <a:pathLst>
                  <a:path w="47556" h="45588" extrusionOk="0">
                    <a:moveTo>
                      <a:pt x="0" y="25147"/>
                    </a:moveTo>
                    <a:lnTo>
                      <a:pt x="0" y="25147"/>
                    </a:lnTo>
                    <a:cubicBezTo>
                      <a:pt x="0" y="25147"/>
                      <a:pt x="0" y="25147"/>
                      <a:pt x="0" y="25147"/>
                    </a:cubicBezTo>
                    <a:cubicBezTo>
                      <a:pt x="0" y="25147"/>
                      <a:pt x="0" y="25147"/>
                      <a:pt x="0" y="25147"/>
                    </a:cubicBezTo>
                    <a:lnTo>
                      <a:pt x="0" y="25147"/>
                    </a:lnTo>
                    <a:lnTo>
                      <a:pt x="0" y="25147"/>
                    </a:lnTo>
                    <a:close/>
                    <a:moveTo>
                      <a:pt x="31498" y="0"/>
                    </a:moveTo>
                    <a:cubicBezTo>
                      <a:pt x="29807" y="0"/>
                      <a:pt x="29117" y="786"/>
                      <a:pt x="29117" y="786"/>
                    </a:cubicBezTo>
                    <a:cubicBezTo>
                      <a:pt x="26456" y="2944"/>
                      <a:pt x="23984" y="3258"/>
                      <a:pt x="22770" y="3258"/>
                    </a:cubicBezTo>
                    <a:cubicBezTo>
                      <a:pt x="22271" y="3258"/>
                      <a:pt x="21984" y="3205"/>
                      <a:pt x="21984" y="3205"/>
                    </a:cubicBezTo>
                    <a:cubicBezTo>
                      <a:pt x="9948" y="3455"/>
                      <a:pt x="32" y="25119"/>
                      <a:pt x="0" y="25147"/>
                    </a:cubicBezTo>
                    <a:lnTo>
                      <a:pt x="0" y="25147"/>
                    </a:lnTo>
                    <a:lnTo>
                      <a:pt x="10345" y="28526"/>
                    </a:lnTo>
                    <a:cubicBezTo>
                      <a:pt x="7676" y="38913"/>
                      <a:pt x="6841" y="44545"/>
                      <a:pt x="6841" y="44545"/>
                    </a:cubicBezTo>
                    <a:cubicBezTo>
                      <a:pt x="30869" y="45546"/>
                      <a:pt x="47556" y="45588"/>
                      <a:pt x="47556" y="45588"/>
                    </a:cubicBezTo>
                    <a:cubicBezTo>
                      <a:pt x="47556" y="45588"/>
                      <a:pt x="42633" y="3956"/>
                      <a:pt x="34624" y="702"/>
                    </a:cubicBezTo>
                    <a:cubicBezTo>
                      <a:pt x="33333" y="178"/>
                      <a:pt x="32302" y="0"/>
                      <a:pt x="31498"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0"/>
              <p:cNvSpPr/>
              <p:nvPr/>
            </p:nvSpPr>
            <p:spPr>
              <a:xfrm>
                <a:off x="5416865" y="3612118"/>
                <a:ext cx="524948" cy="413684"/>
              </a:xfrm>
              <a:custGeom>
                <a:avLst/>
                <a:gdLst/>
                <a:ahLst/>
                <a:cxnLst/>
                <a:rect l="l" t="t" r="r" b="b"/>
                <a:pathLst>
                  <a:path w="27742" h="21862" extrusionOk="0">
                    <a:moveTo>
                      <a:pt x="27741" y="0"/>
                    </a:moveTo>
                    <a:lnTo>
                      <a:pt x="1" y="19231"/>
                    </a:lnTo>
                    <a:cubicBezTo>
                      <a:pt x="1" y="19231"/>
                      <a:pt x="5546" y="21862"/>
                      <a:pt x="11669" y="21862"/>
                    </a:cubicBezTo>
                    <a:cubicBezTo>
                      <a:pt x="18833" y="21862"/>
                      <a:pt x="26787" y="18260"/>
                      <a:pt x="27575" y="2628"/>
                    </a:cubicBezTo>
                    <a:lnTo>
                      <a:pt x="27741"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0"/>
              <p:cNvSpPr/>
              <p:nvPr/>
            </p:nvSpPr>
            <p:spPr>
              <a:xfrm>
                <a:off x="4998511" y="3536296"/>
                <a:ext cx="151569" cy="315798"/>
              </a:xfrm>
              <a:custGeom>
                <a:avLst/>
                <a:gdLst/>
                <a:ahLst/>
                <a:cxnLst/>
                <a:rect l="l" t="t" r="r" b="b"/>
                <a:pathLst>
                  <a:path w="8010" h="16689" extrusionOk="0">
                    <a:moveTo>
                      <a:pt x="1706" y="1"/>
                    </a:moveTo>
                    <a:cubicBezTo>
                      <a:pt x="1694" y="1"/>
                      <a:pt x="1681" y="1"/>
                      <a:pt x="1669" y="2"/>
                    </a:cubicBezTo>
                    <a:cubicBezTo>
                      <a:pt x="1" y="86"/>
                      <a:pt x="2003" y="8429"/>
                      <a:pt x="2003" y="8429"/>
                    </a:cubicBezTo>
                    <a:lnTo>
                      <a:pt x="1961" y="10223"/>
                    </a:lnTo>
                    <a:cubicBezTo>
                      <a:pt x="1836" y="12475"/>
                      <a:pt x="2754" y="14644"/>
                      <a:pt x="4422" y="16230"/>
                    </a:cubicBezTo>
                    <a:cubicBezTo>
                      <a:pt x="4714" y="16522"/>
                      <a:pt x="5132" y="16688"/>
                      <a:pt x="5632" y="16688"/>
                    </a:cubicBezTo>
                    <a:lnTo>
                      <a:pt x="8010" y="16688"/>
                    </a:lnTo>
                    <a:lnTo>
                      <a:pt x="8010" y="8429"/>
                    </a:lnTo>
                    <a:lnTo>
                      <a:pt x="6341" y="8429"/>
                    </a:lnTo>
                    <a:cubicBezTo>
                      <a:pt x="5927" y="8429"/>
                      <a:pt x="3375" y="1"/>
                      <a:pt x="1706" y="1"/>
                    </a:cubicBezTo>
                    <a:close/>
                  </a:path>
                </a:pathLst>
              </a:custGeom>
              <a:solidFill>
                <a:srgbClr val="FFCFC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0"/>
              <p:cNvSpPr/>
              <p:nvPr/>
            </p:nvSpPr>
            <p:spPr>
              <a:xfrm>
                <a:off x="5018247" y="3535539"/>
                <a:ext cx="52113" cy="108956"/>
              </a:xfrm>
              <a:custGeom>
                <a:avLst/>
                <a:gdLst/>
                <a:ahLst/>
                <a:cxnLst/>
                <a:rect l="l" t="t" r="r" b="b"/>
                <a:pathLst>
                  <a:path w="2754" h="5758" fill="none" extrusionOk="0">
                    <a:moveTo>
                      <a:pt x="1" y="1044"/>
                    </a:moveTo>
                    <a:cubicBezTo>
                      <a:pt x="1" y="1044"/>
                      <a:pt x="42" y="1"/>
                      <a:pt x="626" y="1"/>
                    </a:cubicBezTo>
                    <a:cubicBezTo>
                      <a:pt x="1294" y="1"/>
                      <a:pt x="2754" y="5757"/>
                      <a:pt x="2754" y="5757"/>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0"/>
              <p:cNvSpPr/>
              <p:nvPr/>
            </p:nvSpPr>
            <p:spPr>
              <a:xfrm>
                <a:off x="5036393" y="3533174"/>
                <a:ext cx="41857" cy="101841"/>
              </a:xfrm>
              <a:custGeom>
                <a:avLst/>
                <a:gdLst/>
                <a:ahLst/>
                <a:cxnLst/>
                <a:rect l="l" t="t" r="r" b="b"/>
                <a:pathLst>
                  <a:path w="2212" h="5382" fill="none" extrusionOk="0">
                    <a:moveTo>
                      <a:pt x="1" y="209"/>
                    </a:moveTo>
                    <a:cubicBezTo>
                      <a:pt x="1" y="209"/>
                      <a:pt x="418" y="0"/>
                      <a:pt x="752" y="1043"/>
                    </a:cubicBezTo>
                    <a:cubicBezTo>
                      <a:pt x="1044" y="2045"/>
                      <a:pt x="2212" y="5382"/>
                      <a:pt x="2212" y="5382"/>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0"/>
              <p:cNvSpPr/>
              <p:nvPr/>
            </p:nvSpPr>
            <p:spPr>
              <a:xfrm>
                <a:off x="5018247" y="3563165"/>
                <a:ext cx="45017" cy="98700"/>
              </a:xfrm>
              <a:custGeom>
                <a:avLst/>
                <a:gdLst/>
                <a:ahLst/>
                <a:cxnLst/>
                <a:rect l="l" t="t" r="r" b="b"/>
                <a:pathLst>
                  <a:path w="2379" h="5216" fill="none" extrusionOk="0">
                    <a:moveTo>
                      <a:pt x="1" y="1169"/>
                    </a:moveTo>
                    <a:cubicBezTo>
                      <a:pt x="1" y="1169"/>
                      <a:pt x="84" y="1"/>
                      <a:pt x="626" y="42"/>
                    </a:cubicBezTo>
                    <a:cubicBezTo>
                      <a:pt x="1127" y="84"/>
                      <a:pt x="2378" y="5215"/>
                      <a:pt x="2378" y="5215"/>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0"/>
              <p:cNvSpPr/>
              <p:nvPr/>
            </p:nvSpPr>
            <p:spPr>
              <a:xfrm>
                <a:off x="5817072" y="4196232"/>
                <a:ext cx="331541" cy="236815"/>
              </a:xfrm>
              <a:custGeom>
                <a:avLst/>
                <a:gdLst/>
                <a:ahLst/>
                <a:cxnLst/>
                <a:rect l="l" t="t" r="r" b="b"/>
                <a:pathLst>
                  <a:path w="17521" h="12515" fill="none" extrusionOk="0">
                    <a:moveTo>
                      <a:pt x="16395" y="0"/>
                    </a:moveTo>
                    <a:cubicBezTo>
                      <a:pt x="16395" y="0"/>
                      <a:pt x="17521" y="12515"/>
                      <a:pt x="0" y="11889"/>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0"/>
              <p:cNvSpPr/>
              <p:nvPr/>
            </p:nvSpPr>
            <p:spPr>
              <a:xfrm>
                <a:off x="5390033" y="3501592"/>
                <a:ext cx="59227" cy="308664"/>
              </a:xfrm>
              <a:custGeom>
                <a:avLst/>
                <a:gdLst/>
                <a:ahLst/>
                <a:cxnLst/>
                <a:rect l="l" t="t" r="r" b="b"/>
                <a:pathLst>
                  <a:path w="3130" h="16312" fill="none" extrusionOk="0">
                    <a:moveTo>
                      <a:pt x="3129" y="1"/>
                    </a:moveTo>
                    <a:cubicBezTo>
                      <a:pt x="3129" y="1"/>
                      <a:pt x="1544" y="7134"/>
                      <a:pt x="0" y="16312"/>
                    </a:cubicBezTo>
                  </a:path>
                </a:pathLst>
              </a:custGeom>
              <a:noFill/>
              <a:ln w="41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0"/>
              <p:cNvSpPr/>
              <p:nvPr/>
            </p:nvSpPr>
            <p:spPr>
              <a:xfrm>
                <a:off x="5127183" y="3217265"/>
                <a:ext cx="855675" cy="770203"/>
              </a:xfrm>
              <a:custGeom>
                <a:avLst/>
                <a:gdLst/>
                <a:ahLst/>
                <a:cxnLst/>
                <a:rect l="l" t="t" r="r" b="b"/>
                <a:pathLst>
                  <a:path w="45220" h="40703" extrusionOk="0">
                    <a:moveTo>
                      <a:pt x="36552" y="1"/>
                    </a:moveTo>
                    <a:cubicBezTo>
                      <a:pt x="35758" y="1"/>
                      <a:pt x="34750" y="101"/>
                      <a:pt x="33373" y="218"/>
                    </a:cubicBezTo>
                    <a:cubicBezTo>
                      <a:pt x="30327" y="468"/>
                      <a:pt x="22318" y="25247"/>
                      <a:pt x="22318" y="25247"/>
                    </a:cubicBezTo>
                    <a:lnTo>
                      <a:pt x="0" y="23787"/>
                    </a:lnTo>
                    <a:lnTo>
                      <a:pt x="0" y="38179"/>
                    </a:lnTo>
                    <a:cubicBezTo>
                      <a:pt x="0" y="38179"/>
                      <a:pt x="8300" y="40702"/>
                      <a:pt x="17576" y="40702"/>
                    </a:cubicBezTo>
                    <a:cubicBezTo>
                      <a:pt x="24301" y="40702"/>
                      <a:pt x="31539" y="39376"/>
                      <a:pt x="36501" y="34800"/>
                    </a:cubicBezTo>
                    <a:cubicBezTo>
                      <a:pt x="40798" y="30837"/>
                      <a:pt x="45220" y="14234"/>
                      <a:pt x="45220" y="14234"/>
                    </a:cubicBezTo>
                    <a:cubicBezTo>
                      <a:pt x="45220" y="14234"/>
                      <a:pt x="42466" y="5599"/>
                      <a:pt x="41048" y="3430"/>
                    </a:cubicBezTo>
                    <a:cubicBezTo>
                      <a:pt x="39215" y="666"/>
                      <a:pt x="38595" y="1"/>
                      <a:pt x="36552" y="1"/>
                    </a:cubicBezTo>
                    <a:close/>
                  </a:path>
                </a:pathLst>
              </a:custGeom>
              <a:solidFill>
                <a:schemeClr val="accen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0"/>
              <p:cNvSpPr/>
              <p:nvPr/>
            </p:nvSpPr>
            <p:spPr>
              <a:xfrm>
                <a:off x="5555792" y="3087192"/>
                <a:ext cx="19755" cy="23729"/>
              </a:xfrm>
              <a:custGeom>
                <a:avLst/>
                <a:gdLst/>
                <a:ahLst/>
                <a:cxnLst/>
                <a:rect l="l" t="t" r="r" b="b"/>
                <a:pathLst>
                  <a:path w="1044" h="1254" extrusionOk="0">
                    <a:moveTo>
                      <a:pt x="1" y="0"/>
                    </a:moveTo>
                    <a:cubicBezTo>
                      <a:pt x="82" y="528"/>
                      <a:pt x="440" y="1254"/>
                      <a:pt x="997" y="1254"/>
                    </a:cubicBezTo>
                    <a:cubicBezTo>
                      <a:pt x="1012" y="1254"/>
                      <a:pt x="1028" y="1253"/>
                      <a:pt x="1044" y="1252"/>
                    </a:cubicBezTo>
                    <a:lnTo>
                      <a:pt x="1044" y="1210"/>
                    </a:lnTo>
                    <a:cubicBezTo>
                      <a:pt x="501" y="1210"/>
                      <a:pt x="209" y="584"/>
                      <a:pt x="42" y="42"/>
                    </a:cubicBezTo>
                    <a:cubicBezTo>
                      <a:pt x="42"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0"/>
              <p:cNvSpPr/>
              <p:nvPr/>
            </p:nvSpPr>
            <p:spPr>
              <a:xfrm>
                <a:off x="5548980" y="3072754"/>
                <a:ext cx="39378" cy="33247"/>
              </a:xfrm>
              <a:custGeom>
                <a:avLst/>
                <a:gdLst/>
                <a:ahLst/>
                <a:cxnLst/>
                <a:rect l="l" t="t" r="r" b="b"/>
                <a:pathLst>
                  <a:path w="2081" h="1757" extrusionOk="0">
                    <a:moveTo>
                      <a:pt x="892" y="1"/>
                    </a:moveTo>
                    <a:cubicBezTo>
                      <a:pt x="815" y="1"/>
                      <a:pt x="734" y="17"/>
                      <a:pt x="653" y="54"/>
                    </a:cubicBezTo>
                    <a:cubicBezTo>
                      <a:pt x="0" y="323"/>
                      <a:pt x="513" y="1757"/>
                      <a:pt x="1217" y="1757"/>
                    </a:cubicBezTo>
                    <a:cubicBezTo>
                      <a:pt x="1278" y="1757"/>
                      <a:pt x="1340" y="1746"/>
                      <a:pt x="1404" y="1723"/>
                    </a:cubicBezTo>
                    <a:cubicBezTo>
                      <a:pt x="2081" y="1422"/>
                      <a:pt x="1604" y="1"/>
                      <a:pt x="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0"/>
              <p:cNvSpPr/>
              <p:nvPr/>
            </p:nvSpPr>
            <p:spPr>
              <a:xfrm>
                <a:off x="5502129" y="3107723"/>
                <a:ext cx="11070" cy="30787"/>
              </a:xfrm>
              <a:custGeom>
                <a:avLst/>
                <a:gdLst/>
                <a:ahLst/>
                <a:cxnLst/>
                <a:rect l="l" t="t" r="r" b="b"/>
                <a:pathLst>
                  <a:path w="585" h="1627" extrusionOk="0">
                    <a:moveTo>
                      <a:pt x="83" y="0"/>
                    </a:moveTo>
                    <a:cubicBezTo>
                      <a:pt x="83" y="0"/>
                      <a:pt x="0" y="42"/>
                      <a:pt x="83" y="42"/>
                    </a:cubicBezTo>
                    <a:cubicBezTo>
                      <a:pt x="292" y="584"/>
                      <a:pt x="501" y="1210"/>
                      <a:pt x="83" y="1585"/>
                    </a:cubicBezTo>
                    <a:lnTo>
                      <a:pt x="83" y="1627"/>
                    </a:lnTo>
                    <a:cubicBezTo>
                      <a:pt x="584" y="1335"/>
                      <a:pt x="334" y="501"/>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0"/>
              <p:cNvSpPr/>
              <p:nvPr/>
            </p:nvSpPr>
            <p:spPr>
              <a:xfrm>
                <a:off x="5473859" y="3100400"/>
                <a:ext cx="40967" cy="34496"/>
              </a:xfrm>
              <a:custGeom>
                <a:avLst/>
                <a:gdLst/>
                <a:ahLst/>
                <a:cxnLst/>
                <a:rect l="l" t="t" r="r" b="b"/>
                <a:pathLst>
                  <a:path w="2165" h="1823" extrusionOk="0">
                    <a:moveTo>
                      <a:pt x="930" y="0"/>
                    </a:moveTo>
                    <a:cubicBezTo>
                      <a:pt x="896" y="0"/>
                      <a:pt x="861" y="4"/>
                      <a:pt x="827" y="12"/>
                    </a:cubicBezTo>
                    <a:cubicBezTo>
                      <a:pt x="1" y="287"/>
                      <a:pt x="510" y="1823"/>
                      <a:pt x="1235" y="1823"/>
                    </a:cubicBezTo>
                    <a:cubicBezTo>
                      <a:pt x="1279" y="1823"/>
                      <a:pt x="1324" y="1817"/>
                      <a:pt x="1369" y="1805"/>
                    </a:cubicBezTo>
                    <a:cubicBezTo>
                      <a:pt x="2165" y="1567"/>
                      <a:pt x="1632" y="0"/>
                      <a:pt x="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0"/>
              <p:cNvSpPr/>
              <p:nvPr/>
            </p:nvSpPr>
            <p:spPr>
              <a:xfrm>
                <a:off x="5536056" y="3035099"/>
                <a:ext cx="41062" cy="19831"/>
              </a:xfrm>
              <a:custGeom>
                <a:avLst/>
                <a:gdLst/>
                <a:ahLst/>
                <a:cxnLst/>
                <a:rect l="l" t="t" r="r" b="b"/>
                <a:pathLst>
                  <a:path w="2170" h="1048" extrusionOk="0">
                    <a:moveTo>
                      <a:pt x="1002" y="0"/>
                    </a:moveTo>
                    <a:cubicBezTo>
                      <a:pt x="627" y="42"/>
                      <a:pt x="251" y="125"/>
                      <a:pt x="84" y="459"/>
                    </a:cubicBezTo>
                    <a:cubicBezTo>
                      <a:pt x="1" y="626"/>
                      <a:pt x="43" y="835"/>
                      <a:pt x="209" y="918"/>
                    </a:cubicBezTo>
                    <a:cubicBezTo>
                      <a:pt x="376" y="1029"/>
                      <a:pt x="525" y="1048"/>
                      <a:pt x="704" y="1048"/>
                    </a:cubicBezTo>
                    <a:cubicBezTo>
                      <a:pt x="793" y="1048"/>
                      <a:pt x="891" y="1043"/>
                      <a:pt x="1002" y="1043"/>
                    </a:cubicBezTo>
                    <a:cubicBezTo>
                      <a:pt x="1106" y="1022"/>
                      <a:pt x="1221" y="1022"/>
                      <a:pt x="1341" y="1022"/>
                    </a:cubicBezTo>
                    <a:cubicBezTo>
                      <a:pt x="1461" y="1022"/>
                      <a:pt x="1586" y="1022"/>
                      <a:pt x="1711" y="1001"/>
                    </a:cubicBezTo>
                    <a:cubicBezTo>
                      <a:pt x="2045" y="918"/>
                      <a:pt x="2170" y="459"/>
                      <a:pt x="1961" y="250"/>
                    </a:cubicBezTo>
                    <a:cubicBezTo>
                      <a:pt x="1669" y="42"/>
                      <a:pt x="1336" y="0"/>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0"/>
              <p:cNvSpPr/>
              <p:nvPr/>
            </p:nvSpPr>
            <p:spPr>
              <a:xfrm>
                <a:off x="5457453" y="3061439"/>
                <a:ext cx="36010" cy="29841"/>
              </a:xfrm>
              <a:custGeom>
                <a:avLst/>
                <a:gdLst/>
                <a:ahLst/>
                <a:cxnLst/>
                <a:rect l="l" t="t" r="r" b="b"/>
                <a:pathLst>
                  <a:path w="1903" h="1577" extrusionOk="0">
                    <a:moveTo>
                      <a:pt x="1367" y="0"/>
                    </a:moveTo>
                    <a:cubicBezTo>
                      <a:pt x="1131" y="0"/>
                      <a:pt x="901" y="128"/>
                      <a:pt x="692" y="277"/>
                    </a:cubicBezTo>
                    <a:cubicBezTo>
                      <a:pt x="400" y="485"/>
                      <a:pt x="192" y="736"/>
                      <a:pt x="67" y="1111"/>
                    </a:cubicBezTo>
                    <a:cubicBezTo>
                      <a:pt x="0" y="1344"/>
                      <a:pt x="279" y="1577"/>
                      <a:pt x="521" y="1577"/>
                    </a:cubicBezTo>
                    <a:cubicBezTo>
                      <a:pt x="583" y="1577"/>
                      <a:pt x="642" y="1562"/>
                      <a:pt x="692" y="1528"/>
                    </a:cubicBezTo>
                    <a:lnTo>
                      <a:pt x="1318" y="1028"/>
                    </a:lnTo>
                    <a:cubicBezTo>
                      <a:pt x="1527" y="903"/>
                      <a:pt x="1735" y="777"/>
                      <a:pt x="1860" y="485"/>
                    </a:cubicBezTo>
                    <a:cubicBezTo>
                      <a:pt x="1902" y="319"/>
                      <a:pt x="1777" y="110"/>
                      <a:pt x="1652" y="68"/>
                    </a:cubicBezTo>
                    <a:cubicBezTo>
                      <a:pt x="1557" y="21"/>
                      <a:pt x="1461" y="0"/>
                      <a:pt x="1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0"/>
              <p:cNvSpPr/>
              <p:nvPr/>
            </p:nvSpPr>
            <p:spPr>
              <a:xfrm>
                <a:off x="5588944" y="3172873"/>
                <a:ext cx="21345" cy="14589"/>
              </a:xfrm>
              <a:custGeom>
                <a:avLst/>
                <a:gdLst/>
                <a:ahLst/>
                <a:cxnLst/>
                <a:rect l="l" t="t" r="r" b="b"/>
                <a:pathLst>
                  <a:path w="1128" h="771" extrusionOk="0">
                    <a:moveTo>
                      <a:pt x="1033" y="1"/>
                    </a:moveTo>
                    <a:cubicBezTo>
                      <a:pt x="1020" y="1"/>
                      <a:pt x="1002" y="19"/>
                      <a:pt x="1002" y="19"/>
                    </a:cubicBezTo>
                    <a:cubicBezTo>
                      <a:pt x="960" y="186"/>
                      <a:pt x="835" y="437"/>
                      <a:pt x="710" y="478"/>
                    </a:cubicBezTo>
                    <a:cubicBezTo>
                      <a:pt x="543" y="603"/>
                      <a:pt x="293" y="603"/>
                      <a:pt x="84" y="603"/>
                    </a:cubicBezTo>
                    <a:cubicBezTo>
                      <a:pt x="84" y="603"/>
                      <a:pt x="1" y="603"/>
                      <a:pt x="84" y="645"/>
                    </a:cubicBezTo>
                    <a:cubicBezTo>
                      <a:pt x="188" y="729"/>
                      <a:pt x="324" y="770"/>
                      <a:pt x="460" y="770"/>
                    </a:cubicBezTo>
                    <a:cubicBezTo>
                      <a:pt x="595" y="770"/>
                      <a:pt x="731" y="729"/>
                      <a:pt x="835" y="645"/>
                    </a:cubicBezTo>
                    <a:cubicBezTo>
                      <a:pt x="1044" y="478"/>
                      <a:pt x="1127" y="270"/>
                      <a:pt x="1044" y="19"/>
                    </a:cubicBezTo>
                    <a:cubicBezTo>
                      <a:pt x="1044" y="5"/>
                      <a:pt x="1039" y="1"/>
                      <a:pt x="1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0"/>
              <p:cNvSpPr/>
              <p:nvPr/>
            </p:nvSpPr>
            <p:spPr>
              <a:xfrm>
                <a:off x="5499744" y="3056481"/>
                <a:ext cx="85284" cy="121501"/>
              </a:xfrm>
              <a:custGeom>
                <a:avLst/>
                <a:gdLst/>
                <a:ahLst/>
                <a:cxnLst/>
                <a:rect l="l" t="t" r="r" b="b"/>
                <a:pathLst>
                  <a:path w="4507" h="6421" extrusionOk="0">
                    <a:moveTo>
                      <a:pt x="49" y="1"/>
                    </a:moveTo>
                    <a:cubicBezTo>
                      <a:pt x="26" y="1"/>
                      <a:pt x="1" y="34"/>
                      <a:pt x="1" y="80"/>
                    </a:cubicBezTo>
                    <a:cubicBezTo>
                      <a:pt x="209" y="1999"/>
                      <a:pt x="877" y="3959"/>
                      <a:pt x="1461" y="5795"/>
                    </a:cubicBezTo>
                    <a:cubicBezTo>
                      <a:pt x="1473" y="5824"/>
                      <a:pt x="1495" y="5837"/>
                      <a:pt x="1525" y="5837"/>
                    </a:cubicBezTo>
                    <a:cubicBezTo>
                      <a:pt x="1710" y="5837"/>
                      <a:pt x="2188" y="5354"/>
                      <a:pt x="2295" y="5211"/>
                    </a:cubicBezTo>
                    <a:cubicBezTo>
                      <a:pt x="2295" y="5211"/>
                      <a:pt x="2504" y="5837"/>
                      <a:pt x="2629" y="6254"/>
                    </a:cubicBezTo>
                    <a:lnTo>
                      <a:pt x="2629" y="6337"/>
                    </a:lnTo>
                    <a:lnTo>
                      <a:pt x="2629" y="6379"/>
                    </a:lnTo>
                    <a:cubicBezTo>
                      <a:pt x="2712" y="6421"/>
                      <a:pt x="2754" y="6421"/>
                      <a:pt x="2796" y="6421"/>
                    </a:cubicBezTo>
                    <a:cubicBezTo>
                      <a:pt x="2838" y="6379"/>
                      <a:pt x="2838" y="6379"/>
                      <a:pt x="2921" y="6379"/>
                    </a:cubicBezTo>
                    <a:cubicBezTo>
                      <a:pt x="2921" y="6379"/>
                      <a:pt x="2963" y="6337"/>
                      <a:pt x="3004" y="6337"/>
                    </a:cubicBezTo>
                    <a:cubicBezTo>
                      <a:pt x="3213" y="6254"/>
                      <a:pt x="3422" y="6170"/>
                      <a:pt x="3630" y="6045"/>
                    </a:cubicBezTo>
                    <a:cubicBezTo>
                      <a:pt x="4047" y="5795"/>
                      <a:pt x="4423" y="5378"/>
                      <a:pt x="4506" y="4794"/>
                    </a:cubicBezTo>
                    <a:cubicBezTo>
                      <a:pt x="4506" y="4775"/>
                      <a:pt x="4498" y="4756"/>
                      <a:pt x="4489" y="4756"/>
                    </a:cubicBezTo>
                    <a:cubicBezTo>
                      <a:pt x="4477" y="4756"/>
                      <a:pt x="4464" y="4785"/>
                      <a:pt x="4464" y="4877"/>
                    </a:cubicBezTo>
                    <a:cubicBezTo>
                      <a:pt x="4006" y="5586"/>
                      <a:pt x="3588" y="5962"/>
                      <a:pt x="2838" y="6170"/>
                    </a:cubicBezTo>
                    <a:cubicBezTo>
                      <a:pt x="2754" y="6004"/>
                      <a:pt x="2420" y="4752"/>
                      <a:pt x="2379" y="4752"/>
                    </a:cubicBezTo>
                    <a:cubicBezTo>
                      <a:pt x="2170" y="4794"/>
                      <a:pt x="1878" y="5127"/>
                      <a:pt x="1670" y="5336"/>
                    </a:cubicBezTo>
                    <a:cubicBezTo>
                      <a:pt x="1085" y="3626"/>
                      <a:pt x="710" y="1790"/>
                      <a:pt x="84" y="80"/>
                    </a:cubicBezTo>
                    <a:cubicBezTo>
                      <a:pt x="84" y="23"/>
                      <a:pt x="67"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0"/>
              <p:cNvSpPr/>
              <p:nvPr/>
            </p:nvSpPr>
            <p:spPr>
              <a:xfrm>
                <a:off x="5559747" y="3146400"/>
                <a:ext cx="39491" cy="30882"/>
              </a:xfrm>
              <a:custGeom>
                <a:avLst/>
                <a:gdLst/>
                <a:ahLst/>
                <a:cxnLst/>
                <a:rect l="l" t="t" r="r" b="b"/>
                <a:pathLst>
                  <a:path w="2087" h="1632" extrusionOk="0">
                    <a:moveTo>
                      <a:pt x="1293" y="0"/>
                    </a:moveTo>
                    <a:cubicBezTo>
                      <a:pt x="1293" y="0"/>
                      <a:pt x="918" y="834"/>
                      <a:pt x="0" y="1377"/>
                    </a:cubicBezTo>
                    <a:cubicBezTo>
                      <a:pt x="0" y="1377"/>
                      <a:pt x="509" y="1631"/>
                      <a:pt x="1018" y="1631"/>
                    </a:cubicBezTo>
                    <a:cubicBezTo>
                      <a:pt x="1054" y="1631"/>
                      <a:pt x="1090" y="1630"/>
                      <a:pt x="1127" y="1627"/>
                    </a:cubicBezTo>
                    <a:cubicBezTo>
                      <a:pt x="1335" y="1627"/>
                      <a:pt x="1544" y="1585"/>
                      <a:pt x="1711" y="1418"/>
                    </a:cubicBezTo>
                    <a:cubicBezTo>
                      <a:pt x="2086" y="1085"/>
                      <a:pt x="1919" y="709"/>
                      <a:pt x="1711" y="417"/>
                    </a:cubicBezTo>
                    <a:cubicBezTo>
                      <a:pt x="1544" y="167"/>
                      <a:pt x="1293" y="0"/>
                      <a:pt x="1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0"/>
              <p:cNvSpPr/>
              <p:nvPr/>
            </p:nvSpPr>
            <p:spPr>
              <a:xfrm>
                <a:off x="5578688" y="3154291"/>
                <a:ext cx="20550" cy="22896"/>
              </a:xfrm>
              <a:custGeom>
                <a:avLst/>
                <a:gdLst/>
                <a:ahLst/>
                <a:cxnLst/>
                <a:rect l="l" t="t" r="r" b="b"/>
                <a:pathLst>
                  <a:path w="1086" h="1210" extrusionOk="0">
                    <a:moveTo>
                      <a:pt x="710" y="0"/>
                    </a:moveTo>
                    <a:cubicBezTo>
                      <a:pt x="292" y="250"/>
                      <a:pt x="0" y="751"/>
                      <a:pt x="126" y="1210"/>
                    </a:cubicBezTo>
                    <a:cubicBezTo>
                      <a:pt x="334" y="1210"/>
                      <a:pt x="543" y="1168"/>
                      <a:pt x="710" y="1001"/>
                    </a:cubicBezTo>
                    <a:cubicBezTo>
                      <a:pt x="1085" y="668"/>
                      <a:pt x="918" y="292"/>
                      <a:pt x="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0"/>
              <p:cNvSpPr/>
              <p:nvPr/>
            </p:nvSpPr>
            <p:spPr>
              <a:xfrm>
                <a:off x="4240729" y="3878904"/>
                <a:ext cx="30030" cy="44827"/>
              </a:xfrm>
              <a:custGeom>
                <a:avLst/>
                <a:gdLst/>
                <a:ahLst/>
                <a:cxnLst/>
                <a:rect l="l" t="t" r="r" b="b"/>
                <a:pathLst>
                  <a:path w="1587" h="2369" extrusionOk="0">
                    <a:moveTo>
                      <a:pt x="84" y="1"/>
                    </a:moveTo>
                    <a:lnTo>
                      <a:pt x="84" y="42"/>
                    </a:lnTo>
                    <a:cubicBezTo>
                      <a:pt x="293" y="209"/>
                      <a:pt x="460" y="334"/>
                      <a:pt x="627" y="501"/>
                    </a:cubicBezTo>
                    <a:cubicBezTo>
                      <a:pt x="752" y="626"/>
                      <a:pt x="877" y="835"/>
                      <a:pt x="919" y="960"/>
                    </a:cubicBezTo>
                    <a:cubicBezTo>
                      <a:pt x="1086" y="1169"/>
                      <a:pt x="1127" y="1377"/>
                      <a:pt x="1169" y="1586"/>
                    </a:cubicBezTo>
                    <a:cubicBezTo>
                      <a:pt x="919" y="1252"/>
                      <a:pt x="460" y="1044"/>
                      <a:pt x="43" y="1044"/>
                    </a:cubicBezTo>
                    <a:cubicBezTo>
                      <a:pt x="43" y="1044"/>
                      <a:pt x="1" y="1085"/>
                      <a:pt x="43" y="1085"/>
                    </a:cubicBezTo>
                    <a:cubicBezTo>
                      <a:pt x="335" y="1085"/>
                      <a:pt x="627" y="1210"/>
                      <a:pt x="835" y="1377"/>
                    </a:cubicBezTo>
                    <a:cubicBezTo>
                      <a:pt x="1044" y="1586"/>
                      <a:pt x="1169" y="1795"/>
                      <a:pt x="1294" y="2087"/>
                    </a:cubicBezTo>
                    <a:cubicBezTo>
                      <a:pt x="1294" y="2170"/>
                      <a:pt x="1336" y="2212"/>
                      <a:pt x="1336" y="2337"/>
                    </a:cubicBezTo>
                    <a:cubicBezTo>
                      <a:pt x="1336" y="2358"/>
                      <a:pt x="1346" y="2368"/>
                      <a:pt x="1357" y="2368"/>
                    </a:cubicBezTo>
                    <a:cubicBezTo>
                      <a:pt x="1367" y="2368"/>
                      <a:pt x="1378" y="2358"/>
                      <a:pt x="1378" y="2337"/>
                    </a:cubicBezTo>
                    <a:cubicBezTo>
                      <a:pt x="1586" y="1377"/>
                      <a:pt x="919" y="418"/>
                      <a:pt x="84"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0"/>
              <p:cNvSpPr/>
              <p:nvPr/>
            </p:nvSpPr>
            <p:spPr>
              <a:xfrm>
                <a:off x="3469549" y="3213480"/>
                <a:ext cx="27305" cy="20474"/>
              </a:xfrm>
              <a:custGeom>
                <a:avLst/>
                <a:gdLst/>
                <a:ahLst/>
                <a:cxnLst/>
                <a:rect l="l" t="t" r="r" b="b"/>
                <a:pathLst>
                  <a:path w="1443" h="1082" extrusionOk="0">
                    <a:moveTo>
                      <a:pt x="406" y="1"/>
                    </a:moveTo>
                    <a:cubicBezTo>
                      <a:pt x="329" y="1"/>
                      <a:pt x="250" y="15"/>
                      <a:pt x="167" y="43"/>
                    </a:cubicBezTo>
                    <a:cubicBezTo>
                      <a:pt x="42" y="126"/>
                      <a:pt x="0" y="251"/>
                      <a:pt x="42" y="376"/>
                    </a:cubicBezTo>
                    <a:cubicBezTo>
                      <a:pt x="167" y="543"/>
                      <a:pt x="334" y="627"/>
                      <a:pt x="501" y="752"/>
                    </a:cubicBezTo>
                    <a:lnTo>
                      <a:pt x="960" y="1044"/>
                    </a:lnTo>
                    <a:cubicBezTo>
                      <a:pt x="1003" y="1070"/>
                      <a:pt x="1051" y="1082"/>
                      <a:pt x="1097" y="1082"/>
                    </a:cubicBezTo>
                    <a:cubicBezTo>
                      <a:pt x="1274" y="1082"/>
                      <a:pt x="1443" y="917"/>
                      <a:pt x="1377" y="752"/>
                    </a:cubicBezTo>
                    <a:cubicBezTo>
                      <a:pt x="1252" y="460"/>
                      <a:pt x="1168" y="335"/>
                      <a:pt x="876" y="168"/>
                    </a:cubicBezTo>
                    <a:cubicBezTo>
                      <a:pt x="709" y="56"/>
                      <a:pt x="561" y="1"/>
                      <a:pt x="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0"/>
              <p:cNvSpPr/>
              <p:nvPr/>
            </p:nvSpPr>
            <p:spPr>
              <a:xfrm>
                <a:off x="3389035" y="3189505"/>
                <a:ext cx="29216" cy="15119"/>
              </a:xfrm>
              <a:custGeom>
                <a:avLst/>
                <a:gdLst/>
                <a:ahLst/>
                <a:cxnLst/>
                <a:rect l="l" t="t" r="r" b="b"/>
                <a:pathLst>
                  <a:path w="1544" h="799" extrusionOk="0">
                    <a:moveTo>
                      <a:pt x="737" y="1"/>
                    </a:moveTo>
                    <a:cubicBezTo>
                      <a:pt x="561" y="1"/>
                      <a:pt x="396" y="48"/>
                      <a:pt x="209" y="142"/>
                    </a:cubicBezTo>
                    <a:cubicBezTo>
                      <a:pt x="0" y="225"/>
                      <a:pt x="42" y="600"/>
                      <a:pt x="292" y="642"/>
                    </a:cubicBezTo>
                    <a:cubicBezTo>
                      <a:pt x="501" y="684"/>
                      <a:pt x="668" y="684"/>
                      <a:pt x="834" y="767"/>
                    </a:cubicBezTo>
                    <a:cubicBezTo>
                      <a:pt x="939" y="788"/>
                      <a:pt x="1033" y="799"/>
                      <a:pt x="1126" y="799"/>
                    </a:cubicBezTo>
                    <a:cubicBezTo>
                      <a:pt x="1220" y="799"/>
                      <a:pt x="1314" y="788"/>
                      <a:pt x="1418" y="767"/>
                    </a:cubicBezTo>
                    <a:cubicBezTo>
                      <a:pt x="1502" y="684"/>
                      <a:pt x="1544" y="559"/>
                      <a:pt x="1502" y="434"/>
                    </a:cubicBezTo>
                    <a:cubicBezTo>
                      <a:pt x="1418" y="183"/>
                      <a:pt x="1126" y="58"/>
                      <a:pt x="918" y="16"/>
                    </a:cubicBezTo>
                    <a:cubicBezTo>
                      <a:pt x="855" y="6"/>
                      <a:pt x="795"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0"/>
              <p:cNvSpPr/>
              <p:nvPr/>
            </p:nvSpPr>
            <p:spPr>
              <a:xfrm>
                <a:off x="3370075" y="3316891"/>
                <a:ext cx="18979" cy="14230"/>
              </a:xfrm>
              <a:custGeom>
                <a:avLst/>
                <a:gdLst/>
                <a:ahLst/>
                <a:cxnLst/>
                <a:rect l="l" t="t" r="r" b="b"/>
                <a:pathLst>
                  <a:path w="1003" h="752" extrusionOk="0">
                    <a:moveTo>
                      <a:pt x="1" y="1"/>
                    </a:moveTo>
                    <a:cubicBezTo>
                      <a:pt x="1" y="293"/>
                      <a:pt x="1" y="501"/>
                      <a:pt x="210" y="626"/>
                    </a:cubicBezTo>
                    <a:cubicBezTo>
                      <a:pt x="314" y="710"/>
                      <a:pt x="439" y="751"/>
                      <a:pt x="569" y="751"/>
                    </a:cubicBezTo>
                    <a:cubicBezTo>
                      <a:pt x="700" y="751"/>
                      <a:pt x="835" y="710"/>
                      <a:pt x="960" y="626"/>
                    </a:cubicBezTo>
                    <a:cubicBezTo>
                      <a:pt x="1002" y="585"/>
                      <a:pt x="960" y="585"/>
                      <a:pt x="960" y="585"/>
                    </a:cubicBezTo>
                    <a:cubicBezTo>
                      <a:pt x="794" y="585"/>
                      <a:pt x="543" y="585"/>
                      <a:pt x="376" y="501"/>
                    </a:cubicBezTo>
                    <a:cubicBezTo>
                      <a:pt x="168" y="376"/>
                      <a:pt x="126" y="167"/>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0"/>
              <p:cNvSpPr/>
              <p:nvPr/>
            </p:nvSpPr>
            <p:spPr>
              <a:xfrm>
                <a:off x="3386651" y="3201843"/>
                <a:ext cx="67913" cy="117793"/>
              </a:xfrm>
              <a:custGeom>
                <a:avLst/>
                <a:gdLst/>
                <a:ahLst/>
                <a:cxnLst/>
                <a:rect l="l" t="t" r="r" b="b"/>
                <a:pathLst>
                  <a:path w="3589" h="6225" extrusionOk="0">
                    <a:moveTo>
                      <a:pt x="3547" y="1"/>
                    </a:moveTo>
                    <a:cubicBezTo>
                      <a:pt x="3526" y="1"/>
                      <a:pt x="3505" y="11"/>
                      <a:pt x="3505" y="32"/>
                    </a:cubicBezTo>
                    <a:cubicBezTo>
                      <a:pt x="3088" y="1700"/>
                      <a:pt x="2921" y="3369"/>
                      <a:pt x="2504" y="5038"/>
                    </a:cubicBezTo>
                    <a:cubicBezTo>
                      <a:pt x="2295" y="4913"/>
                      <a:pt x="2003" y="4620"/>
                      <a:pt x="1795" y="4579"/>
                    </a:cubicBezTo>
                    <a:cubicBezTo>
                      <a:pt x="1711" y="4579"/>
                      <a:pt x="1503" y="5830"/>
                      <a:pt x="1461" y="5955"/>
                    </a:cubicBezTo>
                    <a:cubicBezTo>
                      <a:pt x="877" y="5663"/>
                      <a:pt x="418" y="5413"/>
                      <a:pt x="84" y="4913"/>
                    </a:cubicBezTo>
                    <a:cubicBezTo>
                      <a:pt x="84" y="4913"/>
                      <a:pt x="1" y="4913"/>
                      <a:pt x="1" y="4954"/>
                    </a:cubicBezTo>
                    <a:cubicBezTo>
                      <a:pt x="210" y="5622"/>
                      <a:pt x="752" y="6039"/>
                      <a:pt x="1419" y="6206"/>
                    </a:cubicBezTo>
                    <a:cubicBezTo>
                      <a:pt x="1503" y="6206"/>
                      <a:pt x="1568" y="6224"/>
                      <a:pt x="1602" y="6224"/>
                    </a:cubicBezTo>
                    <a:cubicBezTo>
                      <a:pt x="1619" y="6224"/>
                      <a:pt x="1628" y="6220"/>
                      <a:pt x="1628" y="6206"/>
                    </a:cubicBezTo>
                    <a:cubicBezTo>
                      <a:pt x="1795" y="5830"/>
                      <a:pt x="1962" y="5038"/>
                      <a:pt x="1962" y="5038"/>
                    </a:cubicBezTo>
                    <a:cubicBezTo>
                      <a:pt x="2061" y="5170"/>
                      <a:pt x="2476" y="5540"/>
                      <a:pt x="2643" y="5540"/>
                    </a:cubicBezTo>
                    <a:cubicBezTo>
                      <a:pt x="2686" y="5540"/>
                      <a:pt x="2712" y="5515"/>
                      <a:pt x="2712" y="5455"/>
                    </a:cubicBezTo>
                    <a:cubicBezTo>
                      <a:pt x="3130" y="3744"/>
                      <a:pt x="3547" y="1826"/>
                      <a:pt x="3588" y="32"/>
                    </a:cubicBezTo>
                    <a:cubicBezTo>
                      <a:pt x="3588" y="11"/>
                      <a:pt x="3568" y="1"/>
                      <a:pt x="3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0"/>
              <p:cNvSpPr/>
              <p:nvPr/>
            </p:nvSpPr>
            <p:spPr>
              <a:xfrm>
                <a:off x="3376395" y="3294790"/>
                <a:ext cx="37126" cy="28441"/>
              </a:xfrm>
              <a:custGeom>
                <a:avLst/>
                <a:gdLst/>
                <a:ahLst/>
                <a:cxnLst/>
                <a:rect l="l" t="t" r="r" b="b"/>
                <a:pathLst>
                  <a:path w="1962" h="1503" extrusionOk="0">
                    <a:moveTo>
                      <a:pt x="668" y="1"/>
                    </a:moveTo>
                    <a:cubicBezTo>
                      <a:pt x="668" y="1"/>
                      <a:pt x="460" y="126"/>
                      <a:pt x="293" y="418"/>
                    </a:cubicBezTo>
                    <a:cubicBezTo>
                      <a:pt x="84" y="710"/>
                      <a:pt x="1" y="1085"/>
                      <a:pt x="334" y="1335"/>
                    </a:cubicBezTo>
                    <a:cubicBezTo>
                      <a:pt x="501" y="1461"/>
                      <a:pt x="710" y="1502"/>
                      <a:pt x="918" y="1502"/>
                    </a:cubicBezTo>
                    <a:cubicBezTo>
                      <a:pt x="1419" y="1502"/>
                      <a:pt x="1961" y="1127"/>
                      <a:pt x="1961" y="1127"/>
                    </a:cubicBezTo>
                    <a:cubicBezTo>
                      <a:pt x="1044" y="751"/>
                      <a:pt x="668"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0"/>
              <p:cNvSpPr/>
              <p:nvPr/>
            </p:nvSpPr>
            <p:spPr>
              <a:xfrm>
                <a:off x="3376395" y="3302680"/>
                <a:ext cx="19755" cy="20550"/>
              </a:xfrm>
              <a:custGeom>
                <a:avLst/>
                <a:gdLst/>
                <a:ahLst/>
                <a:cxnLst/>
                <a:rect l="l" t="t" r="r" b="b"/>
                <a:pathLst>
                  <a:path w="1044" h="1086" extrusionOk="0">
                    <a:moveTo>
                      <a:pt x="293" y="1"/>
                    </a:moveTo>
                    <a:cubicBezTo>
                      <a:pt x="84" y="293"/>
                      <a:pt x="1" y="668"/>
                      <a:pt x="334" y="918"/>
                    </a:cubicBezTo>
                    <a:cubicBezTo>
                      <a:pt x="501" y="1044"/>
                      <a:pt x="710" y="1085"/>
                      <a:pt x="918" y="1085"/>
                    </a:cubicBezTo>
                    <a:cubicBezTo>
                      <a:pt x="1044" y="668"/>
                      <a:pt x="668" y="209"/>
                      <a:pt x="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0"/>
              <p:cNvSpPr/>
              <p:nvPr/>
            </p:nvSpPr>
            <p:spPr>
              <a:xfrm>
                <a:off x="3369299" y="3223055"/>
                <a:ext cx="16595" cy="17295"/>
              </a:xfrm>
              <a:custGeom>
                <a:avLst/>
                <a:gdLst/>
                <a:ahLst/>
                <a:cxnLst/>
                <a:rect l="l" t="t" r="r" b="b"/>
                <a:pathLst>
                  <a:path w="877" h="914" extrusionOk="0">
                    <a:moveTo>
                      <a:pt x="240" y="0"/>
                    </a:moveTo>
                    <a:cubicBezTo>
                      <a:pt x="227" y="0"/>
                      <a:pt x="209" y="37"/>
                      <a:pt x="209" y="37"/>
                    </a:cubicBezTo>
                    <a:cubicBezTo>
                      <a:pt x="42" y="329"/>
                      <a:pt x="0" y="705"/>
                      <a:pt x="251" y="871"/>
                    </a:cubicBezTo>
                    <a:cubicBezTo>
                      <a:pt x="292" y="913"/>
                      <a:pt x="417" y="913"/>
                      <a:pt x="501" y="913"/>
                    </a:cubicBezTo>
                    <a:cubicBezTo>
                      <a:pt x="584" y="913"/>
                      <a:pt x="626" y="913"/>
                      <a:pt x="668" y="871"/>
                    </a:cubicBezTo>
                    <a:cubicBezTo>
                      <a:pt x="709" y="746"/>
                      <a:pt x="709" y="663"/>
                      <a:pt x="876" y="454"/>
                    </a:cubicBezTo>
                    <a:lnTo>
                      <a:pt x="876" y="454"/>
                    </a:lnTo>
                    <a:cubicBezTo>
                      <a:pt x="788" y="484"/>
                      <a:pt x="699" y="513"/>
                      <a:pt x="611" y="513"/>
                    </a:cubicBezTo>
                    <a:cubicBezTo>
                      <a:pt x="574" y="513"/>
                      <a:pt x="537" y="508"/>
                      <a:pt x="501" y="496"/>
                    </a:cubicBezTo>
                    <a:cubicBezTo>
                      <a:pt x="334" y="454"/>
                      <a:pt x="292" y="246"/>
                      <a:pt x="251" y="37"/>
                    </a:cubicBezTo>
                    <a:cubicBezTo>
                      <a:pt x="251" y="9"/>
                      <a:pt x="24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0"/>
              <p:cNvSpPr/>
              <p:nvPr/>
            </p:nvSpPr>
            <p:spPr>
              <a:xfrm>
                <a:off x="3374029" y="3230453"/>
                <a:ext cx="26075" cy="28838"/>
              </a:xfrm>
              <a:custGeom>
                <a:avLst/>
                <a:gdLst/>
                <a:ahLst/>
                <a:cxnLst/>
                <a:rect l="l" t="t" r="r" b="b"/>
                <a:pathLst>
                  <a:path w="1378" h="1524" extrusionOk="0">
                    <a:moveTo>
                      <a:pt x="871" y="1"/>
                    </a:moveTo>
                    <a:cubicBezTo>
                      <a:pt x="793" y="1"/>
                      <a:pt x="710" y="22"/>
                      <a:pt x="626" y="63"/>
                    </a:cubicBezTo>
                    <a:cubicBezTo>
                      <a:pt x="543" y="105"/>
                      <a:pt x="418" y="188"/>
                      <a:pt x="334" y="314"/>
                    </a:cubicBezTo>
                    <a:cubicBezTo>
                      <a:pt x="167" y="564"/>
                      <a:pt x="42" y="772"/>
                      <a:pt x="1" y="1023"/>
                    </a:cubicBezTo>
                    <a:cubicBezTo>
                      <a:pt x="167" y="814"/>
                      <a:pt x="334" y="606"/>
                      <a:pt x="459" y="480"/>
                    </a:cubicBezTo>
                    <a:cubicBezTo>
                      <a:pt x="579" y="361"/>
                      <a:pt x="720" y="263"/>
                      <a:pt x="852" y="263"/>
                    </a:cubicBezTo>
                    <a:cubicBezTo>
                      <a:pt x="904" y="263"/>
                      <a:pt x="954" y="278"/>
                      <a:pt x="1002" y="314"/>
                    </a:cubicBezTo>
                    <a:cubicBezTo>
                      <a:pt x="1169" y="355"/>
                      <a:pt x="1210" y="606"/>
                      <a:pt x="1169" y="814"/>
                    </a:cubicBezTo>
                    <a:cubicBezTo>
                      <a:pt x="1085" y="939"/>
                      <a:pt x="1085" y="1023"/>
                      <a:pt x="1043" y="1148"/>
                    </a:cubicBezTo>
                    <a:cubicBezTo>
                      <a:pt x="1002" y="1273"/>
                      <a:pt x="960" y="1398"/>
                      <a:pt x="877" y="1523"/>
                    </a:cubicBezTo>
                    <a:cubicBezTo>
                      <a:pt x="1002" y="1398"/>
                      <a:pt x="1085" y="1231"/>
                      <a:pt x="1210" y="1106"/>
                    </a:cubicBezTo>
                    <a:cubicBezTo>
                      <a:pt x="1252" y="981"/>
                      <a:pt x="1252" y="939"/>
                      <a:pt x="1294" y="814"/>
                    </a:cubicBezTo>
                    <a:cubicBezTo>
                      <a:pt x="1377" y="731"/>
                      <a:pt x="1377" y="564"/>
                      <a:pt x="1377" y="397"/>
                    </a:cubicBezTo>
                    <a:cubicBezTo>
                      <a:pt x="1377" y="272"/>
                      <a:pt x="1252" y="105"/>
                      <a:pt x="1085" y="63"/>
                    </a:cubicBezTo>
                    <a:cubicBezTo>
                      <a:pt x="1023" y="22"/>
                      <a:pt x="950" y="1"/>
                      <a:pt x="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0"/>
              <p:cNvSpPr/>
              <p:nvPr/>
            </p:nvSpPr>
            <p:spPr>
              <a:xfrm>
                <a:off x="3472690" y="3265592"/>
                <a:ext cx="18979" cy="12091"/>
              </a:xfrm>
              <a:custGeom>
                <a:avLst/>
                <a:gdLst/>
                <a:ahLst/>
                <a:cxnLst/>
                <a:rect l="l" t="t" r="r" b="b"/>
                <a:pathLst>
                  <a:path w="1003" h="639" extrusionOk="0">
                    <a:moveTo>
                      <a:pt x="210" y="0"/>
                    </a:moveTo>
                    <a:cubicBezTo>
                      <a:pt x="126" y="83"/>
                      <a:pt x="43" y="167"/>
                      <a:pt x="1" y="334"/>
                    </a:cubicBezTo>
                    <a:cubicBezTo>
                      <a:pt x="1" y="375"/>
                      <a:pt x="43" y="417"/>
                      <a:pt x="84" y="501"/>
                    </a:cubicBezTo>
                    <a:cubicBezTo>
                      <a:pt x="168" y="584"/>
                      <a:pt x="251" y="626"/>
                      <a:pt x="376" y="626"/>
                    </a:cubicBezTo>
                    <a:cubicBezTo>
                      <a:pt x="407" y="635"/>
                      <a:pt x="437" y="639"/>
                      <a:pt x="467" y="639"/>
                    </a:cubicBezTo>
                    <a:cubicBezTo>
                      <a:pt x="712" y="639"/>
                      <a:pt x="890" y="344"/>
                      <a:pt x="1002" y="83"/>
                    </a:cubicBezTo>
                    <a:lnTo>
                      <a:pt x="1002" y="83"/>
                    </a:lnTo>
                    <a:cubicBezTo>
                      <a:pt x="853" y="158"/>
                      <a:pt x="671" y="299"/>
                      <a:pt x="515" y="299"/>
                    </a:cubicBezTo>
                    <a:cubicBezTo>
                      <a:pt x="496" y="299"/>
                      <a:pt x="478" y="297"/>
                      <a:pt x="460" y="292"/>
                    </a:cubicBezTo>
                    <a:cubicBezTo>
                      <a:pt x="376" y="209"/>
                      <a:pt x="251" y="125"/>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0"/>
              <p:cNvSpPr/>
              <p:nvPr/>
            </p:nvSpPr>
            <p:spPr>
              <a:xfrm>
                <a:off x="3451384" y="3255809"/>
                <a:ext cx="24486" cy="27949"/>
              </a:xfrm>
              <a:custGeom>
                <a:avLst/>
                <a:gdLst/>
                <a:ahLst/>
                <a:cxnLst/>
                <a:rect l="l" t="t" r="r" b="b"/>
                <a:pathLst>
                  <a:path w="1294" h="1477" extrusionOk="0">
                    <a:moveTo>
                      <a:pt x="737" y="0"/>
                    </a:moveTo>
                    <a:cubicBezTo>
                      <a:pt x="607" y="0"/>
                      <a:pt x="479" y="39"/>
                      <a:pt x="418" y="100"/>
                    </a:cubicBezTo>
                    <a:cubicBezTo>
                      <a:pt x="293" y="225"/>
                      <a:pt x="209" y="308"/>
                      <a:pt x="126" y="434"/>
                    </a:cubicBezTo>
                    <a:cubicBezTo>
                      <a:pt x="84" y="517"/>
                      <a:pt x="84" y="600"/>
                      <a:pt x="42" y="684"/>
                    </a:cubicBezTo>
                    <a:cubicBezTo>
                      <a:pt x="1" y="851"/>
                      <a:pt x="1" y="1059"/>
                      <a:pt x="1" y="1226"/>
                    </a:cubicBezTo>
                    <a:cubicBezTo>
                      <a:pt x="42" y="1101"/>
                      <a:pt x="42" y="934"/>
                      <a:pt x="84" y="851"/>
                    </a:cubicBezTo>
                    <a:lnTo>
                      <a:pt x="251" y="517"/>
                    </a:lnTo>
                    <a:cubicBezTo>
                      <a:pt x="382" y="353"/>
                      <a:pt x="488" y="241"/>
                      <a:pt x="608" y="241"/>
                    </a:cubicBezTo>
                    <a:cubicBezTo>
                      <a:pt x="640" y="241"/>
                      <a:pt x="674" y="249"/>
                      <a:pt x="710" y="267"/>
                    </a:cubicBezTo>
                    <a:cubicBezTo>
                      <a:pt x="918" y="308"/>
                      <a:pt x="960" y="475"/>
                      <a:pt x="1043" y="726"/>
                    </a:cubicBezTo>
                    <a:cubicBezTo>
                      <a:pt x="1043" y="934"/>
                      <a:pt x="1043" y="1226"/>
                      <a:pt x="960" y="1476"/>
                    </a:cubicBezTo>
                    <a:cubicBezTo>
                      <a:pt x="1127" y="1268"/>
                      <a:pt x="1252" y="1018"/>
                      <a:pt x="1294" y="726"/>
                    </a:cubicBezTo>
                    <a:cubicBezTo>
                      <a:pt x="1294" y="600"/>
                      <a:pt x="1294" y="475"/>
                      <a:pt x="1252" y="308"/>
                    </a:cubicBezTo>
                    <a:cubicBezTo>
                      <a:pt x="1169" y="183"/>
                      <a:pt x="1043" y="58"/>
                      <a:pt x="877" y="16"/>
                    </a:cubicBezTo>
                    <a:cubicBezTo>
                      <a:pt x="832" y="5"/>
                      <a:pt x="784" y="0"/>
                      <a:pt x="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0"/>
              <p:cNvSpPr/>
              <p:nvPr/>
            </p:nvSpPr>
            <p:spPr>
              <a:xfrm>
                <a:off x="3258585" y="3146362"/>
                <a:ext cx="60609" cy="92777"/>
              </a:xfrm>
              <a:custGeom>
                <a:avLst/>
                <a:gdLst/>
                <a:ahLst/>
                <a:cxnLst/>
                <a:rect l="l" t="t" r="r" b="b"/>
                <a:pathLst>
                  <a:path w="3203" h="4903" extrusionOk="0">
                    <a:moveTo>
                      <a:pt x="1993" y="1"/>
                    </a:moveTo>
                    <a:cubicBezTo>
                      <a:pt x="886" y="1"/>
                      <a:pt x="0" y="3269"/>
                      <a:pt x="742" y="4299"/>
                    </a:cubicBezTo>
                    <a:cubicBezTo>
                      <a:pt x="1064" y="4773"/>
                      <a:pt x="1447" y="4902"/>
                      <a:pt x="1768" y="4902"/>
                    </a:cubicBezTo>
                    <a:cubicBezTo>
                      <a:pt x="2154" y="4902"/>
                      <a:pt x="2452" y="4716"/>
                      <a:pt x="2452" y="4716"/>
                    </a:cubicBezTo>
                    <a:lnTo>
                      <a:pt x="3203" y="2880"/>
                    </a:lnTo>
                    <a:cubicBezTo>
                      <a:pt x="3203" y="2880"/>
                      <a:pt x="3203" y="127"/>
                      <a:pt x="2035" y="2"/>
                    </a:cubicBezTo>
                    <a:cubicBezTo>
                      <a:pt x="2021" y="1"/>
                      <a:pt x="2007" y="1"/>
                      <a:pt x="1993" y="1"/>
                    </a:cubicBezTo>
                    <a:close/>
                  </a:path>
                </a:pathLst>
              </a:custGeom>
              <a:solidFill>
                <a:srgbClr val="FFC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0"/>
              <p:cNvSpPr/>
              <p:nvPr/>
            </p:nvSpPr>
            <p:spPr>
              <a:xfrm>
                <a:off x="3281292" y="3165342"/>
                <a:ext cx="27646" cy="63636"/>
              </a:xfrm>
              <a:custGeom>
                <a:avLst/>
                <a:gdLst/>
                <a:ahLst/>
                <a:cxnLst/>
                <a:rect l="l" t="t" r="r" b="b"/>
                <a:pathLst>
                  <a:path w="1461" h="3363" extrusionOk="0">
                    <a:moveTo>
                      <a:pt x="626" y="0"/>
                    </a:moveTo>
                    <a:cubicBezTo>
                      <a:pt x="1085" y="793"/>
                      <a:pt x="1002" y="1669"/>
                      <a:pt x="793" y="2503"/>
                    </a:cubicBezTo>
                    <a:cubicBezTo>
                      <a:pt x="752" y="2086"/>
                      <a:pt x="585" y="1752"/>
                      <a:pt x="42" y="1752"/>
                    </a:cubicBezTo>
                    <a:cubicBezTo>
                      <a:pt x="1" y="1752"/>
                      <a:pt x="1" y="1794"/>
                      <a:pt x="42" y="1794"/>
                    </a:cubicBezTo>
                    <a:cubicBezTo>
                      <a:pt x="376" y="1961"/>
                      <a:pt x="543" y="2128"/>
                      <a:pt x="585" y="2503"/>
                    </a:cubicBezTo>
                    <a:cubicBezTo>
                      <a:pt x="585" y="2753"/>
                      <a:pt x="585" y="3004"/>
                      <a:pt x="543" y="3254"/>
                    </a:cubicBezTo>
                    <a:cubicBezTo>
                      <a:pt x="543" y="3333"/>
                      <a:pt x="577" y="3362"/>
                      <a:pt x="612" y="3362"/>
                    </a:cubicBezTo>
                    <a:cubicBezTo>
                      <a:pt x="632" y="3362"/>
                      <a:pt x="653" y="3353"/>
                      <a:pt x="668" y="3337"/>
                    </a:cubicBezTo>
                    <a:cubicBezTo>
                      <a:pt x="1294" y="2461"/>
                      <a:pt x="1461" y="709"/>
                      <a:pt x="626"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0"/>
              <p:cNvSpPr/>
              <p:nvPr/>
            </p:nvSpPr>
            <p:spPr>
              <a:xfrm>
                <a:off x="5658408" y="2979732"/>
                <a:ext cx="68367" cy="104736"/>
              </a:xfrm>
              <a:custGeom>
                <a:avLst/>
                <a:gdLst/>
                <a:ahLst/>
                <a:cxnLst/>
                <a:rect l="l" t="t" r="r" b="b"/>
                <a:pathLst>
                  <a:path w="3613" h="5535" extrusionOk="0">
                    <a:moveTo>
                      <a:pt x="1377" y="1"/>
                    </a:moveTo>
                    <a:cubicBezTo>
                      <a:pt x="1349" y="1"/>
                      <a:pt x="1322" y="3"/>
                      <a:pt x="1294" y="6"/>
                    </a:cubicBezTo>
                    <a:cubicBezTo>
                      <a:pt x="1" y="90"/>
                      <a:pt x="1" y="3218"/>
                      <a:pt x="1" y="3218"/>
                    </a:cubicBezTo>
                    <a:lnTo>
                      <a:pt x="877" y="5304"/>
                    </a:lnTo>
                    <a:cubicBezTo>
                      <a:pt x="877" y="5304"/>
                      <a:pt x="1209" y="5534"/>
                      <a:pt x="1648" y="5534"/>
                    </a:cubicBezTo>
                    <a:cubicBezTo>
                      <a:pt x="2001" y="5534"/>
                      <a:pt x="2423" y="5385"/>
                      <a:pt x="2796" y="4845"/>
                    </a:cubicBezTo>
                    <a:cubicBezTo>
                      <a:pt x="3612" y="3661"/>
                      <a:pt x="2631" y="1"/>
                      <a:pt x="1377" y="1"/>
                    </a:cubicBezTo>
                    <a:close/>
                  </a:path>
                </a:pathLst>
              </a:custGeom>
              <a:solidFill>
                <a:srgbClr val="FFC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0"/>
              <p:cNvSpPr/>
              <p:nvPr/>
            </p:nvSpPr>
            <p:spPr>
              <a:xfrm>
                <a:off x="5669459" y="2999582"/>
                <a:ext cx="31601" cy="73041"/>
              </a:xfrm>
              <a:custGeom>
                <a:avLst/>
                <a:gdLst/>
                <a:ahLst/>
                <a:cxnLst/>
                <a:rect l="l" t="t" r="r" b="b"/>
                <a:pathLst>
                  <a:path w="1670" h="3860" extrusionOk="0">
                    <a:moveTo>
                      <a:pt x="960" y="0"/>
                    </a:moveTo>
                    <a:lnTo>
                      <a:pt x="960" y="0"/>
                    </a:lnTo>
                    <a:cubicBezTo>
                      <a:pt x="1" y="876"/>
                      <a:pt x="209" y="2795"/>
                      <a:pt x="918" y="3796"/>
                    </a:cubicBezTo>
                    <a:cubicBezTo>
                      <a:pt x="918" y="3842"/>
                      <a:pt x="941" y="3860"/>
                      <a:pt x="969" y="3860"/>
                    </a:cubicBezTo>
                    <a:cubicBezTo>
                      <a:pt x="1019" y="3860"/>
                      <a:pt x="1085" y="3807"/>
                      <a:pt x="1085" y="3754"/>
                    </a:cubicBezTo>
                    <a:cubicBezTo>
                      <a:pt x="1085" y="3421"/>
                      <a:pt x="960" y="3170"/>
                      <a:pt x="1044" y="2878"/>
                    </a:cubicBezTo>
                    <a:cubicBezTo>
                      <a:pt x="1044" y="2461"/>
                      <a:pt x="1252" y="2211"/>
                      <a:pt x="1586" y="2086"/>
                    </a:cubicBezTo>
                    <a:cubicBezTo>
                      <a:pt x="1669" y="2086"/>
                      <a:pt x="1669" y="2044"/>
                      <a:pt x="1586" y="2044"/>
                    </a:cubicBezTo>
                    <a:cubicBezTo>
                      <a:pt x="1044" y="2044"/>
                      <a:pt x="835" y="2378"/>
                      <a:pt x="752" y="2878"/>
                    </a:cubicBezTo>
                    <a:cubicBezTo>
                      <a:pt x="543" y="1877"/>
                      <a:pt x="460" y="876"/>
                      <a:pt x="960"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0"/>
              <p:cNvSpPr/>
              <p:nvPr/>
            </p:nvSpPr>
            <p:spPr>
              <a:xfrm>
                <a:off x="2852265" y="4365152"/>
                <a:ext cx="204458" cy="80269"/>
              </a:xfrm>
              <a:custGeom>
                <a:avLst/>
                <a:gdLst/>
                <a:ahLst/>
                <a:cxnLst/>
                <a:rect l="l" t="t" r="r" b="b"/>
                <a:pathLst>
                  <a:path w="10805" h="4242" extrusionOk="0">
                    <a:moveTo>
                      <a:pt x="1" y="0"/>
                    </a:moveTo>
                    <a:cubicBezTo>
                      <a:pt x="1" y="0"/>
                      <a:pt x="3263" y="4242"/>
                      <a:pt x="8605" y="4242"/>
                    </a:cubicBezTo>
                    <a:cubicBezTo>
                      <a:pt x="9304" y="4242"/>
                      <a:pt x="10038" y="4169"/>
                      <a:pt x="10805" y="4005"/>
                    </a:cubicBezTo>
                    <a:cubicBezTo>
                      <a:pt x="10805" y="4005"/>
                      <a:pt x="6258" y="3004"/>
                      <a:pt x="4548"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0"/>
              <p:cNvSpPr/>
              <p:nvPr/>
            </p:nvSpPr>
            <p:spPr>
              <a:xfrm>
                <a:off x="5839173" y="4287003"/>
                <a:ext cx="335496" cy="166499"/>
              </a:xfrm>
              <a:custGeom>
                <a:avLst/>
                <a:gdLst/>
                <a:ahLst/>
                <a:cxnLst/>
                <a:rect l="l" t="t" r="r" b="b"/>
                <a:pathLst>
                  <a:path w="17730" h="8799" extrusionOk="0">
                    <a:moveTo>
                      <a:pt x="14309" y="1"/>
                    </a:moveTo>
                    <a:cubicBezTo>
                      <a:pt x="14309" y="1"/>
                      <a:pt x="12403" y="7147"/>
                      <a:pt x="883" y="7147"/>
                    </a:cubicBezTo>
                    <a:cubicBezTo>
                      <a:pt x="595" y="7147"/>
                      <a:pt x="301" y="7143"/>
                      <a:pt x="0" y="7134"/>
                    </a:cubicBezTo>
                    <a:lnTo>
                      <a:pt x="0" y="7134"/>
                    </a:lnTo>
                    <a:cubicBezTo>
                      <a:pt x="1" y="7134"/>
                      <a:pt x="3362" y="8798"/>
                      <a:pt x="7283" y="8798"/>
                    </a:cubicBezTo>
                    <a:cubicBezTo>
                      <a:pt x="11091" y="8798"/>
                      <a:pt x="15428" y="7229"/>
                      <a:pt x="17729" y="1043"/>
                    </a:cubicBezTo>
                    <a:lnTo>
                      <a:pt x="14309"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0"/>
              <p:cNvSpPr/>
              <p:nvPr/>
            </p:nvSpPr>
            <p:spPr>
              <a:xfrm>
                <a:off x="4356193" y="3825524"/>
                <a:ext cx="27438" cy="17976"/>
              </a:xfrm>
              <a:custGeom>
                <a:avLst/>
                <a:gdLst/>
                <a:ahLst/>
                <a:cxnLst/>
                <a:rect l="l" t="t" r="r" b="b"/>
                <a:pathLst>
                  <a:path w="1450" h="950" extrusionOk="0">
                    <a:moveTo>
                      <a:pt x="1015" y="0"/>
                    </a:moveTo>
                    <a:cubicBezTo>
                      <a:pt x="892" y="0"/>
                      <a:pt x="768" y="43"/>
                      <a:pt x="657" y="110"/>
                    </a:cubicBezTo>
                    <a:cubicBezTo>
                      <a:pt x="407" y="194"/>
                      <a:pt x="240" y="361"/>
                      <a:pt x="115" y="569"/>
                    </a:cubicBezTo>
                    <a:cubicBezTo>
                      <a:pt x="0" y="760"/>
                      <a:pt x="199" y="950"/>
                      <a:pt x="393" y="950"/>
                    </a:cubicBezTo>
                    <a:cubicBezTo>
                      <a:pt x="412" y="950"/>
                      <a:pt x="430" y="948"/>
                      <a:pt x="448" y="945"/>
                    </a:cubicBezTo>
                    <a:cubicBezTo>
                      <a:pt x="615" y="861"/>
                      <a:pt x="782" y="778"/>
                      <a:pt x="907" y="736"/>
                    </a:cubicBezTo>
                    <a:cubicBezTo>
                      <a:pt x="1116" y="611"/>
                      <a:pt x="1283" y="569"/>
                      <a:pt x="1366" y="402"/>
                    </a:cubicBezTo>
                    <a:cubicBezTo>
                      <a:pt x="1449" y="319"/>
                      <a:pt x="1366" y="152"/>
                      <a:pt x="1324" y="110"/>
                    </a:cubicBezTo>
                    <a:cubicBezTo>
                      <a:pt x="1227" y="33"/>
                      <a:pt x="1121" y="0"/>
                      <a:pt x="1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0"/>
              <p:cNvSpPr/>
              <p:nvPr/>
            </p:nvSpPr>
            <p:spPr>
              <a:xfrm>
                <a:off x="4449915" y="3813906"/>
                <a:ext cx="29216" cy="14495"/>
              </a:xfrm>
              <a:custGeom>
                <a:avLst/>
                <a:gdLst/>
                <a:ahLst/>
                <a:cxnLst/>
                <a:rect l="l" t="t" r="r" b="b"/>
                <a:pathLst>
                  <a:path w="1544" h="766" extrusionOk="0">
                    <a:moveTo>
                      <a:pt x="537" y="1"/>
                    </a:moveTo>
                    <a:cubicBezTo>
                      <a:pt x="337" y="1"/>
                      <a:pt x="139" y="62"/>
                      <a:pt x="42" y="224"/>
                    </a:cubicBezTo>
                    <a:cubicBezTo>
                      <a:pt x="1" y="307"/>
                      <a:pt x="1" y="516"/>
                      <a:pt x="84" y="557"/>
                    </a:cubicBezTo>
                    <a:cubicBezTo>
                      <a:pt x="251" y="641"/>
                      <a:pt x="418" y="641"/>
                      <a:pt x="585" y="724"/>
                    </a:cubicBezTo>
                    <a:cubicBezTo>
                      <a:pt x="751" y="724"/>
                      <a:pt x="960" y="766"/>
                      <a:pt x="1127" y="766"/>
                    </a:cubicBezTo>
                    <a:cubicBezTo>
                      <a:pt x="1335" y="766"/>
                      <a:pt x="1544" y="432"/>
                      <a:pt x="1377" y="349"/>
                    </a:cubicBezTo>
                    <a:cubicBezTo>
                      <a:pt x="1169" y="140"/>
                      <a:pt x="960" y="15"/>
                      <a:pt x="710" y="15"/>
                    </a:cubicBezTo>
                    <a:cubicBezTo>
                      <a:pt x="653" y="6"/>
                      <a:pt x="595"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0"/>
              <p:cNvSpPr/>
              <p:nvPr/>
            </p:nvSpPr>
            <p:spPr>
              <a:xfrm>
                <a:off x="4395456" y="3919947"/>
                <a:ext cx="41857" cy="27154"/>
              </a:xfrm>
              <a:custGeom>
                <a:avLst/>
                <a:gdLst/>
                <a:ahLst/>
                <a:cxnLst/>
                <a:rect l="l" t="t" r="r" b="b"/>
                <a:pathLst>
                  <a:path w="2212" h="1435" extrusionOk="0">
                    <a:moveTo>
                      <a:pt x="0" y="1"/>
                    </a:moveTo>
                    <a:lnTo>
                      <a:pt x="0" y="251"/>
                    </a:lnTo>
                    <a:cubicBezTo>
                      <a:pt x="0" y="627"/>
                      <a:pt x="42" y="1252"/>
                      <a:pt x="626" y="1419"/>
                    </a:cubicBezTo>
                    <a:cubicBezTo>
                      <a:pt x="678" y="1430"/>
                      <a:pt x="733" y="1435"/>
                      <a:pt x="788" y="1435"/>
                    </a:cubicBezTo>
                    <a:cubicBezTo>
                      <a:pt x="954" y="1435"/>
                      <a:pt x="1126" y="1388"/>
                      <a:pt x="1252" y="1294"/>
                    </a:cubicBezTo>
                    <a:cubicBezTo>
                      <a:pt x="1836" y="1044"/>
                      <a:pt x="2211" y="293"/>
                      <a:pt x="2211" y="293"/>
                    </a:cubicBezTo>
                    <a:lnTo>
                      <a:pt x="2211" y="293"/>
                    </a:lnTo>
                    <a:cubicBezTo>
                      <a:pt x="1931" y="413"/>
                      <a:pt x="1658" y="459"/>
                      <a:pt x="1404" y="459"/>
                    </a:cubicBezTo>
                    <a:cubicBezTo>
                      <a:pt x="603" y="459"/>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0"/>
              <p:cNvSpPr/>
              <p:nvPr/>
            </p:nvSpPr>
            <p:spPr>
              <a:xfrm>
                <a:off x="4394662" y="3924696"/>
                <a:ext cx="23691" cy="22404"/>
              </a:xfrm>
              <a:custGeom>
                <a:avLst/>
                <a:gdLst/>
                <a:ahLst/>
                <a:cxnLst/>
                <a:rect l="l" t="t" r="r" b="b"/>
                <a:pathLst>
                  <a:path w="1252" h="1184" extrusionOk="0">
                    <a:moveTo>
                      <a:pt x="0" y="0"/>
                    </a:moveTo>
                    <a:cubicBezTo>
                      <a:pt x="0" y="376"/>
                      <a:pt x="42" y="1001"/>
                      <a:pt x="626" y="1168"/>
                    </a:cubicBezTo>
                    <a:cubicBezTo>
                      <a:pt x="678" y="1179"/>
                      <a:pt x="733" y="1184"/>
                      <a:pt x="788" y="1184"/>
                    </a:cubicBezTo>
                    <a:cubicBezTo>
                      <a:pt x="955" y="1184"/>
                      <a:pt x="1127" y="1137"/>
                      <a:pt x="1252" y="1043"/>
                    </a:cubicBezTo>
                    <a:cubicBezTo>
                      <a:pt x="1127" y="751"/>
                      <a:pt x="918" y="501"/>
                      <a:pt x="668" y="334"/>
                    </a:cubicBezTo>
                    <a:cubicBezTo>
                      <a:pt x="543" y="167"/>
                      <a:pt x="292" y="4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0"/>
              <p:cNvSpPr/>
              <p:nvPr/>
            </p:nvSpPr>
            <p:spPr>
              <a:xfrm>
                <a:off x="4362096" y="3857541"/>
                <a:ext cx="37731" cy="34931"/>
              </a:xfrm>
              <a:custGeom>
                <a:avLst/>
                <a:gdLst/>
                <a:ahLst/>
                <a:cxnLst/>
                <a:rect l="l" t="t" r="r" b="b"/>
                <a:pathLst>
                  <a:path w="1994" h="1846" extrusionOk="0">
                    <a:moveTo>
                      <a:pt x="981" y="1"/>
                    </a:moveTo>
                    <a:cubicBezTo>
                      <a:pt x="964" y="1"/>
                      <a:pt x="946" y="2"/>
                      <a:pt x="929" y="3"/>
                    </a:cubicBezTo>
                    <a:cubicBezTo>
                      <a:pt x="1" y="124"/>
                      <a:pt x="283" y="1845"/>
                      <a:pt x="1057" y="1845"/>
                    </a:cubicBezTo>
                    <a:cubicBezTo>
                      <a:pt x="1083" y="1845"/>
                      <a:pt x="1110" y="1843"/>
                      <a:pt x="1137" y="1839"/>
                    </a:cubicBezTo>
                    <a:cubicBezTo>
                      <a:pt x="1994" y="1757"/>
                      <a:pt x="1734" y="1"/>
                      <a:pt x="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0"/>
              <p:cNvSpPr/>
              <p:nvPr/>
            </p:nvSpPr>
            <p:spPr>
              <a:xfrm>
                <a:off x="4353619" y="3859168"/>
                <a:ext cx="26851" cy="19906"/>
              </a:xfrm>
              <a:custGeom>
                <a:avLst/>
                <a:gdLst/>
                <a:ahLst/>
                <a:cxnLst/>
                <a:rect l="l" t="t" r="r" b="b"/>
                <a:pathLst>
                  <a:path w="1419" h="1052" extrusionOk="0">
                    <a:moveTo>
                      <a:pt x="1419" y="1"/>
                    </a:moveTo>
                    <a:cubicBezTo>
                      <a:pt x="1168" y="1"/>
                      <a:pt x="1001" y="43"/>
                      <a:pt x="835" y="251"/>
                    </a:cubicBezTo>
                    <a:cubicBezTo>
                      <a:pt x="751" y="335"/>
                      <a:pt x="709" y="460"/>
                      <a:pt x="626" y="627"/>
                    </a:cubicBezTo>
                    <a:cubicBezTo>
                      <a:pt x="534" y="764"/>
                      <a:pt x="442" y="826"/>
                      <a:pt x="330" y="826"/>
                    </a:cubicBezTo>
                    <a:cubicBezTo>
                      <a:pt x="237" y="826"/>
                      <a:pt x="131" y="785"/>
                      <a:pt x="0" y="710"/>
                    </a:cubicBezTo>
                    <a:lnTo>
                      <a:pt x="0" y="710"/>
                    </a:lnTo>
                    <a:cubicBezTo>
                      <a:pt x="146" y="929"/>
                      <a:pt x="323" y="1052"/>
                      <a:pt x="533" y="1052"/>
                    </a:cubicBezTo>
                    <a:cubicBezTo>
                      <a:pt x="563" y="1052"/>
                      <a:pt x="594" y="1049"/>
                      <a:pt x="626" y="1044"/>
                    </a:cubicBezTo>
                    <a:cubicBezTo>
                      <a:pt x="793" y="960"/>
                      <a:pt x="835" y="752"/>
                      <a:pt x="960" y="627"/>
                    </a:cubicBezTo>
                    <a:cubicBezTo>
                      <a:pt x="1043" y="418"/>
                      <a:pt x="1210" y="209"/>
                      <a:pt x="1419" y="43"/>
                    </a:cubicBezTo>
                    <a:lnTo>
                      <a:pt x="14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0"/>
              <p:cNvSpPr/>
              <p:nvPr/>
            </p:nvSpPr>
            <p:spPr>
              <a:xfrm>
                <a:off x="4450426" y="3847796"/>
                <a:ext cx="31960" cy="32925"/>
              </a:xfrm>
              <a:custGeom>
                <a:avLst/>
                <a:gdLst/>
                <a:ahLst/>
                <a:cxnLst/>
                <a:rect l="l" t="t" r="r" b="b"/>
                <a:pathLst>
                  <a:path w="1689" h="1740" extrusionOk="0">
                    <a:moveTo>
                      <a:pt x="687" y="1"/>
                    </a:moveTo>
                    <a:cubicBezTo>
                      <a:pt x="645" y="1"/>
                      <a:pt x="602" y="6"/>
                      <a:pt x="558" y="18"/>
                    </a:cubicBezTo>
                    <a:cubicBezTo>
                      <a:pt x="1" y="177"/>
                      <a:pt x="278" y="1740"/>
                      <a:pt x="956" y="1740"/>
                    </a:cubicBezTo>
                    <a:cubicBezTo>
                      <a:pt x="989" y="1740"/>
                      <a:pt x="1023" y="1736"/>
                      <a:pt x="1058" y="1728"/>
                    </a:cubicBezTo>
                    <a:cubicBezTo>
                      <a:pt x="1688" y="1571"/>
                      <a:pt x="1389"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0"/>
              <p:cNvSpPr/>
              <p:nvPr/>
            </p:nvSpPr>
            <p:spPr>
              <a:xfrm>
                <a:off x="4459395" y="3844957"/>
                <a:ext cx="26056" cy="10294"/>
              </a:xfrm>
              <a:custGeom>
                <a:avLst/>
                <a:gdLst/>
                <a:ahLst/>
                <a:cxnLst/>
                <a:rect l="l" t="t" r="r" b="b"/>
                <a:pathLst>
                  <a:path w="1377" h="544" extrusionOk="0">
                    <a:moveTo>
                      <a:pt x="1377" y="1"/>
                    </a:moveTo>
                    <a:lnTo>
                      <a:pt x="1377" y="1"/>
                    </a:lnTo>
                    <a:cubicBezTo>
                      <a:pt x="1286" y="181"/>
                      <a:pt x="1175" y="318"/>
                      <a:pt x="1025" y="318"/>
                    </a:cubicBezTo>
                    <a:cubicBezTo>
                      <a:pt x="968" y="318"/>
                      <a:pt x="904" y="298"/>
                      <a:pt x="834" y="251"/>
                    </a:cubicBezTo>
                    <a:cubicBezTo>
                      <a:pt x="751" y="210"/>
                      <a:pt x="626" y="84"/>
                      <a:pt x="542" y="84"/>
                    </a:cubicBezTo>
                    <a:cubicBezTo>
                      <a:pt x="490" y="74"/>
                      <a:pt x="441" y="69"/>
                      <a:pt x="393" y="69"/>
                    </a:cubicBezTo>
                    <a:cubicBezTo>
                      <a:pt x="250" y="69"/>
                      <a:pt x="125" y="116"/>
                      <a:pt x="0" y="210"/>
                    </a:cubicBezTo>
                    <a:cubicBezTo>
                      <a:pt x="209" y="210"/>
                      <a:pt x="417" y="293"/>
                      <a:pt x="584" y="376"/>
                    </a:cubicBezTo>
                    <a:cubicBezTo>
                      <a:pt x="668" y="418"/>
                      <a:pt x="834" y="543"/>
                      <a:pt x="1001" y="543"/>
                    </a:cubicBezTo>
                    <a:cubicBezTo>
                      <a:pt x="1252" y="460"/>
                      <a:pt x="1377" y="251"/>
                      <a:pt x="1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0"/>
              <p:cNvSpPr/>
              <p:nvPr/>
            </p:nvSpPr>
            <p:spPr>
              <a:xfrm>
                <a:off x="4394813" y="3844371"/>
                <a:ext cx="70638" cy="85586"/>
              </a:xfrm>
              <a:custGeom>
                <a:avLst/>
                <a:gdLst/>
                <a:ahLst/>
                <a:cxnLst/>
                <a:rect l="l" t="t" r="r" b="b"/>
                <a:pathLst>
                  <a:path w="3733" h="4523" extrusionOk="0">
                    <a:moveTo>
                      <a:pt x="1906" y="1"/>
                    </a:moveTo>
                    <a:cubicBezTo>
                      <a:pt x="1880" y="1"/>
                      <a:pt x="1849" y="11"/>
                      <a:pt x="1828" y="32"/>
                    </a:cubicBezTo>
                    <a:cubicBezTo>
                      <a:pt x="1953" y="1283"/>
                      <a:pt x="2203" y="2118"/>
                      <a:pt x="2245" y="2118"/>
                    </a:cubicBezTo>
                    <a:cubicBezTo>
                      <a:pt x="2537" y="2076"/>
                      <a:pt x="2954" y="1993"/>
                      <a:pt x="3288" y="1993"/>
                    </a:cubicBezTo>
                    <a:cubicBezTo>
                      <a:pt x="3038" y="2326"/>
                      <a:pt x="2412" y="2910"/>
                      <a:pt x="2412" y="2952"/>
                    </a:cubicBezTo>
                    <a:cubicBezTo>
                      <a:pt x="2537" y="3202"/>
                      <a:pt x="2787" y="3494"/>
                      <a:pt x="3038" y="3578"/>
                    </a:cubicBezTo>
                    <a:cubicBezTo>
                      <a:pt x="2550" y="4183"/>
                      <a:pt x="1980" y="4368"/>
                      <a:pt x="1460" y="4368"/>
                    </a:cubicBezTo>
                    <a:cubicBezTo>
                      <a:pt x="869" y="4368"/>
                      <a:pt x="342" y="4128"/>
                      <a:pt x="76" y="3995"/>
                    </a:cubicBezTo>
                    <a:cubicBezTo>
                      <a:pt x="59" y="3978"/>
                      <a:pt x="34" y="3968"/>
                      <a:pt x="20" y="3968"/>
                    </a:cubicBezTo>
                    <a:cubicBezTo>
                      <a:pt x="1" y="3968"/>
                      <a:pt x="3" y="3988"/>
                      <a:pt x="76" y="4037"/>
                    </a:cubicBezTo>
                    <a:cubicBezTo>
                      <a:pt x="334" y="4252"/>
                      <a:pt x="847" y="4522"/>
                      <a:pt x="1455" y="4522"/>
                    </a:cubicBezTo>
                    <a:cubicBezTo>
                      <a:pt x="2027" y="4522"/>
                      <a:pt x="2682" y="4284"/>
                      <a:pt x="3288" y="3536"/>
                    </a:cubicBezTo>
                    <a:cubicBezTo>
                      <a:pt x="3371" y="3536"/>
                      <a:pt x="2787" y="3244"/>
                      <a:pt x="2620" y="2952"/>
                    </a:cubicBezTo>
                    <a:cubicBezTo>
                      <a:pt x="2620" y="2952"/>
                      <a:pt x="3455" y="2285"/>
                      <a:pt x="3705" y="1867"/>
                    </a:cubicBezTo>
                    <a:cubicBezTo>
                      <a:pt x="3733" y="1826"/>
                      <a:pt x="3626" y="1812"/>
                      <a:pt x="3463" y="1812"/>
                    </a:cubicBezTo>
                    <a:cubicBezTo>
                      <a:pt x="3135" y="1812"/>
                      <a:pt x="2579" y="1867"/>
                      <a:pt x="2412" y="1867"/>
                    </a:cubicBezTo>
                    <a:cubicBezTo>
                      <a:pt x="2120" y="783"/>
                      <a:pt x="2203" y="1117"/>
                      <a:pt x="1953" y="32"/>
                    </a:cubicBezTo>
                    <a:cubicBezTo>
                      <a:pt x="1953" y="11"/>
                      <a:pt x="1932" y="1"/>
                      <a:pt x="1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0"/>
              <p:cNvSpPr/>
              <p:nvPr/>
            </p:nvSpPr>
            <p:spPr>
              <a:xfrm>
                <a:off x="4387547" y="3964944"/>
                <a:ext cx="16595" cy="13435"/>
              </a:xfrm>
              <a:custGeom>
                <a:avLst/>
                <a:gdLst/>
                <a:ahLst/>
                <a:cxnLst/>
                <a:rect l="l" t="t" r="r" b="b"/>
                <a:pathLst>
                  <a:path w="877" h="710" extrusionOk="0">
                    <a:moveTo>
                      <a:pt x="418" y="1"/>
                    </a:moveTo>
                    <a:cubicBezTo>
                      <a:pt x="293" y="1"/>
                      <a:pt x="168" y="84"/>
                      <a:pt x="168" y="168"/>
                    </a:cubicBezTo>
                    <a:cubicBezTo>
                      <a:pt x="168" y="293"/>
                      <a:pt x="210" y="376"/>
                      <a:pt x="293" y="376"/>
                    </a:cubicBezTo>
                    <a:cubicBezTo>
                      <a:pt x="330" y="401"/>
                      <a:pt x="359" y="411"/>
                      <a:pt x="384" y="411"/>
                    </a:cubicBezTo>
                    <a:cubicBezTo>
                      <a:pt x="443" y="411"/>
                      <a:pt x="472" y="352"/>
                      <a:pt x="502" y="293"/>
                    </a:cubicBezTo>
                    <a:lnTo>
                      <a:pt x="502" y="293"/>
                    </a:lnTo>
                    <a:cubicBezTo>
                      <a:pt x="460" y="334"/>
                      <a:pt x="418" y="334"/>
                      <a:pt x="335" y="334"/>
                    </a:cubicBezTo>
                    <a:cubicBezTo>
                      <a:pt x="293" y="293"/>
                      <a:pt x="293" y="251"/>
                      <a:pt x="335" y="168"/>
                    </a:cubicBezTo>
                    <a:cubicBezTo>
                      <a:pt x="376" y="147"/>
                      <a:pt x="418" y="136"/>
                      <a:pt x="455" y="136"/>
                    </a:cubicBezTo>
                    <a:cubicBezTo>
                      <a:pt x="491" y="136"/>
                      <a:pt x="522" y="147"/>
                      <a:pt x="543" y="168"/>
                    </a:cubicBezTo>
                    <a:cubicBezTo>
                      <a:pt x="668" y="251"/>
                      <a:pt x="668" y="376"/>
                      <a:pt x="543" y="501"/>
                    </a:cubicBezTo>
                    <a:cubicBezTo>
                      <a:pt x="483" y="561"/>
                      <a:pt x="420" y="587"/>
                      <a:pt x="360" y="587"/>
                    </a:cubicBezTo>
                    <a:cubicBezTo>
                      <a:pt x="212" y="587"/>
                      <a:pt x="84" y="429"/>
                      <a:pt x="84" y="251"/>
                    </a:cubicBezTo>
                    <a:cubicBezTo>
                      <a:pt x="43" y="334"/>
                      <a:pt x="1" y="460"/>
                      <a:pt x="84" y="543"/>
                    </a:cubicBezTo>
                    <a:cubicBezTo>
                      <a:pt x="210" y="668"/>
                      <a:pt x="293" y="710"/>
                      <a:pt x="418" y="710"/>
                    </a:cubicBezTo>
                    <a:cubicBezTo>
                      <a:pt x="585" y="710"/>
                      <a:pt x="668" y="710"/>
                      <a:pt x="752" y="543"/>
                    </a:cubicBezTo>
                    <a:cubicBezTo>
                      <a:pt x="877" y="460"/>
                      <a:pt x="877" y="293"/>
                      <a:pt x="835" y="168"/>
                    </a:cubicBezTo>
                    <a:cubicBezTo>
                      <a:pt x="752" y="84"/>
                      <a:pt x="710" y="1"/>
                      <a:pt x="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0"/>
              <p:cNvSpPr/>
              <p:nvPr/>
            </p:nvSpPr>
            <p:spPr>
              <a:xfrm>
                <a:off x="5168225" y="3668147"/>
                <a:ext cx="4750" cy="283592"/>
              </a:xfrm>
              <a:custGeom>
                <a:avLst/>
                <a:gdLst/>
                <a:ahLst/>
                <a:cxnLst/>
                <a:rect l="l" t="t" r="r" b="b"/>
                <a:pathLst>
                  <a:path w="251" h="14987" extrusionOk="0">
                    <a:moveTo>
                      <a:pt x="126" y="1"/>
                    </a:moveTo>
                    <a:cubicBezTo>
                      <a:pt x="63" y="1"/>
                      <a:pt x="0" y="43"/>
                      <a:pt x="0" y="126"/>
                    </a:cubicBezTo>
                    <a:lnTo>
                      <a:pt x="0" y="14893"/>
                    </a:lnTo>
                    <a:cubicBezTo>
                      <a:pt x="0" y="14956"/>
                      <a:pt x="63" y="14987"/>
                      <a:pt x="126" y="14987"/>
                    </a:cubicBezTo>
                    <a:cubicBezTo>
                      <a:pt x="188" y="14987"/>
                      <a:pt x="251" y="14956"/>
                      <a:pt x="251" y="14893"/>
                    </a:cubicBezTo>
                    <a:lnTo>
                      <a:pt x="251" y="126"/>
                    </a:lnTo>
                    <a:cubicBezTo>
                      <a:pt x="251" y="43"/>
                      <a:pt x="188"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0"/>
              <p:cNvSpPr/>
              <p:nvPr/>
            </p:nvSpPr>
            <p:spPr>
              <a:xfrm>
                <a:off x="5200582" y="3669131"/>
                <a:ext cx="4768" cy="290517"/>
              </a:xfrm>
              <a:custGeom>
                <a:avLst/>
                <a:gdLst/>
                <a:ahLst/>
                <a:cxnLst/>
                <a:rect l="l" t="t" r="r" b="b"/>
                <a:pathLst>
                  <a:path w="252" h="15353" extrusionOk="0">
                    <a:moveTo>
                      <a:pt x="110" y="1"/>
                    </a:moveTo>
                    <a:cubicBezTo>
                      <a:pt x="53" y="1"/>
                      <a:pt x="1" y="53"/>
                      <a:pt x="1" y="157"/>
                    </a:cubicBezTo>
                    <a:lnTo>
                      <a:pt x="1" y="15258"/>
                    </a:lnTo>
                    <a:cubicBezTo>
                      <a:pt x="1" y="15321"/>
                      <a:pt x="63" y="15352"/>
                      <a:pt x="126" y="15352"/>
                    </a:cubicBezTo>
                    <a:cubicBezTo>
                      <a:pt x="189" y="15352"/>
                      <a:pt x="251" y="15321"/>
                      <a:pt x="251" y="15258"/>
                    </a:cubicBezTo>
                    <a:lnTo>
                      <a:pt x="251" y="157"/>
                    </a:lnTo>
                    <a:cubicBezTo>
                      <a:pt x="230" y="53"/>
                      <a:pt x="168" y="1"/>
                      <a:pt x="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82" name="Google Shape;2282;p30"/>
          <p:cNvSpPr/>
          <p:nvPr/>
        </p:nvSpPr>
        <p:spPr>
          <a:xfrm>
            <a:off x="3232875" y="3978975"/>
            <a:ext cx="111300" cy="111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0"/>
          <p:cNvSpPr/>
          <p:nvPr/>
        </p:nvSpPr>
        <p:spPr>
          <a:xfrm>
            <a:off x="5593750" y="4516350"/>
            <a:ext cx="111300" cy="111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0"/>
          <p:cNvSpPr/>
          <p:nvPr/>
        </p:nvSpPr>
        <p:spPr>
          <a:xfrm>
            <a:off x="4858925" y="2419350"/>
            <a:ext cx="111300" cy="111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0"/>
          <p:cNvSpPr/>
          <p:nvPr/>
        </p:nvSpPr>
        <p:spPr>
          <a:xfrm>
            <a:off x="4341425" y="4125550"/>
            <a:ext cx="111300" cy="111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TextBox 140">
            <a:extLst>
              <a:ext uri="{FF2B5EF4-FFF2-40B4-BE49-F238E27FC236}">
                <a16:creationId xmlns:a16="http://schemas.microsoft.com/office/drawing/2014/main" id="{76961AAD-425D-433F-A422-991B0601D334}"/>
              </a:ext>
            </a:extLst>
          </p:cNvPr>
          <p:cNvSpPr txBox="1"/>
          <p:nvPr/>
        </p:nvSpPr>
        <p:spPr>
          <a:xfrm>
            <a:off x="4672574" y="920728"/>
            <a:ext cx="4418278" cy="3108543"/>
          </a:xfrm>
          <a:prstGeom prst="rect">
            <a:avLst/>
          </a:prstGeom>
          <a:noFill/>
        </p:spPr>
        <p:txBody>
          <a:bodyPr wrap="square" rtlCol="0">
            <a:spAutoFit/>
          </a:bodyPr>
          <a:lstStyle/>
          <a:p>
            <a:r>
              <a:rPr lang="en-AU" dirty="0"/>
              <a:t>Success means achieving a goal you’ve set out to accomplish through hard work. </a:t>
            </a:r>
          </a:p>
          <a:p>
            <a:endParaRPr lang="en-AU" dirty="0"/>
          </a:p>
          <a:p>
            <a:r>
              <a:rPr lang="en-AU" b="1" dirty="0"/>
              <a:t>It does not mean getting top marks </a:t>
            </a:r>
            <a:r>
              <a:rPr lang="en-AU" dirty="0"/>
              <a:t>in all subjects </a:t>
            </a:r>
            <a:r>
              <a:rPr lang="en-AU" b="1" dirty="0"/>
              <a:t>or being the best</a:t>
            </a:r>
            <a:r>
              <a:rPr lang="en-AU" dirty="0"/>
              <a:t>. </a:t>
            </a:r>
          </a:p>
          <a:p>
            <a:endParaRPr lang="en-AU" dirty="0"/>
          </a:p>
          <a:p>
            <a:r>
              <a:rPr lang="en-AU" dirty="0"/>
              <a:t>Some parents - with the best of intentions - can create such a high level of expectation in the mind of a child that the child may, in time, give up trying or believe he or she will never be able to get there. </a:t>
            </a:r>
          </a:p>
          <a:p>
            <a:endParaRPr lang="en-AU" dirty="0"/>
          </a:p>
          <a:p>
            <a:r>
              <a:rPr lang="en-AU" dirty="0"/>
              <a:t>It is important to communicate this definition of success to your children, and to them to get excited about being successful.</a:t>
            </a:r>
          </a:p>
        </p:txBody>
      </p:sp>
    </p:spTree>
    <p:extLst>
      <p:ext uri="{BB962C8B-B14F-4D97-AF65-F5344CB8AC3E}">
        <p14:creationId xmlns:p14="http://schemas.microsoft.com/office/powerpoint/2010/main" val="4245278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6"/>
        <p:cNvGrpSpPr/>
        <p:nvPr/>
      </p:nvGrpSpPr>
      <p:grpSpPr>
        <a:xfrm>
          <a:off x="0" y="0"/>
          <a:ext cx="0" cy="0"/>
          <a:chOff x="0" y="0"/>
          <a:chExt cx="0" cy="0"/>
        </a:xfrm>
      </p:grpSpPr>
      <p:sp>
        <p:nvSpPr>
          <p:cNvPr id="2567" name="Google Shape;2567;p34"/>
          <p:cNvSpPr txBox="1">
            <a:spLocks noGrp="1"/>
          </p:cNvSpPr>
          <p:nvPr>
            <p:ph type="title"/>
          </p:nvPr>
        </p:nvSpPr>
        <p:spPr>
          <a:xfrm>
            <a:off x="253999" y="189374"/>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solidFill>
                  <a:schemeClr val="accent5">
                    <a:lumMod val="75000"/>
                  </a:schemeClr>
                </a:solidFill>
              </a:rPr>
              <a:t>Communicate High and Realistic Expectations</a:t>
            </a:r>
            <a:endParaRPr dirty="0">
              <a:solidFill>
                <a:schemeClr val="accent5">
                  <a:lumMod val="75000"/>
                </a:schemeClr>
              </a:solidFill>
            </a:endParaRPr>
          </a:p>
        </p:txBody>
      </p:sp>
      <p:grpSp>
        <p:nvGrpSpPr>
          <p:cNvPr id="2586" name="Google Shape;2586;p34"/>
          <p:cNvGrpSpPr/>
          <p:nvPr/>
        </p:nvGrpSpPr>
        <p:grpSpPr>
          <a:xfrm>
            <a:off x="358712" y="1223008"/>
            <a:ext cx="2425871" cy="3557045"/>
            <a:chOff x="263296" y="1280158"/>
            <a:chExt cx="2425871" cy="3557045"/>
          </a:xfrm>
        </p:grpSpPr>
        <p:sp>
          <p:nvSpPr>
            <p:cNvPr id="2587" name="Google Shape;2587;p34"/>
            <p:cNvSpPr/>
            <p:nvPr/>
          </p:nvSpPr>
          <p:spPr>
            <a:xfrm>
              <a:off x="2263641" y="2421535"/>
              <a:ext cx="212389" cy="160445"/>
            </a:xfrm>
            <a:custGeom>
              <a:avLst/>
              <a:gdLst/>
              <a:ahLst/>
              <a:cxnLst/>
              <a:rect l="l" t="t" r="r" b="b"/>
              <a:pathLst>
                <a:path w="10500" h="7932" extrusionOk="0">
                  <a:moveTo>
                    <a:pt x="6682" y="1"/>
                  </a:moveTo>
                  <a:cubicBezTo>
                    <a:pt x="6562" y="1"/>
                    <a:pt x="6442" y="10"/>
                    <a:pt x="6322" y="29"/>
                  </a:cubicBezTo>
                  <a:cubicBezTo>
                    <a:pt x="4511" y="325"/>
                    <a:pt x="74" y="3172"/>
                    <a:pt x="0" y="3172"/>
                  </a:cubicBezTo>
                  <a:lnTo>
                    <a:pt x="814" y="7756"/>
                  </a:lnTo>
                  <a:cubicBezTo>
                    <a:pt x="814" y="7756"/>
                    <a:pt x="6248" y="3800"/>
                    <a:pt x="6544" y="3689"/>
                  </a:cubicBezTo>
                  <a:cubicBezTo>
                    <a:pt x="6572" y="3684"/>
                    <a:pt x="6598" y="3681"/>
                    <a:pt x="6623" y="3681"/>
                  </a:cubicBezTo>
                  <a:cubicBezTo>
                    <a:pt x="6936" y="3681"/>
                    <a:pt x="7073" y="4087"/>
                    <a:pt x="7210" y="4429"/>
                  </a:cubicBezTo>
                  <a:cubicBezTo>
                    <a:pt x="7315" y="4780"/>
                    <a:pt x="6920" y="7932"/>
                    <a:pt x="8431" y="7932"/>
                  </a:cubicBezTo>
                  <a:cubicBezTo>
                    <a:pt x="8512" y="7932"/>
                    <a:pt x="8597" y="7923"/>
                    <a:pt x="8688" y="7904"/>
                  </a:cubicBezTo>
                  <a:cubicBezTo>
                    <a:pt x="10500" y="7534"/>
                    <a:pt x="10352" y="3172"/>
                    <a:pt x="10204" y="2506"/>
                  </a:cubicBezTo>
                  <a:cubicBezTo>
                    <a:pt x="10066" y="1850"/>
                    <a:pt x="8380" y="1"/>
                    <a:pt x="6682" y="1"/>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4"/>
            <p:cNvSpPr/>
            <p:nvPr/>
          </p:nvSpPr>
          <p:spPr>
            <a:xfrm flipH="1">
              <a:off x="368151" y="4604325"/>
              <a:ext cx="2160352" cy="232878"/>
            </a:xfrm>
            <a:custGeom>
              <a:avLst/>
              <a:gdLst/>
              <a:ahLst/>
              <a:cxnLst/>
              <a:rect l="l" t="t" r="r" b="b"/>
              <a:pathLst>
                <a:path w="119903" h="12736" extrusionOk="0">
                  <a:moveTo>
                    <a:pt x="59932" y="0"/>
                  </a:moveTo>
                  <a:cubicBezTo>
                    <a:pt x="26811" y="0"/>
                    <a:pt x="1" y="2868"/>
                    <a:pt x="1" y="6387"/>
                  </a:cubicBezTo>
                  <a:cubicBezTo>
                    <a:pt x="1" y="9868"/>
                    <a:pt x="26811" y="12736"/>
                    <a:pt x="59932" y="12736"/>
                  </a:cubicBezTo>
                  <a:cubicBezTo>
                    <a:pt x="93053" y="12736"/>
                    <a:pt x="119902" y="9868"/>
                    <a:pt x="119902" y="6387"/>
                  </a:cubicBezTo>
                  <a:cubicBezTo>
                    <a:pt x="119902" y="2868"/>
                    <a:pt x="93053" y="0"/>
                    <a:pt x="59932"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4"/>
            <p:cNvSpPr/>
            <p:nvPr/>
          </p:nvSpPr>
          <p:spPr>
            <a:xfrm>
              <a:off x="263296" y="2079804"/>
              <a:ext cx="160464" cy="147047"/>
            </a:xfrm>
            <a:custGeom>
              <a:avLst/>
              <a:gdLst/>
              <a:ahLst/>
              <a:cxnLst/>
              <a:rect l="l" t="t" r="r" b="b"/>
              <a:pathLst>
                <a:path w="8874" h="8132" extrusionOk="0">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4"/>
            <p:cNvSpPr/>
            <p:nvPr/>
          </p:nvSpPr>
          <p:spPr>
            <a:xfrm>
              <a:off x="561602" y="1280158"/>
              <a:ext cx="162996" cy="147264"/>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4"/>
            <p:cNvSpPr/>
            <p:nvPr/>
          </p:nvSpPr>
          <p:spPr>
            <a:xfrm>
              <a:off x="2004535" y="1833319"/>
              <a:ext cx="285450" cy="246483"/>
            </a:xfrm>
            <a:custGeom>
              <a:avLst/>
              <a:gdLst/>
              <a:ahLst/>
              <a:cxnLst/>
              <a:rect l="l" t="t" r="r" b="b"/>
              <a:pathLst>
                <a:path w="15786" h="13631" extrusionOk="0">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4"/>
            <p:cNvSpPr/>
            <p:nvPr/>
          </p:nvSpPr>
          <p:spPr>
            <a:xfrm>
              <a:off x="2248673" y="2434096"/>
              <a:ext cx="195216" cy="159858"/>
            </a:xfrm>
            <a:custGeom>
              <a:avLst/>
              <a:gdLst/>
              <a:ahLst/>
              <a:cxnLst/>
              <a:rect l="l" t="t" r="r" b="b"/>
              <a:pathLst>
                <a:path w="9651" h="7903" extrusionOk="0">
                  <a:moveTo>
                    <a:pt x="5903" y="1"/>
                  </a:moveTo>
                  <a:cubicBezTo>
                    <a:pt x="5771" y="1"/>
                    <a:pt x="5640" y="12"/>
                    <a:pt x="5510" y="37"/>
                  </a:cubicBezTo>
                  <a:cubicBezTo>
                    <a:pt x="3698" y="296"/>
                    <a:pt x="2071" y="1442"/>
                    <a:pt x="555" y="2329"/>
                  </a:cubicBezTo>
                  <a:lnTo>
                    <a:pt x="1" y="7727"/>
                  </a:lnTo>
                  <a:cubicBezTo>
                    <a:pt x="1" y="7727"/>
                    <a:pt x="5399" y="3771"/>
                    <a:pt x="5731" y="3660"/>
                  </a:cubicBezTo>
                  <a:cubicBezTo>
                    <a:pt x="5759" y="3654"/>
                    <a:pt x="5785" y="3652"/>
                    <a:pt x="5810" y="3652"/>
                  </a:cubicBezTo>
                  <a:cubicBezTo>
                    <a:pt x="6118" y="3652"/>
                    <a:pt x="6223" y="4057"/>
                    <a:pt x="6360" y="4399"/>
                  </a:cubicBezTo>
                  <a:cubicBezTo>
                    <a:pt x="6500" y="4750"/>
                    <a:pt x="6107" y="7902"/>
                    <a:pt x="7587" y="7902"/>
                  </a:cubicBezTo>
                  <a:cubicBezTo>
                    <a:pt x="7666" y="7902"/>
                    <a:pt x="7749" y="7893"/>
                    <a:pt x="7839" y="7875"/>
                  </a:cubicBezTo>
                  <a:cubicBezTo>
                    <a:pt x="9650" y="7505"/>
                    <a:pt x="9502" y="3179"/>
                    <a:pt x="9391" y="2477"/>
                  </a:cubicBezTo>
                  <a:cubicBezTo>
                    <a:pt x="9254" y="1826"/>
                    <a:pt x="7562" y="1"/>
                    <a:pt x="5903" y="1"/>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4"/>
            <p:cNvSpPr/>
            <p:nvPr/>
          </p:nvSpPr>
          <p:spPr>
            <a:xfrm>
              <a:off x="1608149" y="2390182"/>
              <a:ext cx="916488" cy="538375"/>
            </a:xfrm>
            <a:custGeom>
              <a:avLst/>
              <a:gdLst/>
              <a:ahLst/>
              <a:cxnLst/>
              <a:rect l="l" t="t" r="r" b="b"/>
              <a:pathLst>
                <a:path w="45309" h="26616" extrusionOk="0">
                  <a:moveTo>
                    <a:pt x="39115" y="1"/>
                  </a:moveTo>
                  <a:cubicBezTo>
                    <a:pt x="39033" y="1"/>
                    <a:pt x="38953" y="9"/>
                    <a:pt x="38876" y="26"/>
                  </a:cubicBezTo>
                  <a:cubicBezTo>
                    <a:pt x="36917" y="433"/>
                    <a:pt x="34514" y="1912"/>
                    <a:pt x="32517" y="3945"/>
                  </a:cubicBezTo>
                  <a:cubicBezTo>
                    <a:pt x="30484" y="5979"/>
                    <a:pt x="28192" y="10083"/>
                    <a:pt x="27785" y="10896"/>
                  </a:cubicBezTo>
                  <a:cubicBezTo>
                    <a:pt x="25308" y="13188"/>
                    <a:pt x="20982" y="16848"/>
                    <a:pt x="20280" y="17181"/>
                  </a:cubicBezTo>
                  <a:cubicBezTo>
                    <a:pt x="20110" y="17253"/>
                    <a:pt x="19667" y="17283"/>
                    <a:pt x="19033" y="17283"/>
                  </a:cubicBezTo>
                  <a:cubicBezTo>
                    <a:pt x="16076" y="17283"/>
                    <a:pt x="8962" y="16624"/>
                    <a:pt x="6009" y="16441"/>
                  </a:cubicBezTo>
                  <a:cubicBezTo>
                    <a:pt x="5623" y="16412"/>
                    <a:pt x="5269" y="16398"/>
                    <a:pt x="4945" y="16398"/>
                  </a:cubicBezTo>
                  <a:cubicBezTo>
                    <a:pt x="1" y="16398"/>
                    <a:pt x="2145" y="19670"/>
                    <a:pt x="5233" y="20989"/>
                  </a:cubicBezTo>
                  <a:cubicBezTo>
                    <a:pt x="8407" y="22385"/>
                    <a:pt x="18174" y="26615"/>
                    <a:pt x="23121" y="26615"/>
                  </a:cubicBezTo>
                  <a:cubicBezTo>
                    <a:pt x="23936" y="26615"/>
                    <a:pt x="24621" y="26500"/>
                    <a:pt x="25123" y="26239"/>
                  </a:cubicBezTo>
                  <a:cubicBezTo>
                    <a:pt x="26972" y="25241"/>
                    <a:pt x="33146" y="20397"/>
                    <a:pt x="35919" y="17403"/>
                  </a:cubicBezTo>
                  <a:cubicBezTo>
                    <a:pt x="37065" y="16626"/>
                    <a:pt x="39800" y="14778"/>
                    <a:pt x="40799" y="14149"/>
                  </a:cubicBezTo>
                  <a:cubicBezTo>
                    <a:pt x="42130" y="13336"/>
                    <a:pt x="43867" y="11635"/>
                    <a:pt x="44644" y="9787"/>
                  </a:cubicBezTo>
                  <a:cubicBezTo>
                    <a:pt x="45308" y="8059"/>
                    <a:pt x="45286" y="5854"/>
                    <a:pt x="44228" y="5854"/>
                  </a:cubicBezTo>
                  <a:cubicBezTo>
                    <a:pt x="44109" y="5854"/>
                    <a:pt x="43976" y="5882"/>
                    <a:pt x="43830" y="5942"/>
                  </a:cubicBezTo>
                  <a:cubicBezTo>
                    <a:pt x="42351" y="6496"/>
                    <a:pt x="42277" y="8715"/>
                    <a:pt x="40614" y="9047"/>
                  </a:cubicBezTo>
                  <a:cubicBezTo>
                    <a:pt x="40452" y="9083"/>
                    <a:pt x="40294" y="9100"/>
                    <a:pt x="40140" y="9100"/>
                  </a:cubicBezTo>
                  <a:cubicBezTo>
                    <a:pt x="38708" y="9100"/>
                    <a:pt x="37631" y="7656"/>
                    <a:pt x="37397" y="6755"/>
                  </a:cubicBezTo>
                  <a:cubicBezTo>
                    <a:pt x="37176" y="5794"/>
                    <a:pt x="38137" y="4722"/>
                    <a:pt x="38950" y="4093"/>
                  </a:cubicBezTo>
                  <a:cubicBezTo>
                    <a:pt x="39020" y="4041"/>
                    <a:pt x="39100" y="4018"/>
                    <a:pt x="39189" y="4018"/>
                  </a:cubicBezTo>
                  <a:cubicBezTo>
                    <a:pt x="39944" y="4018"/>
                    <a:pt x="41355" y="5705"/>
                    <a:pt x="42760" y="5705"/>
                  </a:cubicBezTo>
                  <a:cubicBezTo>
                    <a:pt x="42945" y="5705"/>
                    <a:pt x="43129" y="5675"/>
                    <a:pt x="43313" y="5609"/>
                  </a:cubicBezTo>
                  <a:cubicBezTo>
                    <a:pt x="44840" y="5041"/>
                    <a:pt x="41145" y="1"/>
                    <a:pt x="39115" y="1"/>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4"/>
            <p:cNvSpPr/>
            <p:nvPr/>
          </p:nvSpPr>
          <p:spPr>
            <a:xfrm>
              <a:off x="2286822" y="2708543"/>
              <a:ext cx="402345" cy="79272"/>
            </a:xfrm>
            <a:custGeom>
              <a:avLst/>
              <a:gdLst/>
              <a:ahLst/>
              <a:cxnLst/>
              <a:rect l="l" t="t" r="r" b="b"/>
              <a:pathLst>
                <a:path w="19891" h="3919" extrusionOk="0">
                  <a:moveTo>
                    <a:pt x="1146" y="0"/>
                  </a:moveTo>
                  <a:lnTo>
                    <a:pt x="0" y="1996"/>
                  </a:lnTo>
                  <a:lnTo>
                    <a:pt x="1146" y="3919"/>
                  </a:lnTo>
                  <a:lnTo>
                    <a:pt x="18671" y="3919"/>
                  </a:lnTo>
                  <a:lnTo>
                    <a:pt x="19891" y="1996"/>
                  </a:lnTo>
                  <a:lnTo>
                    <a:pt x="1867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4"/>
            <p:cNvSpPr/>
            <p:nvPr/>
          </p:nvSpPr>
          <p:spPr>
            <a:xfrm>
              <a:off x="2286822" y="2748917"/>
              <a:ext cx="402345" cy="38897"/>
            </a:xfrm>
            <a:custGeom>
              <a:avLst/>
              <a:gdLst/>
              <a:ahLst/>
              <a:cxnLst/>
              <a:rect l="l" t="t" r="r" b="b"/>
              <a:pathLst>
                <a:path w="19891" h="1923" extrusionOk="0">
                  <a:moveTo>
                    <a:pt x="0" y="0"/>
                  </a:moveTo>
                  <a:lnTo>
                    <a:pt x="1146" y="1923"/>
                  </a:lnTo>
                  <a:lnTo>
                    <a:pt x="18671" y="1923"/>
                  </a:lnTo>
                  <a:lnTo>
                    <a:pt x="19891"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4"/>
            <p:cNvSpPr/>
            <p:nvPr/>
          </p:nvSpPr>
          <p:spPr>
            <a:xfrm>
              <a:off x="2286822" y="2787794"/>
              <a:ext cx="402345" cy="80789"/>
            </a:xfrm>
            <a:custGeom>
              <a:avLst/>
              <a:gdLst/>
              <a:ahLst/>
              <a:cxnLst/>
              <a:rect l="l" t="t" r="r" b="b"/>
              <a:pathLst>
                <a:path w="19891" h="3994" extrusionOk="0">
                  <a:moveTo>
                    <a:pt x="1146" y="1"/>
                  </a:moveTo>
                  <a:lnTo>
                    <a:pt x="0" y="1997"/>
                  </a:lnTo>
                  <a:lnTo>
                    <a:pt x="1146" y="3994"/>
                  </a:lnTo>
                  <a:lnTo>
                    <a:pt x="18671" y="3994"/>
                  </a:lnTo>
                  <a:lnTo>
                    <a:pt x="19891" y="1997"/>
                  </a:lnTo>
                  <a:lnTo>
                    <a:pt x="1867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4"/>
            <p:cNvSpPr/>
            <p:nvPr/>
          </p:nvSpPr>
          <p:spPr>
            <a:xfrm>
              <a:off x="2286822" y="2828188"/>
              <a:ext cx="402345" cy="40394"/>
            </a:xfrm>
            <a:custGeom>
              <a:avLst/>
              <a:gdLst/>
              <a:ahLst/>
              <a:cxnLst/>
              <a:rect l="l" t="t" r="r" b="b"/>
              <a:pathLst>
                <a:path w="19891" h="1997" extrusionOk="0">
                  <a:moveTo>
                    <a:pt x="0" y="0"/>
                  </a:moveTo>
                  <a:lnTo>
                    <a:pt x="1146" y="1997"/>
                  </a:lnTo>
                  <a:lnTo>
                    <a:pt x="18671" y="1997"/>
                  </a:lnTo>
                  <a:lnTo>
                    <a:pt x="19891"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4"/>
            <p:cNvSpPr/>
            <p:nvPr/>
          </p:nvSpPr>
          <p:spPr>
            <a:xfrm>
              <a:off x="2286822" y="2868563"/>
              <a:ext cx="402345" cy="79292"/>
            </a:xfrm>
            <a:custGeom>
              <a:avLst/>
              <a:gdLst/>
              <a:ahLst/>
              <a:cxnLst/>
              <a:rect l="l" t="t" r="r" b="b"/>
              <a:pathLst>
                <a:path w="19891" h="3920" extrusionOk="0">
                  <a:moveTo>
                    <a:pt x="1146" y="1"/>
                  </a:moveTo>
                  <a:lnTo>
                    <a:pt x="0" y="1923"/>
                  </a:lnTo>
                  <a:lnTo>
                    <a:pt x="1146" y="3920"/>
                  </a:lnTo>
                  <a:lnTo>
                    <a:pt x="18671" y="3920"/>
                  </a:lnTo>
                  <a:lnTo>
                    <a:pt x="19891" y="1923"/>
                  </a:lnTo>
                  <a:lnTo>
                    <a:pt x="1867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4"/>
            <p:cNvSpPr/>
            <p:nvPr/>
          </p:nvSpPr>
          <p:spPr>
            <a:xfrm>
              <a:off x="2286822" y="2907460"/>
              <a:ext cx="402345" cy="40394"/>
            </a:xfrm>
            <a:custGeom>
              <a:avLst/>
              <a:gdLst/>
              <a:ahLst/>
              <a:cxnLst/>
              <a:rect l="l" t="t" r="r" b="b"/>
              <a:pathLst>
                <a:path w="19891" h="1997" extrusionOk="0">
                  <a:moveTo>
                    <a:pt x="0" y="0"/>
                  </a:moveTo>
                  <a:lnTo>
                    <a:pt x="1146" y="1997"/>
                  </a:lnTo>
                  <a:lnTo>
                    <a:pt x="18671" y="1997"/>
                  </a:lnTo>
                  <a:lnTo>
                    <a:pt x="19891"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4"/>
            <p:cNvSpPr/>
            <p:nvPr/>
          </p:nvSpPr>
          <p:spPr>
            <a:xfrm>
              <a:off x="2286822" y="2947834"/>
              <a:ext cx="402345" cy="80040"/>
            </a:xfrm>
            <a:custGeom>
              <a:avLst/>
              <a:gdLst/>
              <a:ahLst/>
              <a:cxnLst/>
              <a:rect l="l" t="t" r="r" b="b"/>
              <a:pathLst>
                <a:path w="19891" h="3957" extrusionOk="0">
                  <a:moveTo>
                    <a:pt x="1146" y="1"/>
                  </a:moveTo>
                  <a:lnTo>
                    <a:pt x="0" y="1997"/>
                  </a:lnTo>
                  <a:lnTo>
                    <a:pt x="1146" y="3957"/>
                  </a:lnTo>
                  <a:lnTo>
                    <a:pt x="18671" y="3957"/>
                  </a:lnTo>
                  <a:lnTo>
                    <a:pt x="19891" y="1997"/>
                  </a:lnTo>
                  <a:lnTo>
                    <a:pt x="1867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4"/>
            <p:cNvSpPr/>
            <p:nvPr/>
          </p:nvSpPr>
          <p:spPr>
            <a:xfrm>
              <a:off x="2286822" y="2988228"/>
              <a:ext cx="402345" cy="39646"/>
            </a:xfrm>
            <a:custGeom>
              <a:avLst/>
              <a:gdLst/>
              <a:ahLst/>
              <a:cxnLst/>
              <a:rect l="l" t="t" r="r" b="b"/>
              <a:pathLst>
                <a:path w="19891" h="1960" extrusionOk="0">
                  <a:moveTo>
                    <a:pt x="0" y="0"/>
                  </a:moveTo>
                  <a:lnTo>
                    <a:pt x="1146" y="1960"/>
                  </a:lnTo>
                  <a:lnTo>
                    <a:pt x="18671" y="1960"/>
                  </a:lnTo>
                  <a:lnTo>
                    <a:pt x="19891"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4"/>
            <p:cNvSpPr/>
            <p:nvPr/>
          </p:nvSpPr>
          <p:spPr>
            <a:xfrm>
              <a:off x="2286822" y="3027854"/>
              <a:ext cx="402345" cy="80040"/>
            </a:xfrm>
            <a:custGeom>
              <a:avLst/>
              <a:gdLst/>
              <a:ahLst/>
              <a:cxnLst/>
              <a:rect l="l" t="t" r="r" b="b"/>
              <a:pathLst>
                <a:path w="19891" h="3957" extrusionOk="0">
                  <a:moveTo>
                    <a:pt x="1146" y="1"/>
                  </a:moveTo>
                  <a:lnTo>
                    <a:pt x="0" y="1960"/>
                  </a:lnTo>
                  <a:lnTo>
                    <a:pt x="1146" y="3956"/>
                  </a:lnTo>
                  <a:lnTo>
                    <a:pt x="18671" y="3956"/>
                  </a:lnTo>
                  <a:lnTo>
                    <a:pt x="19891" y="1960"/>
                  </a:lnTo>
                  <a:lnTo>
                    <a:pt x="1867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4"/>
            <p:cNvSpPr/>
            <p:nvPr/>
          </p:nvSpPr>
          <p:spPr>
            <a:xfrm>
              <a:off x="2286822" y="3067480"/>
              <a:ext cx="402345" cy="40415"/>
            </a:xfrm>
            <a:custGeom>
              <a:avLst/>
              <a:gdLst/>
              <a:ahLst/>
              <a:cxnLst/>
              <a:rect l="l" t="t" r="r" b="b"/>
              <a:pathLst>
                <a:path w="19891" h="1998" extrusionOk="0">
                  <a:moveTo>
                    <a:pt x="0" y="1"/>
                  </a:moveTo>
                  <a:lnTo>
                    <a:pt x="1146" y="1997"/>
                  </a:lnTo>
                  <a:lnTo>
                    <a:pt x="18671" y="1997"/>
                  </a:lnTo>
                  <a:lnTo>
                    <a:pt x="19891"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4"/>
            <p:cNvSpPr/>
            <p:nvPr/>
          </p:nvSpPr>
          <p:spPr>
            <a:xfrm>
              <a:off x="2286822" y="3107874"/>
              <a:ext cx="402345" cy="80040"/>
            </a:xfrm>
            <a:custGeom>
              <a:avLst/>
              <a:gdLst/>
              <a:ahLst/>
              <a:cxnLst/>
              <a:rect l="l" t="t" r="r" b="b"/>
              <a:pathLst>
                <a:path w="19891" h="3957" extrusionOk="0">
                  <a:moveTo>
                    <a:pt x="1146" y="0"/>
                  </a:moveTo>
                  <a:lnTo>
                    <a:pt x="0" y="1960"/>
                  </a:lnTo>
                  <a:lnTo>
                    <a:pt x="1146" y="3956"/>
                  </a:lnTo>
                  <a:lnTo>
                    <a:pt x="18671" y="3956"/>
                  </a:lnTo>
                  <a:lnTo>
                    <a:pt x="19891" y="1960"/>
                  </a:lnTo>
                  <a:lnTo>
                    <a:pt x="1867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4"/>
            <p:cNvSpPr/>
            <p:nvPr/>
          </p:nvSpPr>
          <p:spPr>
            <a:xfrm>
              <a:off x="2286822" y="3147500"/>
              <a:ext cx="402345" cy="40415"/>
            </a:xfrm>
            <a:custGeom>
              <a:avLst/>
              <a:gdLst/>
              <a:ahLst/>
              <a:cxnLst/>
              <a:rect l="l" t="t" r="r" b="b"/>
              <a:pathLst>
                <a:path w="19891" h="1998" extrusionOk="0">
                  <a:moveTo>
                    <a:pt x="0" y="1"/>
                  </a:moveTo>
                  <a:lnTo>
                    <a:pt x="1146" y="1997"/>
                  </a:lnTo>
                  <a:lnTo>
                    <a:pt x="18671" y="1997"/>
                  </a:lnTo>
                  <a:lnTo>
                    <a:pt x="19891"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4"/>
            <p:cNvSpPr/>
            <p:nvPr/>
          </p:nvSpPr>
          <p:spPr>
            <a:xfrm>
              <a:off x="2298028" y="2781079"/>
              <a:ext cx="377688" cy="14968"/>
            </a:xfrm>
            <a:custGeom>
              <a:avLst/>
              <a:gdLst/>
              <a:ahLst/>
              <a:cxnLst/>
              <a:rect l="l" t="t" r="r" b="b"/>
              <a:pathLst>
                <a:path w="18672" h="740" extrusionOk="0">
                  <a:moveTo>
                    <a:pt x="1" y="0"/>
                  </a:moveTo>
                  <a:lnTo>
                    <a:pt x="1" y="740"/>
                  </a:lnTo>
                  <a:lnTo>
                    <a:pt x="18671" y="740"/>
                  </a:lnTo>
                  <a:lnTo>
                    <a:pt x="1867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4"/>
            <p:cNvSpPr/>
            <p:nvPr/>
          </p:nvSpPr>
          <p:spPr>
            <a:xfrm>
              <a:off x="2298028" y="2860350"/>
              <a:ext cx="377688" cy="14968"/>
            </a:xfrm>
            <a:custGeom>
              <a:avLst/>
              <a:gdLst/>
              <a:ahLst/>
              <a:cxnLst/>
              <a:rect l="l" t="t" r="r" b="b"/>
              <a:pathLst>
                <a:path w="18672" h="740" extrusionOk="0">
                  <a:moveTo>
                    <a:pt x="1" y="0"/>
                  </a:moveTo>
                  <a:lnTo>
                    <a:pt x="1" y="740"/>
                  </a:lnTo>
                  <a:lnTo>
                    <a:pt x="18671" y="740"/>
                  </a:lnTo>
                  <a:lnTo>
                    <a:pt x="1867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4"/>
            <p:cNvSpPr/>
            <p:nvPr/>
          </p:nvSpPr>
          <p:spPr>
            <a:xfrm>
              <a:off x="2298028" y="2940350"/>
              <a:ext cx="377688" cy="14989"/>
            </a:xfrm>
            <a:custGeom>
              <a:avLst/>
              <a:gdLst/>
              <a:ahLst/>
              <a:cxnLst/>
              <a:rect l="l" t="t" r="r" b="b"/>
              <a:pathLst>
                <a:path w="18672" h="741" extrusionOk="0">
                  <a:moveTo>
                    <a:pt x="1" y="1"/>
                  </a:moveTo>
                  <a:lnTo>
                    <a:pt x="1" y="740"/>
                  </a:lnTo>
                  <a:lnTo>
                    <a:pt x="18671" y="740"/>
                  </a:lnTo>
                  <a:lnTo>
                    <a:pt x="18671"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4"/>
            <p:cNvSpPr/>
            <p:nvPr/>
          </p:nvSpPr>
          <p:spPr>
            <a:xfrm>
              <a:off x="2298028" y="3019622"/>
              <a:ext cx="377688" cy="14989"/>
            </a:xfrm>
            <a:custGeom>
              <a:avLst/>
              <a:gdLst/>
              <a:ahLst/>
              <a:cxnLst/>
              <a:rect l="l" t="t" r="r" b="b"/>
              <a:pathLst>
                <a:path w="18672" h="741" extrusionOk="0">
                  <a:moveTo>
                    <a:pt x="1" y="1"/>
                  </a:moveTo>
                  <a:lnTo>
                    <a:pt x="1" y="740"/>
                  </a:lnTo>
                  <a:lnTo>
                    <a:pt x="18671" y="740"/>
                  </a:lnTo>
                  <a:lnTo>
                    <a:pt x="18671"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4"/>
            <p:cNvSpPr/>
            <p:nvPr/>
          </p:nvSpPr>
          <p:spPr>
            <a:xfrm>
              <a:off x="2298028" y="3100390"/>
              <a:ext cx="377688" cy="14989"/>
            </a:xfrm>
            <a:custGeom>
              <a:avLst/>
              <a:gdLst/>
              <a:ahLst/>
              <a:cxnLst/>
              <a:rect l="l" t="t" r="r" b="b"/>
              <a:pathLst>
                <a:path w="18672" h="741" extrusionOk="0">
                  <a:moveTo>
                    <a:pt x="1" y="1"/>
                  </a:moveTo>
                  <a:lnTo>
                    <a:pt x="1" y="740"/>
                  </a:lnTo>
                  <a:lnTo>
                    <a:pt x="18671" y="740"/>
                  </a:lnTo>
                  <a:lnTo>
                    <a:pt x="18671"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4"/>
            <p:cNvSpPr/>
            <p:nvPr/>
          </p:nvSpPr>
          <p:spPr>
            <a:xfrm>
              <a:off x="2298028" y="3179661"/>
              <a:ext cx="377688" cy="14968"/>
            </a:xfrm>
            <a:custGeom>
              <a:avLst/>
              <a:gdLst/>
              <a:ahLst/>
              <a:cxnLst/>
              <a:rect l="l" t="t" r="r" b="b"/>
              <a:pathLst>
                <a:path w="18672" h="740" extrusionOk="0">
                  <a:moveTo>
                    <a:pt x="1" y="1"/>
                  </a:moveTo>
                  <a:lnTo>
                    <a:pt x="1" y="740"/>
                  </a:lnTo>
                  <a:lnTo>
                    <a:pt x="18671" y="740"/>
                  </a:lnTo>
                  <a:lnTo>
                    <a:pt x="18671"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4"/>
            <p:cNvSpPr/>
            <p:nvPr/>
          </p:nvSpPr>
          <p:spPr>
            <a:xfrm>
              <a:off x="2371332" y="3194851"/>
              <a:ext cx="231827" cy="46382"/>
            </a:xfrm>
            <a:custGeom>
              <a:avLst/>
              <a:gdLst/>
              <a:ahLst/>
              <a:cxnLst/>
              <a:rect l="l" t="t" r="r" b="b"/>
              <a:pathLst>
                <a:path w="11461" h="2293" extrusionOk="0">
                  <a:moveTo>
                    <a:pt x="0" y="0"/>
                  </a:moveTo>
                  <a:lnTo>
                    <a:pt x="0" y="2292"/>
                  </a:lnTo>
                  <a:lnTo>
                    <a:pt x="11461" y="2292"/>
                  </a:lnTo>
                  <a:lnTo>
                    <a:pt x="1146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4"/>
            <p:cNvSpPr/>
            <p:nvPr/>
          </p:nvSpPr>
          <p:spPr>
            <a:xfrm>
              <a:off x="2371332" y="2661413"/>
              <a:ext cx="231827" cy="47150"/>
            </a:xfrm>
            <a:custGeom>
              <a:avLst/>
              <a:gdLst/>
              <a:ahLst/>
              <a:cxnLst/>
              <a:rect l="l" t="t" r="r" b="b"/>
              <a:pathLst>
                <a:path w="11461" h="2331" extrusionOk="0">
                  <a:moveTo>
                    <a:pt x="0" y="1"/>
                  </a:moveTo>
                  <a:lnTo>
                    <a:pt x="0" y="2330"/>
                  </a:lnTo>
                  <a:lnTo>
                    <a:pt x="11461" y="2330"/>
                  </a:lnTo>
                  <a:lnTo>
                    <a:pt x="11461"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4"/>
            <p:cNvSpPr/>
            <p:nvPr/>
          </p:nvSpPr>
          <p:spPr>
            <a:xfrm>
              <a:off x="2484242" y="3241961"/>
              <a:ext cx="6756" cy="198189"/>
            </a:xfrm>
            <a:custGeom>
              <a:avLst/>
              <a:gdLst/>
              <a:ahLst/>
              <a:cxnLst/>
              <a:rect l="l" t="t" r="r" b="b"/>
              <a:pathLst>
                <a:path w="334" h="9798" extrusionOk="0">
                  <a:moveTo>
                    <a:pt x="1" y="0"/>
                  </a:moveTo>
                  <a:lnTo>
                    <a:pt x="1" y="9798"/>
                  </a:lnTo>
                  <a:lnTo>
                    <a:pt x="333" y="9798"/>
                  </a:lnTo>
                  <a:lnTo>
                    <a:pt x="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4"/>
            <p:cNvSpPr/>
            <p:nvPr/>
          </p:nvSpPr>
          <p:spPr>
            <a:xfrm>
              <a:off x="2464804" y="3313749"/>
              <a:ext cx="46382" cy="46382"/>
            </a:xfrm>
            <a:custGeom>
              <a:avLst/>
              <a:gdLst/>
              <a:ahLst/>
              <a:cxnLst/>
              <a:rect l="l" t="t" r="r" b="b"/>
              <a:pathLst>
                <a:path w="2293" h="2293" extrusionOk="0">
                  <a:moveTo>
                    <a:pt x="1147" y="1"/>
                  </a:moveTo>
                  <a:cubicBezTo>
                    <a:pt x="481" y="1"/>
                    <a:pt x="0" y="518"/>
                    <a:pt x="0" y="1147"/>
                  </a:cubicBezTo>
                  <a:cubicBezTo>
                    <a:pt x="0" y="1812"/>
                    <a:pt x="481" y="2293"/>
                    <a:pt x="1147" y="2293"/>
                  </a:cubicBezTo>
                  <a:cubicBezTo>
                    <a:pt x="1775" y="2293"/>
                    <a:pt x="2293" y="1812"/>
                    <a:pt x="2293" y="1147"/>
                  </a:cubicBezTo>
                  <a:cubicBezTo>
                    <a:pt x="2293" y="518"/>
                    <a:pt x="1775" y="1"/>
                    <a:pt x="1147"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4"/>
            <p:cNvSpPr/>
            <p:nvPr/>
          </p:nvSpPr>
          <p:spPr>
            <a:xfrm>
              <a:off x="2464804" y="3416201"/>
              <a:ext cx="46382" cy="47130"/>
            </a:xfrm>
            <a:custGeom>
              <a:avLst/>
              <a:gdLst/>
              <a:ahLst/>
              <a:cxnLst/>
              <a:rect l="l" t="t" r="r" b="b"/>
              <a:pathLst>
                <a:path w="2293" h="2330" extrusionOk="0">
                  <a:moveTo>
                    <a:pt x="1147" y="1"/>
                  </a:moveTo>
                  <a:cubicBezTo>
                    <a:pt x="481" y="1"/>
                    <a:pt x="0" y="518"/>
                    <a:pt x="0" y="1184"/>
                  </a:cubicBezTo>
                  <a:cubicBezTo>
                    <a:pt x="0" y="1812"/>
                    <a:pt x="481" y="2330"/>
                    <a:pt x="1147" y="2330"/>
                  </a:cubicBezTo>
                  <a:cubicBezTo>
                    <a:pt x="1775" y="2330"/>
                    <a:pt x="2293" y="1812"/>
                    <a:pt x="2293" y="1184"/>
                  </a:cubicBezTo>
                  <a:cubicBezTo>
                    <a:pt x="2293" y="518"/>
                    <a:pt x="1775" y="1"/>
                    <a:pt x="1147"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4"/>
            <p:cNvSpPr/>
            <p:nvPr/>
          </p:nvSpPr>
          <p:spPr>
            <a:xfrm>
              <a:off x="2484242" y="2508108"/>
              <a:ext cx="7504" cy="152576"/>
            </a:xfrm>
            <a:custGeom>
              <a:avLst/>
              <a:gdLst/>
              <a:ahLst/>
              <a:cxnLst/>
              <a:rect l="l" t="t" r="r" b="b"/>
              <a:pathLst>
                <a:path w="371" h="7543" extrusionOk="0">
                  <a:moveTo>
                    <a:pt x="186" y="1"/>
                  </a:moveTo>
                  <a:cubicBezTo>
                    <a:pt x="75" y="1"/>
                    <a:pt x="1" y="112"/>
                    <a:pt x="1" y="186"/>
                  </a:cubicBezTo>
                  <a:lnTo>
                    <a:pt x="1" y="7358"/>
                  </a:lnTo>
                  <a:cubicBezTo>
                    <a:pt x="1" y="7506"/>
                    <a:pt x="75" y="7543"/>
                    <a:pt x="186" y="7543"/>
                  </a:cubicBezTo>
                  <a:cubicBezTo>
                    <a:pt x="259" y="7543"/>
                    <a:pt x="370" y="7469"/>
                    <a:pt x="370" y="7358"/>
                  </a:cubicBezTo>
                  <a:lnTo>
                    <a:pt x="370" y="186"/>
                  </a:lnTo>
                  <a:cubicBezTo>
                    <a:pt x="370" y="112"/>
                    <a:pt x="259"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4"/>
            <p:cNvSpPr/>
            <p:nvPr/>
          </p:nvSpPr>
          <p:spPr>
            <a:xfrm>
              <a:off x="2464804" y="2581413"/>
              <a:ext cx="46382" cy="46382"/>
            </a:xfrm>
            <a:custGeom>
              <a:avLst/>
              <a:gdLst/>
              <a:ahLst/>
              <a:cxnLst/>
              <a:rect l="l" t="t" r="r" b="b"/>
              <a:pathLst>
                <a:path w="2293" h="2293" extrusionOk="0">
                  <a:moveTo>
                    <a:pt x="1147" y="0"/>
                  </a:moveTo>
                  <a:cubicBezTo>
                    <a:pt x="481" y="0"/>
                    <a:pt x="0" y="518"/>
                    <a:pt x="0" y="1146"/>
                  </a:cubicBezTo>
                  <a:cubicBezTo>
                    <a:pt x="0" y="1812"/>
                    <a:pt x="481" y="2292"/>
                    <a:pt x="1147" y="2292"/>
                  </a:cubicBezTo>
                  <a:cubicBezTo>
                    <a:pt x="1775" y="2292"/>
                    <a:pt x="2293" y="1812"/>
                    <a:pt x="2293" y="1146"/>
                  </a:cubicBezTo>
                  <a:cubicBezTo>
                    <a:pt x="2293" y="518"/>
                    <a:pt x="1775" y="0"/>
                    <a:pt x="1147"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4"/>
            <p:cNvSpPr/>
            <p:nvPr/>
          </p:nvSpPr>
          <p:spPr>
            <a:xfrm>
              <a:off x="1482152" y="1284911"/>
              <a:ext cx="178750" cy="357764"/>
            </a:xfrm>
            <a:custGeom>
              <a:avLst/>
              <a:gdLst/>
              <a:ahLst/>
              <a:cxnLst/>
              <a:rect l="l" t="t" r="r" b="b"/>
              <a:pathLst>
                <a:path w="8837" h="17687" extrusionOk="0">
                  <a:moveTo>
                    <a:pt x="7561" y="0"/>
                  </a:moveTo>
                  <a:cubicBezTo>
                    <a:pt x="7509" y="0"/>
                    <a:pt x="7453" y="8"/>
                    <a:pt x="7395" y="26"/>
                  </a:cubicBezTo>
                  <a:lnTo>
                    <a:pt x="703" y="2133"/>
                  </a:lnTo>
                  <a:cubicBezTo>
                    <a:pt x="371" y="2244"/>
                    <a:pt x="38" y="2688"/>
                    <a:pt x="1" y="3094"/>
                  </a:cubicBezTo>
                  <a:lnTo>
                    <a:pt x="777" y="17106"/>
                  </a:lnTo>
                  <a:cubicBezTo>
                    <a:pt x="777" y="17449"/>
                    <a:pt x="987" y="17687"/>
                    <a:pt x="1275" y="17687"/>
                  </a:cubicBezTo>
                  <a:cubicBezTo>
                    <a:pt x="1328" y="17687"/>
                    <a:pt x="1385" y="17678"/>
                    <a:pt x="1443" y="17661"/>
                  </a:cubicBezTo>
                  <a:lnTo>
                    <a:pt x="8134" y="15553"/>
                  </a:lnTo>
                  <a:cubicBezTo>
                    <a:pt x="8504" y="15443"/>
                    <a:pt x="8837" y="14999"/>
                    <a:pt x="8837" y="14592"/>
                  </a:cubicBezTo>
                  <a:lnTo>
                    <a:pt x="8024" y="580"/>
                  </a:lnTo>
                  <a:cubicBezTo>
                    <a:pt x="8024" y="238"/>
                    <a:pt x="7840" y="0"/>
                    <a:pt x="7561"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4"/>
            <p:cNvSpPr/>
            <p:nvPr/>
          </p:nvSpPr>
          <p:spPr>
            <a:xfrm>
              <a:off x="1497868" y="1280158"/>
              <a:ext cx="178750" cy="357602"/>
            </a:xfrm>
            <a:custGeom>
              <a:avLst/>
              <a:gdLst/>
              <a:ahLst/>
              <a:cxnLst/>
              <a:rect l="l" t="t" r="r" b="b"/>
              <a:pathLst>
                <a:path w="8837" h="17679" extrusionOk="0">
                  <a:moveTo>
                    <a:pt x="7584" y="0"/>
                  </a:moveTo>
                  <a:cubicBezTo>
                    <a:pt x="7524" y="0"/>
                    <a:pt x="7461" y="13"/>
                    <a:pt x="7394" y="39"/>
                  </a:cubicBezTo>
                  <a:lnTo>
                    <a:pt x="703" y="2109"/>
                  </a:lnTo>
                  <a:cubicBezTo>
                    <a:pt x="370" y="2220"/>
                    <a:pt x="37" y="2664"/>
                    <a:pt x="0" y="3108"/>
                  </a:cubicBezTo>
                  <a:lnTo>
                    <a:pt x="777" y="17082"/>
                  </a:lnTo>
                  <a:cubicBezTo>
                    <a:pt x="777" y="17441"/>
                    <a:pt x="970" y="17679"/>
                    <a:pt x="1239" y="17679"/>
                  </a:cubicBezTo>
                  <a:cubicBezTo>
                    <a:pt x="1303" y="17679"/>
                    <a:pt x="1371" y="17665"/>
                    <a:pt x="1442" y="17637"/>
                  </a:cubicBezTo>
                  <a:lnTo>
                    <a:pt x="8134" y="15567"/>
                  </a:lnTo>
                  <a:cubicBezTo>
                    <a:pt x="8504" y="15419"/>
                    <a:pt x="8836" y="15012"/>
                    <a:pt x="8836" y="14605"/>
                  </a:cubicBezTo>
                  <a:lnTo>
                    <a:pt x="8060" y="594"/>
                  </a:lnTo>
                  <a:cubicBezTo>
                    <a:pt x="8060" y="259"/>
                    <a:pt x="7860" y="0"/>
                    <a:pt x="7584"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4"/>
            <p:cNvSpPr/>
            <p:nvPr/>
          </p:nvSpPr>
          <p:spPr>
            <a:xfrm>
              <a:off x="1513565" y="1333700"/>
              <a:ext cx="27691" cy="24617"/>
            </a:xfrm>
            <a:custGeom>
              <a:avLst/>
              <a:gdLst/>
              <a:ahLst/>
              <a:cxnLst/>
              <a:rect l="l" t="t" r="r" b="b"/>
              <a:pathLst>
                <a:path w="1369" h="1217" extrusionOk="0">
                  <a:moveTo>
                    <a:pt x="665" y="1"/>
                  </a:moveTo>
                  <a:cubicBezTo>
                    <a:pt x="616" y="1"/>
                    <a:pt x="567" y="6"/>
                    <a:pt x="518" y="17"/>
                  </a:cubicBezTo>
                  <a:cubicBezTo>
                    <a:pt x="186" y="128"/>
                    <a:pt x="1" y="461"/>
                    <a:pt x="112" y="756"/>
                  </a:cubicBezTo>
                  <a:cubicBezTo>
                    <a:pt x="175" y="1040"/>
                    <a:pt x="426" y="1216"/>
                    <a:pt x="705" y="1216"/>
                  </a:cubicBezTo>
                  <a:cubicBezTo>
                    <a:pt x="753" y="1216"/>
                    <a:pt x="802" y="1211"/>
                    <a:pt x="851" y="1200"/>
                  </a:cubicBezTo>
                  <a:cubicBezTo>
                    <a:pt x="1184" y="1089"/>
                    <a:pt x="1369" y="756"/>
                    <a:pt x="1258" y="461"/>
                  </a:cubicBezTo>
                  <a:cubicBezTo>
                    <a:pt x="1195" y="177"/>
                    <a:pt x="944"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4"/>
            <p:cNvSpPr/>
            <p:nvPr/>
          </p:nvSpPr>
          <p:spPr>
            <a:xfrm>
              <a:off x="1081829" y="1329290"/>
              <a:ext cx="757055" cy="832968"/>
            </a:xfrm>
            <a:custGeom>
              <a:avLst/>
              <a:gdLst/>
              <a:ahLst/>
              <a:cxnLst/>
              <a:rect l="l" t="t" r="r" b="b"/>
              <a:pathLst>
                <a:path w="37427" h="41180" extrusionOk="0">
                  <a:moveTo>
                    <a:pt x="30151" y="0"/>
                  </a:moveTo>
                  <a:cubicBezTo>
                    <a:pt x="29725" y="0"/>
                    <a:pt x="29265" y="366"/>
                    <a:pt x="28887" y="1196"/>
                  </a:cubicBezTo>
                  <a:cubicBezTo>
                    <a:pt x="28517" y="2083"/>
                    <a:pt x="28295" y="2971"/>
                    <a:pt x="28258" y="3895"/>
                  </a:cubicBezTo>
                  <a:cubicBezTo>
                    <a:pt x="26816" y="3303"/>
                    <a:pt x="25153" y="2860"/>
                    <a:pt x="23193" y="2675"/>
                  </a:cubicBezTo>
                  <a:cubicBezTo>
                    <a:pt x="23055" y="2661"/>
                    <a:pt x="22911" y="2655"/>
                    <a:pt x="22766" y="2655"/>
                  </a:cubicBezTo>
                  <a:cubicBezTo>
                    <a:pt x="20931" y="2655"/>
                    <a:pt x="18752" y="3702"/>
                    <a:pt x="21493" y="5004"/>
                  </a:cubicBezTo>
                  <a:cubicBezTo>
                    <a:pt x="23563" y="5965"/>
                    <a:pt x="25227" y="5965"/>
                    <a:pt x="26336" y="6742"/>
                  </a:cubicBezTo>
                  <a:cubicBezTo>
                    <a:pt x="23378" y="6742"/>
                    <a:pt x="18942" y="7296"/>
                    <a:pt x="18868" y="9145"/>
                  </a:cubicBezTo>
                  <a:cubicBezTo>
                    <a:pt x="18757" y="10698"/>
                    <a:pt x="20901" y="10698"/>
                    <a:pt x="20901" y="10698"/>
                  </a:cubicBezTo>
                  <a:cubicBezTo>
                    <a:pt x="20901" y="10698"/>
                    <a:pt x="18683" y="11326"/>
                    <a:pt x="18905" y="12768"/>
                  </a:cubicBezTo>
                  <a:cubicBezTo>
                    <a:pt x="19094" y="13873"/>
                    <a:pt x="20307" y="13953"/>
                    <a:pt x="20658" y="13953"/>
                  </a:cubicBezTo>
                  <a:cubicBezTo>
                    <a:pt x="20718" y="13953"/>
                    <a:pt x="20753" y="13951"/>
                    <a:pt x="20753" y="13951"/>
                  </a:cubicBezTo>
                  <a:lnTo>
                    <a:pt x="20753" y="13951"/>
                  </a:lnTo>
                  <a:cubicBezTo>
                    <a:pt x="20753" y="13951"/>
                    <a:pt x="19459" y="14617"/>
                    <a:pt x="19940" y="15800"/>
                  </a:cubicBezTo>
                  <a:cubicBezTo>
                    <a:pt x="20123" y="16318"/>
                    <a:pt x="20577" y="16453"/>
                    <a:pt x="21166" y="16453"/>
                  </a:cubicBezTo>
                  <a:cubicBezTo>
                    <a:pt x="21803" y="16453"/>
                    <a:pt x="22597" y="16296"/>
                    <a:pt x="23379" y="16296"/>
                  </a:cubicBezTo>
                  <a:cubicBezTo>
                    <a:pt x="23628" y="16296"/>
                    <a:pt x="23876" y="16312"/>
                    <a:pt x="24118" y="16354"/>
                  </a:cubicBezTo>
                  <a:cubicBezTo>
                    <a:pt x="24376" y="17057"/>
                    <a:pt x="24820" y="18018"/>
                    <a:pt x="25818" y="19090"/>
                  </a:cubicBezTo>
                  <a:cubicBezTo>
                    <a:pt x="24524" y="22972"/>
                    <a:pt x="23563" y="27667"/>
                    <a:pt x="23156" y="27741"/>
                  </a:cubicBezTo>
                  <a:cubicBezTo>
                    <a:pt x="23062" y="27762"/>
                    <a:pt x="22951" y="27772"/>
                    <a:pt x="22822" y="27772"/>
                  </a:cubicBezTo>
                  <a:cubicBezTo>
                    <a:pt x="20414" y="27772"/>
                    <a:pt x="12123" y="24281"/>
                    <a:pt x="6298" y="21789"/>
                  </a:cubicBezTo>
                  <a:cubicBezTo>
                    <a:pt x="4771" y="21138"/>
                    <a:pt x="3682" y="20864"/>
                    <a:pt x="2937" y="20864"/>
                  </a:cubicBezTo>
                  <a:cubicBezTo>
                    <a:pt x="1" y="20864"/>
                    <a:pt x="2400" y="25115"/>
                    <a:pt x="4375" y="27297"/>
                  </a:cubicBezTo>
                  <a:cubicBezTo>
                    <a:pt x="10249" y="33797"/>
                    <a:pt x="20993" y="41179"/>
                    <a:pt x="25207" y="41179"/>
                  </a:cubicBezTo>
                  <a:cubicBezTo>
                    <a:pt x="25475" y="41179"/>
                    <a:pt x="25717" y="41149"/>
                    <a:pt x="25929" y="41088"/>
                  </a:cubicBezTo>
                  <a:cubicBezTo>
                    <a:pt x="27593" y="40607"/>
                    <a:pt x="30735" y="40089"/>
                    <a:pt x="32362" y="37501"/>
                  </a:cubicBezTo>
                  <a:cubicBezTo>
                    <a:pt x="35874" y="31845"/>
                    <a:pt x="37427" y="22602"/>
                    <a:pt x="36835" y="17759"/>
                  </a:cubicBezTo>
                  <a:cubicBezTo>
                    <a:pt x="36761" y="15947"/>
                    <a:pt x="36392" y="12990"/>
                    <a:pt x="35320" y="10735"/>
                  </a:cubicBezTo>
                  <a:cubicBezTo>
                    <a:pt x="35024" y="10180"/>
                    <a:pt x="34728" y="9551"/>
                    <a:pt x="34247" y="8849"/>
                  </a:cubicBezTo>
                  <a:cubicBezTo>
                    <a:pt x="32547" y="6113"/>
                    <a:pt x="31660" y="5522"/>
                    <a:pt x="31475" y="2231"/>
                  </a:cubicBezTo>
                  <a:cubicBezTo>
                    <a:pt x="31385" y="865"/>
                    <a:pt x="30807" y="0"/>
                    <a:pt x="30151" y="0"/>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4"/>
            <p:cNvSpPr/>
            <p:nvPr/>
          </p:nvSpPr>
          <p:spPr>
            <a:xfrm>
              <a:off x="1504665" y="1523899"/>
              <a:ext cx="136050" cy="22837"/>
            </a:xfrm>
            <a:custGeom>
              <a:avLst/>
              <a:gdLst/>
              <a:ahLst/>
              <a:cxnLst/>
              <a:rect l="l" t="t" r="r" b="b"/>
              <a:pathLst>
                <a:path w="6726" h="1129" extrusionOk="0">
                  <a:moveTo>
                    <a:pt x="4869" y="0"/>
                  </a:moveTo>
                  <a:cubicBezTo>
                    <a:pt x="3413" y="0"/>
                    <a:pt x="1564" y="275"/>
                    <a:pt x="34" y="1077"/>
                  </a:cubicBezTo>
                  <a:cubicBezTo>
                    <a:pt x="8" y="1103"/>
                    <a:pt x="0" y="1129"/>
                    <a:pt x="11" y="1129"/>
                  </a:cubicBezTo>
                  <a:cubicBezTo>
                    <a:pt x="16" y="1129"/>
                    <a:pt x="23" y="1124"/>
                    <a:pt x="34" y="1114"/>
                  </a:cubicBezTo>
                  <a:cubicBezTo>
                    <a:pt x="2807" y="374"/>
                    <a:pt x="5543" y="226"/>
                    <a:pt x="6726" y="189"/>
                  </a:cubicBezTo>
                  <a:cubicBezTo>
                    <a:pt x="6282" y="75"/>
                    <a:pt x="5629" y="0"/>
                    <a:pt x="4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4"/>
            <p:cNvSpPr/>
            <p:nvPr/>
          </p:nvSpPr>
          <p:spPr>
            <a:xfrm>
              <a:off x="1500903" y="1584501"/>
              <a:ext cx="134574" cy="28035"/>
            </a:xfrm>
            <a:custGeom>
              <a:avLst/>
              <a:gdLst/>
              <a:ahLst/>
              <a:cxnLst/>
              <a:rect l="l" t="t" r="r" b="b"/>
              <a:pathLst>
                <a:path w="6653" h="1386" extrusionOk="0">
                  <a:moveTo>
                    <a:pt x="5629" y="1"/>
                  </a:moveTo>
                  <a:cubicBezTo>
                    <a:pt x="4139" y="1"/>
                    <a:pt x="1795" y="345"/>
                    <a:pt x="35" y="1297"/>
                  </a:cubicBezTo>
                  <a:cubicBezTo>
                    <a:pt x="8" y="1351"/>
                    <a:pt x="1" y="1385"/>
                    <a:pt x="13" y="1385"/>
                  </a:cubicBezTo>
                  <a:cubicBezTo>
                    <a:pt x="18" y="1385"/>
                    <a:pt x="25" y="1381"/>
                    <a:pt x="35" y="1371"/>
                  </a:cubicBezTo>
                  <a:cubicBezTo>
                    <a:pt x="2919" y="484"/>
                    <a:pt x="5507" y="151"/>
                    <a:pt x="6653" y="77"/>
                  </a:cubicBezTo>
                  <a:cubicBezTo>
                    <a:pt x="6401" y="28"/>
                    <a:pt x="6049" y="1"/>
                    <a:pt x="5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4"/>
            <p:cNvSpPr/>
            <p:nvPr/>
          </p:nvSpPr>
          <p:spPr>
            <a:xfrm>
              <a:off x="1080494" y="1746644"/>
              <a:ext cx="297000" cy="267185"/>
            </a:xfrm>
            <a:custGeom>
              <a:avLst/>
              <a:gdLst/>
              <a:ahLst/>
              <a:cxnLst/>
              <a:rect l="l" t="t" r="r" b="b"/>
              <a:pathLst>
                <a:path w="14683" h="13209" extrusionOk="0">
                  <a:moveTo>
                    <a:pt x="2518" y="0"/>
                  </a:moveTo>
                  <a:cubicBezTo>
                    <a:pt x="1" y="0"/>
                    <a:pt x="478" y="2851"/>
                    <a:pt x="2741" y="5592"/>
                  </a:cubicBezTo>
                  <a:cubicBezTo>
                    <a:pt x="5328" y="8772"/>
                    <a:pt x="10135" y="13208"/>
                    <a:pt x="10135" y="13208"/>
                  </a:cubicBezTo>
                  <a:lnTo>
                    <a:pt x="14682" y="4261"/>
                  </a:lnTo>
                  <a:cubicBezTo>
                    <a:pt x="14682" y="4261"/>
                    <a:pt x="8249" y="1489"/>
                    <a:pt x="3961" y="232"/>
                  </a:cubicBezTo>
                  <a:cubicBezTo>
                    <a:pt x="3400" y="73"/>
                    <a:pt x="2920" y="0"/>
                    <a:pt x="2518"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4"/>
            <p:cNvSpPr/>
            <p:nvPr/>
          </p:nvSpPr>
          <p:spPr>
            <a:xfrm>
              <a:off x="1139660" y="1777491"/>
              <a:ext cx="204925" cy="130892"/>
            </a:xfrm>
            <a:custGeom>
              <a:avLst/>
              <a:gdLst/>
              <a:ahLst/>
              <a:cxnLst/>
              <a:rect l="l" t="t" r="r" b="b"/>
              <a:pathLst>
                <a:path w="10131" h="6471" extrusionOk="0">
                  <a:moveTo>
                    <a:pt x="4511" y="0"/>
                  </a:moveTo>
                  <a:cubicBezTo>
                    <a:pt x="4104" y="37"/>
                    <a:pt x="3845" y="148"/>
                    <a:pt x="3513" y="259"/>
                  </a:cubicBezTo>
                  <a:cubicBezTo>
                    <a:pt x="3180" y="370"/>
                    <a:pt x="2921" y="555"/>
                    <a:pt x="2662" y="777"/>
                  </a:cubicBezTo>
                  <a:cubicBezTo>
                    <a:pt x="3032" y="740"/>
                    <a:pt x="3291" y="629"/>
                    <a:pt x="3623" y="518"/>
                  </a:cubicBezTo>
                  <a:cubicBezTo>
                    <a:pt x="3919" y="370"/>
                    <a:pt x="4215" y="222"/>
                    <a:pt x="4511" y="0"/>
                  </a:cubicBezTo>
                  <a:close/>
                  <a:moveTo>
                    <a:pt x="407" y="3735"/>
                  </a:moveTo>
                  <a:lnTo>
                    <a:pt x="407" y="3735"/>
                  </a:lnTo>
                  <a:cubicBezTo>
                    <a:pt x="259" y="3919"/>
                    <a:pt x="148" y="4104"/>
                    <a:pt x="0" y="4326"/>
                  </a:cubicBezTo>
                  <a:cubicBezTo>
                    <a:pt x="74" y="4437"/>
                    <a:pt x="111" y="4474"/>
                    <a:pt x="185" y="4585"/>
                  </a:cubicBezTo>
                  <a:cubicBezTo>
                    <a:pt x="296" y="4289"/>
                    <a:pt x="370" y="4030"/>
                    <a:pt x="407" y="3735"/>
                  </a:cubicBezTo>
                  <a:close/>
                  <a:moveTo>
                    <a:pt x="10130" y="3032"/>
                  </a:moveTo>
                  <a:lnTo>
                    <a:pt x="10130" y="3032"/>
                  </a:lnTo>
                  <a:cubicBezTo>
                    <a:pt x="9909" y="3328"/>
                    <a:pt x="9761" y="3587"/>
                    <a:pt x="9613" y="3919"/>
                  </a:cubicBezTo>
                  <a:cubicBezTo>
                    <a:pt x="9502" y="4215"/>
                    <a:pt x="9391" y="4511"/>
                    <a:pt x="9354" y="4881"/>
                  </a:cubicBezTo>
                  <a:cubicBezTo>
                    <a:pt x="9576" y="4622"/>
                    <a:pt x="9724" y="4326"/>
                    <a:pt x="9872" y="3993"/>
                  </a:cubicBezTo>
                  <a:cubicBezTo>
                    <a:pt x="9982" y="3698"/>
                    <a:pt x="10093" y="3365"/>
                    <a:pt x="10130" y="3032"/>
                  </a:cubicBezTo>
                  <a:close/>
                  <a:moveTo>
                    <a:pt x="5287" y="4622"/>
                  </a:moveTo>
                  <a:lnTo>
                    <a:pt x="5287" y="4622"/>
                  </a:lnTo>
                  <a:cubicBezTo>
                    <a:pt x="5324" y="4992"/>
                    <a:pt x="5435" y="5250"/>
                    <a:pt x="5546" y="5583"/>
                  </a:cubicBezTo>
                  <a:cubicBezTo>
                    <a:pt x="5694" y="5916"/>
                    <a:pt x="5842" y="6175"/>
                    <a:pt x="6064" y="6470"/>
                  </a:cubicBezTo>
                  <a:cubicBezTo>
                    <a:pt x="6027" y="6101"/>
                    <a:pt x="5916" y="5768"/>
                    <a:pt x="5768" y="5509"/>
                  </a:cubicBezTo>
                  <a:cubicBezTo>
                    <a:pt x="5657" y="5213"/>
                    <a:pt x="5509" y="4881"/>
                    <a:pt x="5287" y="462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4"/>
            <p:cNvSpPr/>
            <p:nvPr/>
          </p:nvSpPr>
          <p:spPr>
            <a:xfrm>
              <a:off x="1261551" y="1822052"/>
              <a:ext cx="76076" cy="151383"/>
            </a:xfrm>
            <a:custGeom>
              <a:avLst/>
              <a:gdLst/>
              <a:ahLst/>
              <a:cxnLst/>
              <a:rect l="l" t="t" r="r" b="b"/>
              <a:pathLst>
                <a:path w="3761" h="7484" extrusionOk="0">
                  <a:moveTo>
                    <a:pt x="3712" y="0"/>
                  </a:moveTo>
                  <a:cubicBezTo>
                    <a:pt x="3704" y="0"/>
                    <a:pt x="3698" y="5"/>
                    <a:pt x="3698" y="16"/>
                  </a:cubicBezTo>
                  <a:cubicBezTo>
                    <a:pt x="2995" y="1273"/>
                    <a:pt x="2367" y="2419"/>
                    <a:pt x="1738" y="3676"/>
                  </a:cubicBezTo>
                  <a:cubicBezTo>
                    <a:pt x="1442" y="4267"/>
                    <a:pt x="222" y="6818"/>
                    <a:pt x="1" y="7447"/>
                  </a:cubicBezTo>
                  <a:cubicBezTo>
                    <a:pt x="1" y="7484"/>
                    <a:pt x="38" y="7484"/>
                    <a:pt x="75" y="7484"/>
                  </a:cubicBezTo>
                  <a:cubicBezTo>
                    <a:pt x="555" y="6633"/>
                    <a:pt x="1627" y="4452"/>
                    <a:pt x="1923" y="3861"/>
                  </a:cubicBezTo>
                  <a:cubicBezTo>
                    <a:pt x="2552" y="2604"/>
                    <a:pt x="3143" y="1310"/>
                    <a:pt x="3735" y="53"/>
                  </a:cubicBezTo>
                  <a:cubicBezTo>
                    <a:pt x="3761" y="27"/>
                    <a:pt x="3731" y="0"/>
                    <a:pt x="3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4"/>
            <p:cNvSpPr/>
            <p:nvPr/>
          </p:nvSpPr>
          <p:spPr>
            <a:xfrm>
              <a:off x="1086562" y="1755059"/>
              <a:ext cx="216879" cy="258770"/>
            </a:xfrm>
            <a:custGeom>
              <a:avLst/>
              <a:gdLst/>
              <a:ahLst/>
              <a:cxnLst/>
              <a:rect l="l" t="t" r="r" b="b"/>
              <a:pathLst>
                <a:path w="10722" h="12793" extrusionOk="0">
                  <a:moveTo>
                    <a:pt x="962" y="0"/>
                  </a:moveTo>
                  <a:cubicBezTo>
                    <a:pt x="0" y="925"/>
                    <a:pt x="703" y="3106"/>
                    <a:pt x="2441" y="5176"/>
                  </a:cubicBezTo>
                  <a:cubicBezTo>
                    <a:pt x="5028" y="8356"/>
                    <a:pt x="9835" y="12792"/>
                    <a:pt x="9835" y="12792"/>
                  </a:cubicBezTo>
                  <a:lnTo>
                    <a:pt x="10722" y="11092"/>
                  </a:lnTo>
                  <a:lnTo>
                    <a:pt x="962"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4"/>
            <p:cNvSpPr/>
            <p:nvPr/>
          </p:nvSpPr>
          <p:spPr>
            <a:xfrm>
              <a:off x="1070118" y="4414328"/>
              <a:ext cx="692488" cy="302381"/>
            </a:xfrm>
            <a:custGeom>
              <a:avLst/>
              <a:gdLst/>
              <a:ahLst/>
              <a:cxnLst/>
              <a:rect l="l" t="t" r="r" b="b"/>
              <a:pathLst>
                <a:path w="34235" h="14949" extrusionOk="0">
                  <a:moveTo>
                    <a:pt x="0" y="0"/>
                  </a:moveTo>
                  <a:lnTo>
                    <a:pt x="0" y="481"/>
                  </a:lnTo>
                  <a:cubicBezTo>
                    <a:pt x="0" y="1627"/>
                    <a:pt x="37" y="2736"/>
                    <a:pt x="37" y="3845"/>
                  </a:cubicBezTo>
                  <a:lnTo>
                    <a:pt x="37" y="4030"/>
                  </a:lnTo>
                  <a:cubicBezTo>
                    <a:pt x="111" y="9391"/>
                    <a:pt x="370" y="13790"/>
                    <a:pt x="776" y="14049"/>
                  </a:cubicBezTo>
                  <a:cubicBezTo>
                    <a:pt x="1606" y="14602"/>
                    <a:pt x="18721" y="14949"/>
                    <a:pt x="27739" y="14949"/>
                  </a:cubicBezTo>
                  <a:cubicBezTo>
                    <a:pt x="30775" y="14949"/>
                    <a:pt x="32893" y="14909"/>
                    <a:pt x="33163" y="14825"/>
                  </a:cubicBezTo>
                  <a:cubicBezTo>
                    <a:pt x="34235" y="14530"/>
                    <a:pt x="33348" y="11461"/>
                    <a:pt x="32165" y="10500"/>
                  </a:cubicBezTo>
                  <a:cubicBezTo>
                    <a:pt x="30982" y="9539"/>
                    <a:pt x="19484" y="4215"/>
                    <a:pt x="19484" y="4215"/>
                  </a:cubicBezTo>
                  <a:lnTo>
                    <a:pt x="19484" y="3882"/>
                  </a:lnTo>
                  <a:lnTo>
                    <a:pt x="19632" y="666"/>
                  </a:lnTo>
                  <a:lnTo>
                    <a:pt x="19668" y="37"/>
                  </a:lnTo>
                  <a:lnTo>
                    <a:pt x="0"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4"/>
            <p:cNvSpPr/>
            <p:nvPr/>
          </p:nvSpPr>
          <p:spPr>
            <a:xfrm>
              <a:off x="1070118" y="4492103"/>
              <a:ext cx="692488" cy="225152"/>
            </a:xfrm>
            <a:custGeom>
              <a:avLst/>
              <a:gdLst/>
              <a:ahLst/>
              <a:cxnLst/>
              <a:rect l="l" t="t" r="r" b="b"/>
              <a:pathLst>
                <a:path w="34235" h="11131" extrusionOk="0">
                  <a:moveTo>
                    <a:pt x="0" y="0"/>
                  </a:moveTo>
                  <a:lnTo>
                    <a:pt x="0" y="185"/>
                  </a:lnTo>
                  <a:lnTo>
                    <a:pt x="0" y="407"/>
                  </a:lnTo>
                  <a:cubicBezTo>
                    <a:pt x="74" y="5620"/>
                    <a:pt x="296" y="9945"/>
                    <a:pt x="740" y="10204"/>
                  </a:cubicBezTo>
                  <a:cubicBezTo>
                    <a:pt x="1183" y="10500"/>
                    <a:pt x="5915" y="10759"/>
                    <a:pt x="11646" y="10907"/>
                  </a:cubicBezTo>
                  <a:cubicBezTo>
                    <a:pt x="17070" y="11038"/>
                    <a:pt x="23388" y="11130"/>
                    <a:pt x="27773" y="11130"/>
                  </a:cubicBezTo>
                  <a:cubicBezTo>
                    <a:pt x="30800" y="11130"/>
                    <a:pt x="32906" y="11086"/>
                    <a:pt x="33163" y="10980"/>
                  </a:cubicBezTo>
                  <a:cubicBezTo>
                    <a:pt x="34235" y="10685"/>
                    <a:pt x="33348" y="7616"/>
                    <a:pt x="32165" y="6655"/>
                  </a:cubicBezTo>
                  <a:cubicBezTo>
                    <a:pt x="30982" y="5694"/>
                    <a:pt x="19484" y="370"/>
                    <a:pt x="19484" y="370"/>
                  </a:cubicBezTo>
                  <a:lnTo>
                    <a:pt x="19484" y="37"/>
                  </a:lnTo>
                  <a:lnTo>
                    <a:pt x="0"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4"/>
            <p:cNvSpPr/>
            <p:nvPr/>
          </p:nvSpPr>
          <p:spPr>
            <a:xfrm>
              <a:off x="1112737" y="4684507"/>
              <a:ext cx="623695" cy="9163"/>
            </a:xfrm>
            <a:custGeom>
              <a:avLst/>
              <a:gdLst/>
              <a:ahLst/>
              <a:cxnLst/>
              <a:rect l="l" t="t" r="r" b="b"/>
              <a:pathLst>
                <a:path w="30834" h="453" extrusionOk="0">
                  <a:moveTo>
                    <a:pt x="6019" y="0"/>
                  </a:moveTo>
                  <a:cubicBezTo>
                    <a:pt x="3408" y="0"/>
                    <a:pt x="1267" y="19"/>
                    <a:pt x="37" y="64"/>
                  </a:cubicBezTo>
                  <a:cubicBezTo>
                    <a:pt x="0" y="64"/>
                    <a:pt x="0" y="101"/>
                    <a:pt x="37" y="101"/>
                  </a:cubicBezTo>
                  <a:cubicBezTo>
                    <a:pt x="4220" y="314"/>
                    <a:pt x="18964" y="452"/>
                    <a:pt x="26828" y="452"/>
                  </a:cubicBezTo>
                  <a:cubicBezTo>
                    <a:pt x="28487" y="452"/>
                    <a:pt x="29840" y="446"/>
                    <a:pt x="30723" y="433"/>
                  </a:cubicBezTo>
                  <a:cubicBezTo>
                    <a:pt x="30834" y="433"/>
                    <a:pt x="30834" y="322"/>
                    <a:pt x="30723" y="322"/>
                  </a:cubicBezTo>
                  <a:cubicBezTo>
                    <a:pt x="26887" y="182"/>
                    <a:pt x="14167" y="0"/>
                    <a:pt x="6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4"/>
            <p:cNvSpPr/>
            <p:nvPr/>
          </p:nvSpPr>
          <p:spPr>
            <a:xfrm>
              <a:off x="1386435" y="4492325"/>
              <a:ext cx="125653" cy="32688"/>
            </a:xfrm>
            <a:custGeom>
              <a:avLst/>
              <a:gdLst/>
              <a:ahLst/>
              <a:cxnLst/>
              <a:rect l="l" t="t" r="r" b="b"/>
              <a:pathLst>
                <a:path w="6212" h="1616" extrusionOk="0">
                  <a:moveTo>
                    <a:pt x="4338" y="0"/>
                  </a:moveTo>
                  <a:cubicBezTo>
                    <a:pt x="2788" y="0"/>
                    <a:pt x="1199" y="424"/>
                    <a:pt x="75" y="1468"/>
                  </a:cubicBezTo>
                  <a:cubicBezTo>
                    <a:pt x="1" y="1505"/>
                    <a:pt x="75" y="1616"/>
                    <a:pt x="149" y="1616"/>
                  </a:cubicBezTo>
                  <a:cubicBezTo>
                    <a:pt x="2145" y="987"/>
                    <a:pt x="3994" y="618"/>
                    <a:pt x="6064" y="433"/>
                  </a:cubicBezTo>
                  <a:cubicBezTo>
                    <a:pt x="6212" y="396"/>
                    <a:pt x="6212" y="174"/>
                    <a:pt x="6064" y="174"/>
                  </a:cubicBezTo>
                  <a:cubicBezTo>
                    <a:pt x="5513" y="62"/>
                    <a:pt x="4928" y="0"/>
                    <a:pt x="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4"/>
            <p:cNvSpPr/>
            <p:nvPr/>
          </p:nvSpPr>
          <p:spPr>
            <a:xfrm>
              <a:off x="1415603" y="4509943"/>
              <a:ext cx="125653" cy="32283"/>
            </a:xfrm>
            <a:custGeom>
              <a:avLst/>
              <a:gdLst/>
              <a:ahLst/>
              <a:cxnLst/>
              <a:rect l="l" t="t" r="r" b="b"/>
              <a:pathLst>
                <a:path w="6212" h="1596" extrusionOk="0">
                  <a:moveTo>
                    <a:pt x="4320" y="1"/>
                  </a:moveTo>
                  <a:cubicBezTo>
                    <a:pt x="2774" y="1"/>
                    <a:pt x="1184" y="444"/>
                    <a:pt x="38" y="1484"/>
                  </a:cubicBezTo>
                  <a:cubicBezTo>
                    <a:pt x="1" y="1521"/>
                    <a:pt x="38" y="1595"/>
                    <a:pt x="148" y="1595"/>
                  </a:cubicBezTo>
                  <a:cubicBezTo>
                    <a:pt x="2145" y="1004"/>
                    <a:pt x="3993" y="634"/>
                    <a:pt x="6064" y="449"/>
                  </a:cubicBezTo>
                  <a:cubicBezTo>
                    <a:pt x="6212" y="412"/>
                    <a:pt x="6212" y="190"/>
                    <a:pt x="6064" y="190"/>
                  </a:cubicBezTo>
                  <a:cubicBezTo>
                    <a:pt x="5507" y="67"/>
                    <a:pt x="4917" y="1"/>
                    <a:pt x="4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4"/>
            <p:cNvSpPr/>
            <p:nvPr/>
          </p:nvSpPr>
          <p:spPr>
            <a:xfrm>
              <a:off x="1444771" y="4527582"/>
              <a:ext cx="124905" cy="32587"/>
            </a:xfrm>
            <a:custGeom>
              <a:avLst/>
              <a:gdLst/>
              <a:ahLst/>
              <a:cxnLst/>
              <a:rect l="l" t="t" r="r" b="b"/>
              <a:pathLst>
                <a:path w="6175" h="1611" extrusionOk="0">
                  <a:moveTo>
                    <a:pt x="4384" y="1"/>
                  </a:moveTo>
                  <a:cubicBezTo>
                    <a:pt x="2818" y="1"/>
                    <a:pt x="1200" y="435"/>
                    <a:pt x="37" y="1463"/>
                  </a:cubicBezTo>
                  <a:cubicBezTo>
                    <a:pt x="0" y="1537"/>
                    <a:pt x="37" y="1611"/>
                    <a:pt x="111" y="1611"/>
                  </a:cubicBezTo>
                  <a:cubicBezTo>
                    <a:pt x="2108" y="1019"/>
                    <a:pt x="3956" y="649"/>
                    <a:pt x="6064" y="464"/>
                  </a:cubicBezTo>
                  <a:cubicBezTo>
                    <a:pt x="6175" y="427"/>
                    <a:pt x="6175" y="243"/>
                    <a:pt x="6064" y="169"/>
                  </a:cubicBezTo>
                  <a:cubicBezTo>
                    <a:pt x="5527" y="59"/>
                    <a:pt x="4959" y="1"/>
                    <a:pt x="43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4"/>
            <p:cNvSpPr/>
            <p:nvPr/>
          </p:nvSpPr>
          <p:spPr>
            <a:xfrm>
              <a:off x="1436539" y="4394282"/>
              <a:ext cx="140622" cy="113638"/>
            </a:xfrm>
            <a:custGeom>
              <a:avLst/>
              <a:gdLst/>
              <a:ahLst/>
              <a:cxnLst/>
              <a:rect l="l" t="t" r="r" b="b"/>
              <a:pathLst>
                <a:path w="6952" h="5618" extrusionOk="0">
                  <a:moveTo>
                    <a:pt x="5042" y="551"/>
                  </a:moveTo>
                  <a:cubicBezTo>
                    <a:pt x="5579" y="551"/>
                    <a:pt x="5973" y="873"/>
                    <a:pt x="5805" y="1879"/>
                  </a:cubicBezTo>
                  <a:cubicBezTo>
                    <a:pt x="5620" y="3136"/>
                    <a:pt x="3698" y="3801"/>
                    <a:pt x="2700" y="4171"/>
                  </a:cubicBezTo>
                  <a:cubicBezTo>
                    <a:pt x="1886" y="4503"/>
                    <a:pt x="1110" y="4799"/>
                    <a:pt x="260" y="5095"/>
                  </a:cubicBezTo>
                  <a:cubicBezTo>
                    <a:pt x="851" y="4245"/>
                    <a:pt x="1443" y="3320"/>
                    <a:pt x="2145" y="2470"/>
                  </a:cubicBezTo>
                  <a:cubicBezTo>
                    <a:pt x="2478" y="2063"/>
                    <a:pt x="2847" y="1694"/>
                    <a:pt x="3217" y="1324"/>
                  </a:cubicBezTo>
                  <a:cubicBezTo>
                    <a:pt x="3541" y="1021"/>
                    <a:pt x="4395" y="551"/>
                    <a:pt x="5042" y="551"/>
                  </a:cubicBezTo>
                  <a:close/>
                  <a:moveTo>
                    <a:pt x="4938" y="1"/>
                  </a:moveTo>
                  <a:cubicBezTo>
                    <a:pt x="4293" y="1"/>
                    <a:pt x="3609" y="330"/>
                    <a:pt x="3143" y="732"/>
                  </a:cubicBezTo>
                  <a:cubicBezTo>
                    <a:pt x="1738" y="1842"/>
                    <a:pt x="555" y="3579"/>
                    <a:pt x="1" y="5243"/>
                  </a:cubicBezTo>
                  <a:cubicBezTo>
                    <a:pt x="1" y="5280"/>
                    <a:pt x="1" y="5280"/>
                    <a:pt x="38" y="5354"/>
                  </a:cubicBezTo>
                  <a:cubicBezTo>
                    <a:pt x="38" y="5455"/>
                    <a:pt x="161" y="5617"/>
                    <a:pt x="294" y="5617"/>
                  </a:cubicBezTo>
                  <a:cubicBezTo>
                    <a:pt x="307" y="5617"/>
                    <a:pt x="320" y="5616"/>
                    <a:pt x="333" y="5613"/>
                  </a:cubicBezTo>
                  <a:cubicBezTo>
                    <a:pt x="1997" y="5021"/>
                    <a:pt x="3846" y="4614"/>
                    <a:pt x="5288" y="3542"/>
                  </a:cubicBezTo>
                  <a:cubicBezTo>
                    <a:pt x="6138" y="2840"/>
                    <a:pt x="6951" y="1694"/>
                    <a:pt x="6212" y="659"/>
                  </a:cubicBezTo>
                  <a:cubicBezTo>
                    <a:pt x="5880" y="184"/>
                    <a:pt x="5420" y="1"/>
                    <a:pt x="4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4"/>
            <p:cNvSpPr/>
            <p:nvPr/>
          </p:nvSpPr>
          <p:spPr>
            <a:xfrm>
              <a:off x="1292215" y="4417949"/>
              <a:ext cx="154073" cy="89871"/>
            </a:xfrm>
            <a:custGeom>
              <a:avLst/>
              <a:gdLst/>
              <a:ahLst/>
              <a:cxnLst/>
              <a:rect l="l" t="t" r="r" b="b"/>
              <a:pathLst>
                <a:path w="7617" h="4443" extrusionOk="0">
                  <a:moveTo>
                    <a:pt x="1992" y="608"/>
                  </a:moveTo>
                  <a:cubicBezTo>
                    <a:pt x="2573" y="608"/>
                    <a:pt x="3242" y="805"/>
                    <a:pt x="3550" y="967"/>
                  </a:cubicBezTo>
                  <a:cubicBezTo>
                    <a:pt x="4030" y="1226"/>
                    <a:pt x="4437" y="1522"/>
                    <a:pt x="4844" y="1855"/>
                  </a:cubicBezTo>
                  <a:cubicBezTo>
                    <a:pt x="5731" y="2520"/>
                    <a:pt x="6507" y="3260"/>
                    <a:pt x="7321" y="3999"/>
                  </a:cubicBezTo>
                  <a:cubicBezTo>
                    <a:pt x="6433" y="3851"/>
                    <a:pt x="5583" y="3740"/>
                    <a:pt x="4733" y="3666"/>
                  </a:cubicBezTo>
                  <a:cubicBezTo>
                    <a:pt x="3734" y="3444"/>
                    <a:pt x="1664" y="3186"/>
                    <a:pt x="1146" y="2076"/>
                  </a:cubicBezTo>
                  <a:cubicBezTo>
                    <a:pt x="648" y="933"/>
                    <a:pt x="1247" y="608"/>
                    <a:pt x="1992" y="608"/>
                  </a:cubicBezTo>
                  <a:close/>
                  <a:moveTo>
                    <a:pt x="2099" y="0"/>
                  </a:moveTo>
                  <a:cubicBezTo>
                    <a:pt x="1417" y="0"/>
                    <a:pt x="775" y="260"/>
                    <a:pt x="518" y="967"/>
                  </a:cubicBezTo>
                  <a:cubicBezTo>
                    <a:pt x="0" y="2150"/>
                    <a:pt x="1110" y="3112"/>
                    <a:pt x="2034" y="3518"/>
                  </a:cubicBezTo>
                  <a:cubicBezTo>
                    <a:pt x="3697" y="4258"/>
                    <a:pt x="5583" y="4221"/>
                    <a:pt x="7358" y="4443"/>
                  </a:cubicBezTo>
                  <a:cubicBezTo>
                    <a:pt x="7542" y="4443"/>
                    <a:pt x="7616" y="4258"/>
                    <a:pt x="7579" y="4110"/>
                  </a:cubicBezTo>
                  <a:cubicBezTo>
                    <a:pt x="7616" y="4110"/>
                    <a:pt x="7616" y="4073"/>
                    <a:pt x="7616" y="4036"/>
                  </a:cubicBezTo>
                  <a:cubicBezTo>
                    <a:pt x="6692" y="2557"/>
                    <a:pt x="5139" y="1115"/>
                    <a:pt x="3513" y="339"/>
                  </a:cubicBezTo>
                  <a:cubicBezTo>
                    <a:pt x="3109" y="137"/>
                    <a:pt x="2593" y="0"/>
                    <a:pt x="2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4"/>
            <p:cNvSpPr/>
            <p:nvPr/>
          </p:nvSpPr>
          <p:spPr>
            <a:xfrm>
              <a:off x="1070118" y="4500315"/>
              <a:ext cx="235569" cy="212409"/>
            </a:xfrm>
            <a:custGeom>
              <a:avLst/>
              <a:gdLst/>
              <a:ahLst/>
              <a:cxnLst/>
              <a:rect l="l" t="t" r="r" b="b"/>
              <a:pathLst>
                <a:path w="11646" h="10501" extrusionOk="0">
                  <a:moveTo>
                    <a:pt x="0" y="1"/>
                  </a:moveTo>
                  <a:lnTo>
                    <a:pt x="0" y="1"/>
                  </a:lnTo>
                  <a:cubicBezTo>
                    <a:pt x="74" y="5214"/>
                    <a:pt x="296" y="9539"/>
                    <a:pt x="740" y="9798"/>
                  </a:cubicBezTo>
                  <a:cubicBezTo>
                    <a:pt x="1183" y="10094"/>
                    <a:pt x="5915" y="10353"/>
                    <a:pt x="11646" y="10501"/>
                  </a:cubicBezTo>
                  <a:cubicBezTo>
                    <a:pt x="8208" y="7321"/>
                    <a:pt x="2403" y="2145"/>
                    <a:pt x="0"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4"/>
            <p:cNvSpPr/>
            <p:nvPr/>
          </p:nvSpPr>
          <p:spPr>
            <a:xfrm>
              <a:off x="948955" y="2337611"/>
              <a:ext cx="545192" cy="2158982"/>
            </a:xfrm>
            <a:custGeom>
              <a:avLst/>
              <a:gdLst/>
              <a:ahLst/>
              <a:cxnLst/>
              <a:rect l="l" t="t" r="r" b="b"/>
              <a:pathLst>
                <a:path w="26953" h="106735" extrusionOk="0">
                  <a:moveTo>
                    <a:pt x="1" y="1"/>
                  </a:moveTo>
                  <a:cubicBezTo>
                    <a:pt x="1" y="1"/>
                    <a:pt x="4548" y="51057"/>
                    <a:pt x="5288" y="54939"/>
                  </a:cubicBezTo>
                  <a:cubicBezTo>
                    <a:pt x="5472" y="55826"/>
                    <a:pt x="5546" y="60670"/>
                    <a:pt x="5657" y="66844"/>
                  </a:cubicBezTo>
                  <a:cubicBezTo>
                    <a:pt x="5805" y="80412"/>
                    <a:pt x="5657" y="106735"/>
                    <a:pt x="5657" y="106735"/>
                  </a:cubicBezTo>
                  <a:lnTo>
                    <a:pt x="26952" y="106735"/>
                  </a:lnTo>
                  <a:cubicBezTo>
                    <a:pt x="26952" y="106735"/>
                    <a:pt x="26398" y="62518"/>
                    <a:pt x="25437" y="54717"/>
                  </a:cubicBezTo>
                  <a:cubicBezTo>
                    <a:pt x="24512" y="46953"/>
                    <a:pt x="18449" y="1"/>
                    <a:pt x="18449"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4"/>
            <p:cNvSpPr/>
            <p:nvPr/>
          </p:nvSpPr>
          <p:spPr>
            <a:xfrm>
              <a:off x="1078330" y="4418576"/>
              <a:ext cx="396317" cy="7464"/>
            </a:xfrm>
            <a:custGeom>
              <a:avLst/>
              <a:gdLst/>
              <a:ahLst/>
              <a:cxnLst/>
              <a:rect l="l" t="t" r="r" b="b"/>
              <a:pathLst>
                <a:path w="19593" h="369" extrusionOk="0">
                  <a:moveTo>
                    <a:pt x="8731" y="0"/>
                  </a:moveTo>
                  <a:cubicBezTo>
                    <a:pt x="5157" y="0"/>
                    <a:pt x="947" y="27"/>
                    <a:pt x="38" y="160"/>
                  </a:cubicBezTo>
                  <a:cubicBezTo>
                    <a:pt x="1" y="160"/>
                    <a:pt x="1" y="197"/>
                    <a:pt x="38" y="197"/>
                  </a:cubicBezTo>
                  <a:cubicBezTo>
                    <a:pt x="854" y="336"/>
                    <a:pt x="4329" y="368"/>
                    <a:pt x="7616" y="368"/>
                  </a:cubicBezTo>
                  <a:cubicBezTo>
                    <a:pt x="10434" y="368"/>
                    <a:pt x="13114" y="345"/>
                    <a:pt x="13865" y="345"/>
                  </a:cubicBezTo>
                  <a:cubicBezTo>
                    <a:pt x="17192" y="308"/>
                    <a:pt x="16194" y="308"/>
                    <a:pt x="19558" y="197"/>
                  </a:cubicBezTo>
                  <a:cubicBezTo>
                    <a:pt x="19568" y="215"/>
                    <a:pt x="19574" y="222"/>
                    <a:pt x="19579" y="222"/>
                  </a:cubicBezTo>
                  <a:cubicBezTo>
                    <a:pt x="19593" y="222"/>
                    <a:pt x="19586" y="160"/>
                    <a:pt x="19558" y="160"/>
                  </a:cubicBezTo>
                  <a:cubicBezTo>
                    <a:pt x="16231" y="123"/>
                    <a:pt x="17192" y="86"/>
                    <a:pt x="13865" y="12"/>
                  </a:cubicBezTo>
                  <a:cubicBezTo>
                    <a:pt x="13214" y="12"/>
                    <a:pt x="11114" y="0"/>
                    <a:pt x="87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4"/>
            <p:cNvSpPr/>
            <p:nvPr/>
          </p:nvSpPr>
          <p:spPr>
            <a:xfrm>
              <a:off x="1003549" y="2386400"/>
              <a:ext cx="142867" cy="1993541"/>
            </a:xfrm>
            <a:custGeom>
              <a:avLst/>
              <a:gdLst/>
              <a:ahLst/>
              <a:cxnLst/>
              <a:rect l="l" t="t" r="r" b="b"/>
              <a:pathLst>
                <a:path w="7063" h="98556" extrusionOk="0">
                  <a:moveTo>
                    <a:pt x="38" y="1"/>
                  </a:moveTo>
                  <a:cubicBezTo>
                    <a:pt x="19" y="1"/>
                    <a:pt x="1" y="10"/>
                    <a:pt x="1" y="29"/>
                  </a:cubicBezTo>
                  <a:cubicBezTo>
                    <a:pt x="999" y="12081"/>
                    <a:pt x="2108" y="24134"/>
                    <a:pt x="3772" y="36112"/>
                  </a:cubicBezTo>
                  <a:cubicBezTo>
                    <a:pt x="4215" y="39070"/>
                    <a:pt x="4659" y="42064"/>
                    <a:pt x="5140" y="45022"/>
                  </a:cubicBezTo>
                  <a:cubicBezTo>
                    <a:pt x="5620" y="48054"/>
                    <a:pt x="6101" y="51048"/>
                    <a:pt x="6360" y="54080"/>
                  </a:cubicBezTo>
                  <a:cubicBezTo>
                    <a:pt x="6618" y="57037"/>
                    <a:pt x="6655" y="60032"/>
                    <a:pt x="6655" y="63027"/>
                  </a:cubicBezTo>
                  <a:cubicBezTo>
                    <a:pt x="6692" y="66095"/>
                    <a:pt x="6692" y="69201"/>
                    <a:pt x="6729" y="72269"/>
                  </a:cubicBezTo>
                  <a:cubicBezTo>
                    <a:pt x="6803" y="79109"/>
                    <a:pt x="6803" y="91605"/>
                    <a:pt x="6877" y="98445"/>
                  </a:cubicBezTo>
                  <a:cubicBezTo>
                    <a:pt x="6877" y="98519"/>
                    <a:pt x="6923" y="98556"/>
                    <a:pt x="6970" y="98556"/>
                  </a:cubicBezTo>
                  <a:cubicBezTo>
                    <a:pt x="7016" y="98556"/>
                    <a:pt x="7062" y="98519"/>
                    <a:pt x="7062" y="98445"/>
                  </a:cubicBezTo>
                  <a:cubicBezTo>
                    <a:pt x="7062" y="92418"/>
                    <a:pt x="7062" y="80625"/>
                    <a:pt x="7025" y="74525"/>
                  </a:cubicBezTo>
                  <a:cubicBezTo>
                    <a:pt x="6988" y="71419"/>
                    <a:pt x="6988" y="68314"/>
                    <a:pt x="6988" y="65208"/>
                  </a:cubicBezTo>
                  <a:cubicBezTo>
                    <a:pt x="6988" y="62213"/>
                    <a:pt x="6988" y="59219"/>
                    <a:pt x="6840" y="56261"/>
                  </a:cubicBezTo>
                  <a:cubicBezTo>
                    <a:pt x="6545" y="50198"/>
                    <a:pt x="5324" y="44246"/>
                    <a:pt x="4437" y="38293"/>
                  </a:cubicBezTo>
                  <a:cubicBezTo>
                    <a:pt x="3550" y="32267"/>
                    <a:pt x="2810" y="26278"/>
                    <a:pt x="2182" y="20252"/>
                  </a:cubicBezTo>
                  <a:cubicBezTo>
                    <a:pt x="1443" y="13523"/>
                    <a:pt x="777" y="6757"/>
                    <a:pt x="75" y="29"/>
                  </a:cubicBezTo>
                  <a:cubicBezTo>
                    <a:pt x="75" y="10"/>
                    <a:pt x="56"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4"/>
            <p:cNvSpPr/>
            <p:nvPr/>
          </p:nvSpPr>
          <p:spPr>
            <a:xfrm>
              <a:off x="857729" y="2337611"/>
              <a:ext cx="410578" cy="1352087"/>
            </a:xfrm>
            <a:custGeom>
              <a:avLst/>
              <a:gdLst/>
              <a:ahLst/>
              <a:cxnLst/>
              <a:rect l="l" t="t" r="r" b="b"/>
              <a:pathLst>
                <a:path w="20298" h="66844" extrusionOk="0">
                  <a:moveTo>
                    <a:pt x="0" y="1"/>
                  </a:moveTo>
                  <a:cubicBezTo>
                    <a:pt x="0" y="1"/>
                    <a:pt x="9021" y="51057"/>
                    <a:pt x="9724" y="54939"/>
                  </a:cubicBezTo>
                  <a:cubicBezTo>
                    <a:pt x="9946" y="55826"/>
                    <a:pt x="10019" y="60670"/>
                    <a:pt x="10093" y="66844"/>
                  </a:cubicBezTo>
                  <a:lnTo>
                    <a:pt x="20297"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4"/>
            <p:cNvSpPr/>
            <p:nvPr/>
          </p:nvSpPr>
          <p:spPr>
            <a:xfrm>
              <a:off x="573553" y="4403850"/>
              <a:ext cx="682031" cy="347488"/>
            </a:xfrm>
            <a:custGeom>
              <a:avLst/>
              <a:gdLst/>
              <a:ahLst/>
              <a:cxnLst/>
              <a:rect l="l" t="t" r="r" b="b"/>
              <a:pathLst>
                <a:path w="33718" h="17179" extrusionOk="0">
                  <a:moveTo>
                    <a:pt x="629" y="1"/>
                  </a:moveTo>
                  <a:cubicBezTo>
                    <a:pt x="592" y="149"/>
                    <a:pt x="592" y="333"/>
                    <a:pt x="592" y="481"/>
                  </a:cubicBezTo>
                  <a:cubicBezTo>
                    <a:pt x="555" y="1627"/>
                    <a:pt x="444" y="2736"/>
                    <a:pt x="407" y="3846"/>
                  </a:cubicBezTo>
                  <a:lnTo>
                    <a:pt x="407" y="4030"/>
                  </a:lnTo>
                  <a:cubicBezTo>
                    <a:pt x="74" y="9354"/>
                    <a:pt x="1" y="13754"/>
                    <a:pt x="407" y="14050"/>
                  </a:cubicBezTo>
                  <a:cubicBezTo>
                    <a:pt x="1421" y="14854"/>
                    <a:pt x="28424" y="17179"/>
                    <a:pt x="32260" y="17179"/>
                  </a:cubicBezTo>
                  <a:cubicBezTo>
                    <a:pt x="32481" y="17179"/>
                    <a:pt x="32624" y="17171"/>
                    <a:pt x="32683" y="17155"/>
                  </a:cubicBezTo>
                  <a:cubicBezTo>
                    <a:pt x="33718" y="16933"/>
                    <a:pt x="33089" y="13828"/>
                    <a:pt x="32017" y="12719"/>
                  </a:cubicBezTo>
                  <a:cubicBezTo>
                    <a:pt x="30908" y="11646"/>
                    <a:pt x="19817" y="5546"/>
                    <a:pt x="19817" y="5546"/>
                  </a:cubicBezTo>
                  <a:lnTo>
                    <a:pt x="19854" y="5250"/>
                  </a:lnTo>
                  <a:lnTo>
                    <a:pt x="20224" y="2034"/>
                  </a:lnTo>
                  <a:lnTo>
                    <a:pt x="20297" y="1443"/>
                  </a:lnTo>
                  <a:lnTo>
                    <a:pt x="62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4"/>
            <p:cNvSpPr/>
            <p:nvPr/>
          </p:nvSpPr>
          <p:spPr>
            <a:xfrm>
              <a:off x="573553" y="4481625"/>
              <a:ext cx="682031" cy="269713"/>
            </a:xfrm>
            <a:custGeom>
              <a:avLst/>
              <a:gdLst/>
              <a:ahLst/>
              <a:cxnLst/>
              <a:rect l="l" t="t" r="r" b="b"/>
              <a:pathLst>
                <a:path w="33718" h="13334" extrusionOk="0">
                  <a:moveTo>
                    <a:pt x="407" y="1"/>
                  </a:moveTo>
                  <a:lnTo>
                    <a:pt x="407" y="185"/>
                  </a:lnTo>
                  <a:cubicBezTo>
                    <a:pt x="74" y="5509"/>
                    <a:pt x="1" y="9909"/>
                    <a:pt x="407" y="10205"/>
                  </a:cubicBezTo>
                  <a:cubicBezTo>
                    <a:pt x="1421" y="11009"/>
                    <a:pt x="28424" y="13334"/>
                    <a:pt x="32260" y="13334"/>
                  </a:cubicBezTo>
                  <a:cubicBezTo>
                    <a:pt x="32481" y="13334"/>
                    <a:pt x="32624" y="13326"/>
                    <a:pt x="32683" y="13310"/>
                  </a:cubicBezTo>
                  <a:cubicBezTo>
                    <a:pt x="33718" y="13088"/>
                    <a:pt x="33089" y="9983"/>
                    <a:pt x="32017" y="8911"/>
                  </a:cubicBezTo>
                  <a:cubicBezTo>
                    <a:pt x="30908" y="7875"/>
                    <a:pt x="19817" y="1775"/>
                    <a:pt x="19817" y="1775"/>
                  </a:cubicBezTo>
                  <a:lnTo>
                    <a:pt x="19854" y="1442"/>
                  </a:lnTo>
                  <a:lnTo>
                    <a:pt x="40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4"/>
            <p:cNvSpPr/>
            <p:nvPr/>
          </p:nvSpPr>
          <p:spPr>
            <a:xfrm>
              <a:off x="610205" y="4676800"/>
              <a:ext cx="621449" cy="51621"/>
            </a:xfrm>
            <a:custGeom>
              <a:avLst/>
              <a:gdLst/>
              <a:ahLst/>
              <a:cxnLst/>
              <a:rect l="l" t="t" r="r" b="b"/>
              <a:pathLst>
                <a:path w="30723" h="2552" extrusionOk="0">
                  <a:moveTo>
                    <a:pt x="37" y="1"/>
                  </a:moveTo>
                  <a:cubicBezTo>
                    <a:pt x="0" y="1"/>
                    <a:pt x="0" y="75"/>
                    <a:pt x="37" y="75"/>
                  </a:cubicBezTo>
                  <a:cubicBezTo>
                    <a:pt x="5028" y="703"/>
                    <a:pt x="25547" y="2293"/>
                    <a:pt x="30612" y="2552"/>
                  </a:cubicBezTo>
                  <a:cubicBezTo>
                    <a:pt x="30723" y="2552"/>
                    <a:pt x="30723" y="2515"/>
                    <a:pt x="30612" y="2478"/>
                  </a:cubicBezTo>
                  <a:cubicBezTo>
                    <a:pt x="25547" y="1923"/>
                    <a:pt x="5065" y="149"/>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4"/>
            <p:cNvSpPr/>
            <p:nvPr/>
          </p:nvSpPr>
          <p:spPr>
            <a:xfrm>
              <a:off x="894361" y="4508912"/>
              <a:ext cx="126968" cy="27327"/>
            </a:xfrm>
            <a:custGeom>
              <a:avLst/>
              <a:gdLst/>
              <a:ahLst/>
              <a:cxnLst/>
              <a:rect l="l" t="t" r="r" b="b"/>
              <a:pathLst>
                <a:path w="6277" h="1351" extrusionOk="0">
                  <a:moveTo>
                    <a:pt x="3853" y="1"/>
                  </a:moveTo>
                  <a:cubicBezTo>
                    <a:pt x="2477" y="1"/>
                    <a:pt x="1099" y="354"/>
                    <a:pt x="38" y="1203"/>
                  </a:cubicBezTo>
                  <a:cubicBezTo>
                    <a:pt x="1" y="1240"/>
                    <a:pt x="38" y="1350"/>
                    <a:pt x="112" y="1350"/>
                  </a:cubicBezTo>
                  <a:cubicBezTo>
                    <a:pt x="2145" y="870"/>
                    <a:pt x="3994" y="648"/>
                    <a:pt x="6101" y="574"/>
                  </a:cubicBezTo>
                  <a:cubicBezTo>
                    <a:pt x="6108" y="577"/>
                    <a:pt x="6116" y="578"/>
                    <a:pt x="6123" y="578"/>
                  </a:cubicBezTo>
                  <a:cubicBezTo>
                    <a:pt x="6221" y="578"/>
                    <a:pt x="6276" y="350"/>
                    <a:pt x="6138" y="315"/>
                  </a:cubicBezTo>
                  <a:cubicBezTo>
                    <a:pt x="5415" y="115"/>
                    <a:pt x="4634" y="1"/>
                    <a:pt x="3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4"/>
            <p:cNvSpPr/>
            <p:nvPr/>
          </p:nvSpPr>
          <p:spPr>
            <a:xfrm>
              <a:off x="921284" y="4529625"/>
              <a:ext cx="127898" cy="26801"/>
            </a:xfrm>
            <a:custGeom>
              <a:avLst/>
              <a:gdLst/>
              <a:ahLst/>
              <a:cxnLst/>
              <a:rect l="l" t="t" r="r" b="b"/>
              <a:pathLst>
                <a:path w="6323" h="1325" extrusionOk="0">
                  <a:moveTo>
                    <a:pt x="3789" y="1"/>
                  </a:moveTo>
                  <a:cubicBezTo>
                    <a:pt x="2434" y="1"/>
                    <a:pt x="1083" y="341"/>
                    <a:pt x="38" y="1177"/>
                  </a:cubicBezTo>
                  <a:cubicBezTo>
                    <a:pt x="1" y="1251"/>
                    <a:pt x="38" y="1325"/>
                    <a:pt x="149" y="1325"/>
                  </a:cubicBezTo>
                  <a:cubicBezTo>
                    <a:pt x="2182" y="881"/>
                    <a:pt x="4031" y="622"/>
                    <a:pt x="6101" y="585"/>
                  </a:cubicBezTo>
                  <a:cubicBezTo>
                    <a:pt x="6286" y="548"/>
                    <a:pt x="6323" y="363"/>
                    <a:pt x="6138" y="326"/>
                  </a:cubicBezTo>
                  <a:cubicBezTo>
                    <a:pt x="5395" y="120"/>
                    <a:pt x="4591" y="1"/>
                    <a:pt x="3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4"/>
            <p:cNvSpPr/>
            <p:nvPr/>
          </p:nvSpPr>
          <p:spPr>
            <a:xfrm>
              <a:off x="948955" y="4549104"/>
              <a:ext cx="127150" cy="26761"/>
            </a:xfrm>
            <a:custGeom>
              <a:avLst/>
              <a:gdLst/>
              <a:ahLst/>
              <a:cxnLst/>
              <a:rect l="l" t="t" r="r" b="b"/>
              <a:pathLst>
                <a:path w="6286" h="1323" extrusionOk="0">
                  <a:moveTo>
                    <a:pt x="3845" y="1"/>
                  </a:moveTo>
                  <a:cubicBezTo>
                    <a:pt x="2483" y="1"/>
                    <a:pt x="1124" y="349"/>
                    <a:pt x="75" y="1212"/>
                  </a:cubicBezTo>
                  <a:cubicBezTo>
                    <a:pt x="1" y="1249"/>
                    <a:pt x="75" y="1323"/>
                    <a:pt x="149" y="1323"/>
                  </a:cubicBezTo>
                  <a:cubicBezTo>
                    <a:pt x="2182" y="879"/>
                    <a:pt x="4031" y="657"/>
                    <a:pt x="6101" y="583"/>
                  </a:cubicBezTo>
                  <a:cubicBezTo>
                    <a:pt x="6286" y="583"/>
                    <a:pt x="6286" y="362"/>
                    <a:pt x="6175" y="325"/>
                  </a:cubicBezTo>
                  <a:cubicBezTo>
                    <a:pt x="5438" y="120"/>
                    <a:pt x="4641" y="1"/>
                    <a:pt x="3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4"/>
            <p:cNvSpPr/>
            <p:nvPr/>
          </p:nvSpPr>
          <p:spPr>
            <a:xfrm>
              <a:off x="561598" y="2337611"/>
              <a:ext cx="744089" cy="2168712"/>
            </a:xfrm>
            <a:custGeom>
              <a:avLst/>
              <a:gdLst/>
              <a:ahLst/>
              <a:cxnLst/>
              <a:rect l="l" t="t" r="r" b="b"/>
              <a:pathLst>
                <a:path w="36786" h="107216" extrusionOk="0">
                  <a:moveTo>
                    <a:pt x="10795" y="1"/>
                  </a:moveTo>
                  <a:cubicBezTo>
                    <a:pt x="10795" y="1"/>
                    <a:pt x="5841" y="48062"/>
                    <a:pt x="5583" y="55494"/>
                  </a:cubicBezTo>
                  <a:cubicBezTo>
                    <a:pt x="5472" y="58340"/>
                    <a:pt x="0" y="106291"/>
                    <a:pt x="0" y="106291"/>
                  </a:cubicBezTo>
                  <a:lnTo>
                    <a:pt x="21258" y="107216"/>
                  </a:lnTo>
                  <a:cubicBezTo>
                    <a:pt x="21258" y="107216"/>
                    <a:pt x="25066" y="65993"/>
                    <a:pt x="25214" y="58155"/>
                  </a:cubicBezTo>
                  <a:cubicBezTo>
                    <a:pt x="25325" y="54200"/>
                    <a:pt x="26878" y="20593"/>
                    <a:pt x="26878" y="20593"/>
                  </a:cubicBezTo>
                  <a:cubicBezTo>
                    <a:pt x="30205" y="18745"/>
                    <a:pt x="32349" y="18116"/>
                    <a:pt x="32349" y="18116"/>
                  </a:cubicBezTo>
                  <a:cubicBezTo>
                    <a:pt x="35159" y="11092"/>
                    <a:pt x="36786" y="1"/>
                    <a:pt x="36786"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4"/>
            <p:cNvSpPr/>
            <p:nvPr/>
          </p:nvSpPr>
          <p:spPr>
            <a:xfrm>
              <a:off x="584779" y="4409069"/>
              <a:ext cx="396338" cy="18892"/>
            </a:xfrm>
            <a:custGeom>
              <a:avLst/>
              <a:gdLst/>
              <a:ahLst/>
              <a:cxnLst/>
              <a:rect l="l" t="t" r="r" b="b"/>
              <a:pathLst>
                <a:path w="19594" h="934" extrusionOk="0">
                  <a:moveTo>
                    <a:pt x="1180" y="1"/>
                  </a:moveTo>
                  <a:cubicBezTo>
                    <a:pt x="650" y="1"/>
                    <a:pt x="252" y="12"/>
                    <a:pt x="37" y="38"/>
                  </a:cubicBezTo>
                  <a:cubicBezTo>
                    <a:pt x="0" y="38"/>
                    <a:pt x="0" y="75"/>
                    <a:pt x="37" y="75"/>
                  </a:cubicBezTo>
                  <a:cubicBezTo>
                    <a:pt x="1553" y="408"/>
                    <a:pt x="12237" y="778"/>
                    <a:pt x="13864" y="815"/>
                  </a:cubicBezTo>
                  <a:cubicBezTo>
                    <a:pt x="17191" y="926"/>
                    <a:pt x="16230" y="852"/>
                    <a:pt x="19558" y="926"/>
                  </a:cubicBezTo>
                  <a:cubicBezTo>
                    <a:pt x="19563" y="931"/>
                    <a:pt x="19567" y="933"/>
                    <a:pt x="19571" y="933"/>
                  </a:cubicBezTo>
                  <a:cubicBezTo>
                    <a:pt x="19594" y="933"/>
                    <a:pt x="19589" y="852"/>
                    <a:pt x="19558" y="852"/>
                  </a:cubicBezTo>
                  <a:cubicBezTo>
                    <a:pt x="16230" y="630"/>
                    <a:pt x="17191" y="667"/>
                    <a:pt x="13864" y="482"/>
                  </a:cubicBezTo>
                  <a:cubicBezTo>
                    <a:pt x="12468" y="419"/>
                    <a:pt x="4396" y="1"/>
                    <a:pt x="1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4"/>
            <p:cNvSpPr/>
            <p:nvPr/>
          </p:nvSpPr>
          <p:spPr>
            <a:xfrm>
              <a:off x="623656" y="2394066"/>
              <a:ext cx="198189" cy="1961016"/>
            </a:xfrm>
            <a:custGeom>
              <a:avLst/>
              <a:gdLst/>
              <a:ahLst/>
              <a:cxnLst/>
              <a:rect l="l" t="t" r="r" b="b"/>
              <a:pathLst>
                <a:path w="9798" h="96948" extrusionOk="0">
                  <a:moveTo>
                    <a:pt x="9705" y="1"/>
                  </a:moveTo>
                  <a:cubicBezTo>
                    <a:pt x="9659" y="1"/>
                    <a:pt x="9613" y="19"/>
                    <a:pt x="9613" y="56"/>
                  </a:cubicBezTo>
                  <a:cubicBezTo>
                    <a:pt x="8652" y="12183"/>
                    <a:pt x="7690" y="24272"/>
                    <a:pt x="6581" y="36399"/>
                  </a:cubicBezTo>
                  <a:cubicBezTo>
                    <a:pt x="5472" y="48525"/>
                    <a:pt x="1036" y="90228"/>
                    <a:pt x="1" y="96920"/>
                  </a:cubicBezTo>
                  <a:cubicBezTo>
                    <a:pt x="1" y="96938"/>
                    <a:pt x="19" y="96947"/>
                    <a:pt x="42" y="96947"/>
                  </a:cubicBezTo>
                  <a:cubicBezTo>
                    <a:pt x="65" y="96947"/>
                    <a:pt x="93" y="96938"/>
                    <a:pt x="112" y="96920"/>
                  </a:cubicBezTo>
                  <a:cubicBezTo>
                    <a:pt x="2219" y="84941"/>
                    <a:pt x="3476" y="68896"/>
                    <a:pt x="4807" y="56843"/>
                  </a:cubicBezTo>
                  <a:cubicBezTo>
                    <a:pt x="6175" y="44791"/>
                    <a:pt x="7284" y="32701"/>
                    <a:pt x="8245" y="20575"/>
                  </a:cubicBezTo>
                  <a:cubicBezTo>
                    <a:pt x="8800" y="13735"/>
                    <a:pt x="9317" y="6896"/>
                    <a:pt x="9798" y="56"/>
                  </a:cubicBezTo>
                  <a:cubicBezTo>
                    <a:pt x="9798" y="19"/>
                    <a:pt x="9752" y="1"/>
                    <a:pt x="9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4"/>
            <p:cNvSpPr/>
            <p:nvPr/>
          </p:nvSpPr>
          <p:spPr>
            <a:xfrm>
              <a:off x="1146395" y="2395765"/>
              <a:ext cx="106943" cy="291276"/>
            </a:xfrm>
            <a:custGeom>
              <a:avLst/>
              <a:gdLst/>
              <a:ahLst/>
              <a:cxnLst/>
              <a:rect l="l" t="t" r="r" b="b"/>
              <a:pathLst>
                <a:path w="5287" h="14400" extrusionOk="0">
                  <a:moveTo>
                    <a:pt x="4973" y="0"/>
                  </a:moveTo>
                  <a:cubicBezTo>
                    <a:pt x="4945" y="0"/>
                    <a:pt x="4917" y="28"/>
                    <a:pt x="4917" y="83"/>
                  </a:cubicBezTo>
                  <a:cubicBezTo>
                    <a:pt x="4917" y="2597"/>
                    <a:pt x="4769" y="4889"/>
                    <a:pt x="4511" y="7219"/>
                  </a:cubicBezTo>
                  <a:cubicBezTo>
                    <a:pt x="4439" y="8289"/>
                    <a:pt x="3610" y="14007"/>
                    <a:pt x="1825" y="14007"/>
                  </a:cubicBezTo>
                  <a:cubicBezTo>
                    <a:pt x="1760" y="14007"/>
                    <a:pt x="1694" y="14000"/>
                    <a:pt x="1627" y="13984"/>
                  </a:cubicBezTo>
                  <a:cubicBezTo>
                    <a:pt x="1294" y="13873"/>
                    <a:pt x="1146" y="13615"/>
                    <a:pt x="1072" y="13097"/>
                  </a:cubicBezTo>
                  <a:cubicBezTo>
                    <a:pt x="998" y="12505"/>
                    <a:pt x="1220" y="11803"/>
                    <a:pt x="1331" y="11248"/>
                  </a:cubicBezTo>
                  <a:cubicBezTo>
                    <a:pt x="1553" y="9954"/>
                    <a:pt x="1701" y="8697"/>
                    <a:pt x="1849" y="7403"/>
                  </a:cubicBezTo>
                  <a:cubicBezTo>
                    <a:pt x="2033" y="5000"/>
                    <a:pt x="2070" y="2597"/>
                    <a:pt x="1738" y="194"/>
                  </a:cubicBezTo>
                  <a:cubicBezTo>
                    <a:pt x="1738" y="157"/>
                    <a:pt x="1710" y="139"/>
                    <a:pt x="1682" y="139"/>
                  </a:cubicBezTo>
                  <a:cubicBezTo>
                    <a:pt x="1655" y="139"/>
                    <a:pt x="1627" y="157"/>
                    <a:pt x="1627" y="194"/>
                  </a:cubicBezTo>
                  <a:cubicBezTo>
                    <a:pt x="1627" y="3521"/>
                    <a:pt x="1516" y="6849"/>
                    <a:pt x="998" y="10176"/>
                  </a:cubicBezTo>
                  <a:cubicBezTo>
                    <a:pt x="776" y="11766"/>
                    <a:pt x="0" y="14169"/>
                    <a:pt x="1627" y="14391"/>
                  </a:cubicBezTo>
                  <a:cubicBezTo>
                    <a:pt x="1673" y="14397"/>
                    <a:pt x="1719" y="14400"/>
                    <a:pt x="1764" y="14400"/>
                  </a:cubicBezTo>
                  <a:cubicBezTo>
                    <a:pt x="3385" y="14400"/>
                    <a:pt x="4406" y="10627"/>
                    <a:pt x="4621" y="9548"/>
                  </a:cubicBezTo>
                  <a:cubicBezTo>
                    <a:pt x="5287" y="6442"/>
                    <a:pt x="5287" y="3152"/>
                    <a:pt x="5028" y="83"/>
                  </a:cubicBezTo>
                  <a:cubicBezTo>
                    <a:pt x="5028" y="28"/>
                    <a:pt x="5000" y="0"/>
                    <a:pt x="49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4"/>
            <p:cNvSpPr/>
            <p:nvPr/>
          </p:nvSpPr>
          <p:spPr>
            <a:xfrm>
              <a:off x="742553" y="1726295"/>
              <a:ext cx="637915" cy="793282"/>
            </a:xfrm>
            <a:custGeom>
              <a:avLst/>
              <a:gdLst/>
              <a:ahLst/>
              <a:cxnLst/>
              <a:rect l="l" t="t" r="r" b="b"/>
              <a:pathLst>
                <a:path w="31537" h="39218" extrusionOk="0">
                  <a:moveTo>
                    <a:pt x="16735" y="1"/>
                  </a:moveTo>
                  <a:cubicBezTo>
                    <a:pt x="15368" y="1"/>
                    <a:pt x="14003" y="337"/>
                    <a:pt x="13162" y="1053"/>
                  </a:cubicBezTo>
                  <a:cubicBezTo>
                    <a:pt x="8098" y="5378"/>
                    <a:pt x="4068" y="20093"/>
                    <a:pt x="3180" y="24492"/>
                  </a:cubicBezTo>
                  <a:cubicBezTo>
                    <a:pt x="1628" y="31775"/>
                    <a:pt x="1" y="38948"/>
                    <a:pt x="297" y="39206"/>
                  </a:cubicBezTo>
                  <a:cubicBezTo>
                    <a:pt x="302" y="39214"/>
                    <a:pt x="438" y="39217"/>
                    <a:pt x="689" y="39217"/>
                  </a:cubicBezTo>
                  <a:cubicBezTo>
                    <a:pt x="4250" y="39217"/>
                    <a:pt x="30888" y="38519"/>
                    <a:pt x="31130" y="38208"/>
                  </a:cubicBezTo>
                  <a:cubicBezTo>
                    <a:pt x="31537" y="37728"/>
                    <a:pt x="23255" y="6413"/>
                    <a:pt x="21037" y="1792"/>
                  </a:cubicBezTo>
                  <a:cubicBezTo>
                    <a:pt x="20502" y="636"/>
                    <a:pt x="18616" y="1"/>
                    <a:pt x="1673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4"/>
            <p:cNvSpPr/>
            <p:nvPr/>
          </p:nvSpPr>
          <p:spPr>
            <a:xfrm>
              <a:off x="750038" y="1836576"/>
              <a:ext cx="620721" cy="679037"/>
            </a:xfrm>
            <a:custGeom>
              <a:avLst/>
              <a:gdLst/>
              <a:ahLst/>
              <a:cxnLst/>
              <a:rect l="l" t="t" r="r" b="b"/>
              <a:pathLst>
                <a:path w="30687" h="33570" extrusionOk="0">
                  <a:moveTo>
                    <a:pt x="14604" y="0"/>
                  </a:moveTo>
                  <a:lnTo>
                    <a:pt x="14604" y="0"/>
                  </a:lnTo>
                  <a:cubicBezTo>
                    <a:pt x="14234" y="37"/>
                    <a:pt x="13976" y="111"/>
                    <a:pt x="13643" y="259"/>
                  </a:cubicBezTo>
                  <a:cubicBezTo>
                    <a:pt x="13310" y="407"/>
                    <a:pt x="12977" y="592"/>
                    <a:pt x="12756" y="777"/>
                  </a:cubicBezTo>
                  <a:cubicBezTo>
                    <a:pt x="13125" y="740"/>
                    <a:pt x="13421" y="629"/>
                    <a:pt x="13717" y="481"/>
                  </a:cubicBezTo>
                  <a:cubicBezTo>
                    <a:pt x="14049" y="370"/>
                    <a:pt x="14345" y="222"/>
                    <a:pt x="14604" y="0"/>
                  </a:cubicBezTo>
                  <a:close/>
                  <a:moveTo>
                    <a:pt x="19669" y="814"/>
                  </a:moveTo>
                  <a:cubicBezTo>
                    <a:pt x="19447" y="1072"/>
                    <a:pt x="19336" y="1368"/>
                    <a:pt x="19188" y="1701"/>
                  </a:cubicBezTo>
                  <a:cubicBezTo>
                    <a:pt x="19041" y="1960"/>
                    <a:pt x="18967" y="2292"/>
                    <a:pt x="18893" y="2662"/>
                  </a:cubicBezTo>
                  <a:cubicBezTo>
                    <a:pt x="19151" y="2403"/>
                    <a:pt x="19262" y="2108"/>
                    <a:pt x="19410" y="1775"/>
                  </a:cubicBezTo>
                  <a:cubicBezTo>
                    <a:pt x="19558" y="1442"/>
                    <a:pt x="19632" y="1146"/>
                    <a:pt x="19669" y="814"/>
                  </a:cubicBezTo>
                  <a:close/>
                  <a:moveTo>
                    <a:pt x="8800" y="2477"/>
                  </a:moveTo>
                  <a:cubicBezTo>
                    <a:pt x="8541" y="2773"/>
                    <a:pt x="8430" y="3032"/>
                    <a:pt x="8282" y="3365"/>
                  </a:cubicBezTo>
                  <a:cubicBezTo>
                    <a:pt x="8134" y="3697"/>
                    <a:pt x="8060" y="3993"/>
                    <a:pt x="7986" y="4326"/>
                  </a:cubicBezTo>
                  <a:cubicBezTo>
                    <a:pt x="8245" y="4067"/>
                    <a:pt x="8356" y="3771"/>
                    <a:pt x="8504" y="3438"/>
                  </a:cubicBezTo>
                  <a:cubicBezTo>
                    <a:pt x="8652" y="3143"/>
                    <a:pt x="8726" y="2810"/>
                    <a:pt x="8800" y="2477"/>
                  </a:cubicBezTo>
                  <a:close/>
                  <a:moveTo>
                    <a:pt x="15676" y="4622"/>
                  </a:moveTo>
                  <a:lnTo>
                    <a:pt x="15676" y="4622"/>
                  </a:lnTo>
                  <a:cubicBezTo>
                    <a:pt x="15713" y="4991"/>
                    <a:pt x="15824" y="5287"/>
                    <a:pt x="15935" y="5583"/>
                  </a:cubicBezTo>
                  <a:cubicBezTo>
                    <a:pt x="16083" y="5915"/>
                    <a:pt x="16231" y="6174"/>
                    <a:pt x="16453" y="6470"/>
                  </a:cubicBezTo>
                  <a:cubicBezTo>
                    <a:pt x="16416" y="6100"/>
                    <a:pt x="16305" y="5768"/>
                    <a:pt x="16194" y="5472"/>
                  </a:cubicBezTo>
                  <a:cubicBezTo>
                    <a:pt x="16046" y="5176"/>
                    <a:pt x="15898" y="4880"/>
                    <a:pt x="15676" y="4622"/>
                  </a:cubicBezTo>
                  <a:close/>
                  <a:moveTo>
                    <a:pt x="21518" y="6877"/>
                  </a:moveTo>
                  <a:cubicBezTo>
                    <a:pt x="21813" y="7099"/>
                    <a:pt x="22072" y="7246"/>
                    <a:pt x="22405" y="7394"/>
                  </a:cubicBezTo>
                  <a:cubicBezTo>
                    <a:pt x="22738" y="7505"/>
                    <a:pt x="23070" y="7616"/>
                    <a:pt x="23366" y="7653"/>
                  </a:cubicBezTo>
                  <a:cubicBezTo>
                    <a:pt x="23107" y="7431"/>
                    <a:pt x="22849" y="7283"/>
                    <a:pt x="22516" y="7136"/>
                  </a:cubicBezTo>
                  <a:cubicBezTo>
                    <a:pt x="22183" y="7025"/>
                    <a:pt x="21850" y="6877"/>
                    <a:pt x="21518" y="6877"/>
                  </a:cubicBezTo>
                  <a:close/>
                  <a:moveTo>
                    <a:pt x="5916" y="7949"/>
                  </a:moveTo>
                  <a:cubicBezTo>
                    <a:pt x="5925" y="7950"/>
                    <a:pt x="5934" y="7951"/>
                    <a:pt x="5943" y="7952"/>
                  </a:cubicBezTo>
                  <a:lnTo>
                    <a:pt x="5943" y="7952"/>
                  </a:lnTo>
                  <a:cubicBezTo>
                    <a:pt x="5941" y="7949"/>
                    <a:pt x="5932" y="7949"/>
                    <a:pt x="5916" y="7949"/>
                  </a:cubicBezTo>
                  <a:close/>
                  <a:moveTo>
                    <a:pt x="5943" y="7952"/>
                  </a:moveTo>
                  <a:cubicBezTo>
                    <a:pt x="5946" y="7956"/>
                    <a:pt x="5937" y="7965"/>
                    <a:pt x="5916" y="7986"/>
                  </a:cubicBezTo>
                  <a:cubicBezTo>
                    <a:pt x="6138" y="8171"/>
                    <a:pt x="6397" y="8245"/>
                    <a:pt x="6655" y="8393"/>
                  </a:cubicBezTo>
                  <a:cubicBezTo>
                    <a:pt x="6988" y="8540"/>
                    <a:pt x="7321" y="8614"/>
                    <a:pt x="7617" y="8688"/>
                  </a:cubicBezTo>
                  <a:cubicBezTo>
                    <a:pt x="7358" y="8430"/>
                    <a:pt x="7062" y="8319"/>
                    <a:pt x="6729" y="8171"/>
                  </a:cubicBezTo>
                  <a:cubicBezTo>
                    <a:pt x="6478" y="8063"/>
                    <a:pt x="6261" y="7990"/>
                    <a:pt x="5943" y="7952"/>
                  </a:cubicBezTo>
                  <a:close/>
                  <a:moveTo>
                    <a:pt x="13162" y="8245"/>
                  </a:moveTo>
                  <a:cubicBezTo>
                    <a:pt x="12792" y="8319"/>
                    <a:pt x="12497" y="8393"/>
                    <a:pt x="12201" y="8540"/>
                  </a:cubicBezTo>
                  <a:cubicBezTo>
                    <a:pt x="11942" y="8688"/>
                    <a:pt x="11609" y="8799"/>
                    <a:pt x="11314" y="9058"/>
                  </a:cubicBezTo>
                  <a:cubicBezTo>
                    <a:pt x="11683" y="8984"/>
                    <a:pt x="11979" y="8910"/>
                    <a:pt x="12275" y="8762"/>
                  </a:cubicBezTo>
                  <a:cubicBezTo>
                    <a:pt x="12608" y="8614"/>
                    <a:pt x="12903" y="8503"/>
                    <a:pt x="13162" y="8245"/>
                  </a:cubicBezTo>
                  <a:close/>
                  <a:moveTo>
                    <a:pt x="19817" y="10648"/>
                  </a:moveTo>
                  <a:cubicBezTo>
                    <a:pt x="19595" y="10944"/>
                    <a:pt x="19447" y="11202"/>
                    <a:pt x="19336" y="11535"/>
                  </a:cubicBezTo>
                  <a:cubicBezTo>
                    <a:pt x="19188" y="11831"/>
                    <a:pt x="19041" y="12127"/>
                    <a:pt x="19041" y="12496"/>
                  </a:cubicBezTo>
                  <a:cubicBezTo>
                    <a:pt x="19262" y="12237"/>
                    <a:pt x="19410" y="11942"/>
                    <a:pt x="19558" y="11646"/>
                  </a:cubicBezTo>
                  <a:cubicBezTo>
                    <a:pt x="19669" y="11313"/>
                    <a:pt x="19780" y="10980"/>
                    <a:pt x="19817" y="10648"/>
                  </a:cubicBezTo>
                  <a:close/>
                  <a:moveTo>
                    <a:pt x="24808" y="12274"/>
                  </a:moveTo>
                  <a:cubicBezTo>
                    <a:pt x="24882" y="12644"/>
                    <a:pt x="24956" y="12977"/>
                    <a:pt x="25104" y="13236"/>
                  </a:cubicBezTo>
                  <a:cubicBezTo>
                    <a:pt x="25252" y="13568"/>
                    <a:pt x="25363" y="13864"/>
                    <a:pt x="25621" y="14123"/>
                  </a:cubicBezTo>
                  <a:cubicBezTo>
                    <a:pt x="25547" y="13753"/>
                    <a:pt x="25473" y="13421"/>
                    <a:pt x="25326" y="13162"/>
                  </a:cubicBezTo>
                  <a:cubicBezTo>
                    <a:pt x="25178" y="12829"/>
                    <a:pt x="25067" y="12570"/>
                    <a:pt x="24808" y="12274"/>
                  </a:cubicBezTo>
                  <a:close/>
                  <a:moveTo>
                    <a:pt x="13828" y="14086"/>
                  </a:moveTo>
                  <a:lnTo>
                    <a:pt x="13828" y="14086"/>
                  </a:lnTo>
                  <a:cubicBezTo>
                    <a:pt x="14086" y="14308"/>
                    <a:pt x="14382" y="14456"/>
                    <a:pt x="14715" y="14604"/>
                  </a:cubicBezTo>
                  <a:cubicBezTo>
                    <a:pt x="15011" y="14715"/>
                    <a:pt x="15343" y="14825"/>
                    <a:pt x="15676" y="14862"/>
                  </a:cubicBezTo>
                  <a:cubicBezTo>
                    <a:pt x="15380" y="14641"/>
                    <a:pt x="15122" y="14493"/>
                    <a:pt x="14789" y="14345"/>
                  </a:cubicBezTo>
                  <a:cubicBezTo>
                    <a:pt x="14456" y="14234"/>
                    <a:pt x="14160" y="14123"/>
                    <a:pt x="13828" y="14086"/>
                  </a:cubicBezTo>
                  <a:close/>
                  <a:moveTo>
                    <a:pt x="8134" y="13864"/>
                  </a:moveTo>
                  <a:cubicBezTo>
                    <a:pt x="8171" y="14234"/>
                    <a:pt x="8282" y="14530"/>
                    <a:pt x="8430" y="14825"/>
                  </a:cubicBezTo>
                  <a:cubicBezTo>
                    <a:pt x="8541" y="15158"/>
                    <a:pt x="8689" y="15417"/>
                    <a:pt x="8911" y="15713"/>
                  </a:cubicBezTo>
                  <a:cubicBezTo>
                    <a:pt x="8874" y="15343"/>
                    <a:pt x="8800" y="15047"/>
                    <a:pt x="8652" y="14715"/>
                  </a:cubicBezTo>
                  <a:cubicBezTo>
                    <a:pt x="8504" y="14419"/>
                    <a:pt x="8356" y="14123"/>
                    <a:pt x="8134" y="13864"/>
                  </a:cubicBezTo>
                  <a:close/>
                  <a:moveTo>
                    <a:pt x="4696" y="16009"/>
                  </a:moveTo>
                  <a:cubicBezTo>
                    <a:pt x="4474" y="16304"/>
                    <a:pt x="4326" y="16563"/>
                    <a:pt x="4215" y="16896"/>
                  </a:cubicBezTo>
                  <a:cubicBezTo>
                    <a:pt x="4067" y="17192"/>
                    <a:pt x="3993" y="17487"/>
                    <a:pt x="3920" y="17857"/>
                  </a:cubicBezTo>
                  <a:cubicBezTo>
                    <a:pt x="4178" y="17598"/>
                    <a:pt x="4289" y="17302"/>
                    <a:pt x="4437" y="17007"/>
                  </a:cubicBezTo>
                  <a:cubicBezTo>
                    <a:pt x="4585" y="16674"/>
                    <a:pt x="4659" y="16341"/>
                    <a:pt x="4696" y="16009"/>
                  </a:cubicBezTo>
                  <a:close/>
                  <a:moveTo>
                    <a:pt x="18634" y="17302"/>
                  </a:moveTo>
                  <a:lnTo>
                    <a:pt x="18634" y="17302"/>
                  </a:lnTo>
                  <a:cubicBezTo>
                    <a:pt x="18671" y="17672"/>
                    <a:pt x="18782" y="17968"/>
                    <a:pt x="18893" y="18301"/>
                  </a:cubicBezTo>
                  <a:cubicBezTo>
                    <a:pt x="19041" y="18596"/>
                    <a:pt x="19188" y="18892"/>
                    <a:pt x="19410" y="19151"/>
                  </a:cubicBezTo>
                  <a:cubicBezTo>
                    <a:pt x="19373" y="18781"/>
                    <a:pt x="19262" y="18523"/>
                    <a:pt x="19151" y="18190"/>
                  </a:cubicBezTo>
                  <a:cubicBezTo>
                    <a:pt x="19004" y="17931"/>
                    <a:pt x="18856" y="17598"/>
                    <a:pt x="18634" y="17302"/>
                  </a:cubicBezTo>
                  <a:close/>
                  <a:moveTo>
                    <a:pt x="24919" y="18486"/>
                  </a:moveTo>
                  <a:lnTo>
                    <a:pt x="24919" y="18486"/>
                  </a:lnTo>
                  <a:cubicBezTo>
                    <a:pt x="25178" y="18707"/>
                    <a:pt x="25473" y="18855"/>
                    <a:pt x="25806" y="18966"/>
                  </a:cubicBezTo>
                  <a:cubicBezTo>
                    <a:pt x="26102" y="19114"/>
                    <a:pt x="26435" y="19225"/>
                    <a:pt x="26767" y="19262"/>
                  </a:cubicBezTo>
                  <a:cubicBezTo>
                    <a:pt x="26472" y="19040"/>
                    <a:pt x="26213" y="18892"/>
                    <a:pt x="25880" y="18744"/>
                  </a:cubicBezTo>
                  <a:cubicBezTo>
                    <a:pt x="25621" y="18596"/>
                    <a:pt x="25289" y="18523"/>
                    <a:pt x="24919" y="18486"/>
                  </a:cubicBezTo>
                  <a:close/>
                  <a:moveTo>
                    <a:pt x="10389" y="20371"/>
                  </a:moveTo>
                  <a:cubicBezTo>
                    <a:pt x="10020" y="20408"/>
                    <a:pt x="9724" y="20519"/>
                    <a:pt x="9428" y="20630"/>
                  </a:cubicBezTo>
                  <a:cubicBezTo>
                    <a:pt x="9169" y="20741"/>
                    <a:pt x="8837" y="20889"/>
                    <a:pt x="8541" y="21110"/>
                  </a:cubicBezTo>
                  <a:cubicBezTo>
                    <a:pt x="8911" y="21073"/>
                    <a:pt x="9206" y="20963"/>
                    <a:pt x="9502" y="20889"/>
                  </a:cubicBezTo>
                  <a:cubicBezTo>
                    <a:pt x="9835" y="20741"/>
                    <a:pt x="10131" y="20593"/>
                    <a:pt x="10389" y="20371"/>
                  </a:cubicBezTo>
                  <a:close/>
                  <a:moveTo>
                    <a:pt x="23144" y="22774"/>
                  </a:moveTo>
                  <a:cubicBezTo>
                    <a:pt x="22775" y="22811"/>
                    <a:pt x="22516" y="22922"/>
                    <a:pt x="22183" y="23033"/>
                  </a:cubicBezTo>
                  <a:cubicBezTo>
                    <a:pt x="21924" y="23181"/>
                    <a:pt x="21592" y="23366"/>
                    <a:pt x="21296" y="23551"/>
                  </a:cubicBezTo>
                  <a:cubicBezTo>
                    <a:pt x="21665" y="23514"/>
                    <a:pt x="21961" y="23403"/>
                    <a:pt x="22257" y="23292"/>
                  </a:cubicBezTo>
                  <a:cubicBezTo>
                    <a:pt x="22590" y="23144"/>
                    <a:pt x="22885" y="22996"/>
                    <a:pt x="23144" y="22774"/>
                  </a:cubicBezTo>
                  <a:close/>
                  <a:moveTo>
                    <a:pt x="14863" y="21924"/>
                  </a:moveTo>
                  <a:cubicBezTo>
                    <a:pt x="14641" y="22220"/>
                    <a:pt x="14493" y="22478"/>
                    <a:pt x="14382" y="22811"/>
                  </a:cubicBezTo>
                  <a:cubicBezTo>
                    <a:pt x="14234" y="23144"/>
                    <a:pt x="14160" y="23477"/>
                    <a:pt x="14086" y="23772"/>
                  </a:cubicBezTo>
                  <a:cubicBezTo>
                    <a:pt x="14345" y="23514"/>
                    <a:pt x="14456" y="23218"/>
                    <a:pt x="14604" y="22922"/>
                  </a:cubicBezTo>
                  <a:cubicBezTo>
                    <a:pt x="14752" y="22589"/>
                    <a:pt x="14826" y="22257"/>
                    <a:pt x="14863" y="21924"/>
                  </a:cubicBezTo>
                  <a:close/>
                  <a:moveTo>
                    <a:pt x="3328" y="22589"/>
                  </a:moveTo>
                  <a:cubicBezTo>
                    <a:pt x="3365" y="22959"/>
                    <a:pt x="3476" y="23218"/>
                    <a:pt x="3624" y="23551"/>
                  </a:cubicBezTo>
                  <a:cubicBezTo>
                    <a:pt x="3735" y="23883"/>
                    <a:pt x="3883" y="24142"/>
                    <a:pt x="4104" y="24438"/>
                  </a:cubicBezTo>
                  <a:cubicBezTo>
                    <a:pt x="4067" y="24068"/>
                    <a:pt x="3956" y="23735"/>
                    <a:pt x="3846" y="23477"/>
                  </a:cubicBezTo>
                  <a:cubicBezTo>
                    <a:pt x="3698" y="23144"/>
                    <a:pt x="3550" y="22848"/>
                    <a:pt x="3328" y="22589"/>
                  </a:cubicBezTo>
                  <a:close/>
                  <a:moveTo>
                    <a:pt x="8430" y="26360"/>
                  </a:moveTo>
                  <a:cubicBezTo>
                    <a:pt x="8689" y="26619"/>
                    <a:pt x="8985" y="26730"/>
                    <a:pt x="9280" y="26878"/>
                  </a:cubicBezTo>
                  <a:cubicBezTo>
                    <a:pt x="9613" y="27026"/>
                    <a:pt x="9946" y="27100"/>
                    <a:pt x="10278" y="27174"/>
                  </a:cubicBezTo>
                  <a:cubicBezTo>
                    <a:pt x="9983" y="26915"/>
                    <a:pt x="9724" y="26767"/>
                    <a:pt x="9391" y="26656"/>
                  </a:cubicBezTo>
                  <a:cubicBezTo>
                    <a:pt x="9058" y="26508"/>
                    <a:pt x="8726" y="26360"/>
                    <a:pt x="8430" y="26360"/>
                  </a:cubicBezTo>
                  <a:close/>
                  <a:moveTo>
                    <a:pt x="17857" y="26804"/>
                  </a:moveTo>
                  <a:cubicBezTo>
                    <a:pt x="18116" y="27026"/>
                    <a:pt x="18412" y="27174"/>
                    <a:pt x="18708" y="27285"/>
                  </a:cubicBezTo>
                  <a:cubicBezTo>
                    <a:pt x="19041" y="27432"/>
                    <a:pt x="19373" y="27543"/>
                    <a:pt x="19706" y="27580"/>
                  </a:cubicBezTo>
                  <a:cubicBezTo>
                    <a:pt x="19410" y="27359"/>
                    <a:pt x="19151" y="27211"/>
                    <a:pt x="18819" y="27063"/>
                  </a:cubicBezTo>
                  <a:cubicBezTo>
                    <a:pt x="18486" y="26915"/>
                    <a:pt x="18227" y="26804"/>
                    <a:pt x="17857" y="26804"/>
                  </a:cubicBezTo>
                  <a:close/>
                  <a:moveTo>
                    <a:pt x="26693" y="27174"/>
                  </a:moveTo>
                  <a:lnTo>
                    <a:pt x="26693" y="27174"/>
                  </a:lnTo>
                  <a:cubicBezTo>
                    <a:pt x="26472" y="27432"/>
                    <a:pt x="26324" y="27691"/>
                    <a:pt x="26213" y="28024"/>
                  </a:cubicBezTo>
                  <a:cubicBezTo>
                    <a:pt x="26065" y="28357"/>
                    <a:pt x="25991" y="28689"/>
                    <a:pt x="25917" y="29022"/>
                  </a:cubicBezTo>
                  <a:cubicBezTo>
                    <a:pt x="26139" y="28726"/>
                    <a:pt x="26287" y="28468"/>
                    <a:pt x="26435" y="28135"/>
                  </a:cubicBezTo>
                  <a:cubicBezTo>
                    <a:pt x="26583" y="27802"/>
                    <a:pt x="26657" y="27469"/>
                    <a:pt x="26693" y="27174"/>
                  </a:cubicBezTo>
                  <a:close/>
                  <a:moveTo>
                    <a:pt x="15085" y="28098"/>
                  </a:moveTo>
                  <a:lnTo>
                    <a:pt x="15085" y="28098"/>
                  </a:lnTo>
                  <a:cubicBezTo>
                    <a:pt x="15122" y="28468"/>
                    <a:pt x="15196" y="28763"/>
                    <a:pt x="15343" y="29059"/>
                  </a:cubicBezTo>
                  <a:cubicBezTo>
                    <a:pt x="15491" y="29355"/>
                    <a:pt x="15639" y="29651"/>
                    <a:pt x="15861" y="29946"/>
                  </a:cubicBezTo>
                  <a:cubicBezTo>
                    <a:pt x="15824" y="29540"/>
                    <a:pt x="15713" y="29281"/>
                    <a:pt x="15565" y="28948"/>
                  </a:cubicBezTo>
                  <a:cubicBezTo>
                    <a:pt x="15454" y="28652"/>
                    <a:pt x="15306" y="28357"/>
                    <a:pt x="15085" y="28098"/>
                  </a:cubicBezTo>
                  <a:close/>
                  <a:moveTo>
                    <a:pt x="4548" y="28800"/>
                  </a:moveTo>
                  <a:lnTo>
                    <a:pt x="4548" y="28800"/>
                  </a:lnTo>
                  <a:cubicBezTo>
                    <a:pt x="4289" y="29096"/>
                    <a:pt x="4178" y="29355"/>
                    <a:pt x="4030" y="29688"/>
                  </a:cubicBezTo>
                  <a:cubicBezTo>
                    <a:pt x="3883" y="30020"/>
                    <a:pt x="3809" y="30316"/>
                    <a:pt x="3735" y="30686"/>
                  </a:cubicBezTo>
                  <a:cubicBezTo>
                    <a:pt x="3993" y="30390"/>
                    <a:pt x="4104" y="30131"/>
                    <a:pt x="4252" y="29799"/>
                  </a:cubicBezTo>
                  <a:cubicBezTo>
                    <a:pt x="4400" y="29466"/>
                    <a:pt x="4474" y="29133"/>
                    <a:pt x="4548" y="28800"/>
                  </a:cubicBezTo>
                  <a:close/>
                  <a:moveTo>
                    <a:pt x="30649" y="31906"/>
                  </a:moveTo>
                  <a:cubicBezTo>
                    <a:pt x="30575" y="31906"/>
                    <a:pt x="30538" y="31980"/>
                    <a:pt x="30501" y="31980"/>
                  </a:cubicBezTo>
                  <a:cubicBezTo>
                    <a:pt x="30169" y="32091"/>
                    <a:pt x="29910" y="32239"/>
                    <a:pt x="29614" y="32460"/>
                  </a:cubicBezTo>
                  <a:cubicBezTo>
                    <a:pt x="29984" y="32424"/>
                    <a:pt x="30317" y="32350"/>
                    <a:pt x="30575" y="32202"/>
                  </a:cubicBezTo>
                  <a:cubicBezTo>
                    <a:pt x="30649" y="32202"/>
                    <a:pt x="30649" y="32165"/>
                    <a:pt x="30686" y="32165"/>
                  </a:cubicBezTo>
                  <a:cubicBezTo>
                    <a:pt x="30686" y="32054"/>
                    <a:pt x="30649" y="32017"/>
                    <a:pt x="30649" y="31906"/>
                  </a:cubicBezTo>
                  <a:close/>
                  <a:moveTo>
                    <a:pt x="1" y="32276"/>
                  </a:moveTo>
                  <a:lnTo>
                    <a:pt x="1" y="32534"/>
                  </a:lnTo>
                  <a:cubicBezTo>
                    <a:pt x="38" y="32571"/>
                    <a:pt x="112" y="32571"/>
                    <a:pt x="112" y="32571"/>
                  </a:cubicBezTo>
                  <a:cubicBezTo>
                    <a:pt x="407" y="32719"/>
                    <a:pt x="740" y="32793"/>
                    <a:pt x="1073" y="32830"/>
                  </a:cubicBezTo>
                  <a:cubicBezTo>
                    <a:pt x="777" y="32608"/>
                    <a:pt x="518" y="32460"/>
                    <a:pt x="185" y="32350"/>
                  </a:cubicBezTo>
                  <a:cubicBezTo>
                    <a:pt x="149" y="32350"/>
                    <a:pt x="75" y="32276"/>
                    <a:pt x="1" y="32276"/>
                  </a:cubicBezTo>
                  <a:close/>
                  <a:moveTo>
                    <a:pt x="21481" y="31130"/>
                  </a:moveTo>
                  <a:lnTo>
                    <a:pt x="21481" y="31130"/>
                  </a:lnTo>
                  <a:cubicBezTo>
                    <a:pt x="21518" y="31499"/>
                    <a:pt x="21628" y="31795"/>
                    <a:pt x="21776" y="32091"/>
                  </a:cubicBezTo>
                  <a:cubicBezTo>
                    <a:pt x="21924" y="32424"/>
                    <a:pt x="22035" y="32719"/>
                    <a:pt x="22257" y="32978"/>
                  </a:cubicBezTo>
                  <a:cubicBezTo>
                    <a:pt x="22220" y="32608"/>
                    <a:pt x="22146" y="32350"/>
                    <a:pt x="21998" y="32017"/>
                  </a:cubicBezTo>
                  <a:cubicBezTo>
                    <a:pt x="21850" y="31721"/>
                    <a:pt x="21739" y="31425"/>
                    <a:pt x="21481" y="31130"/>
                  </a:cubicBezTo>
                  <a:close/>
                  <a:moveTo>
                    <a:pt x="11092" y="32978"/>
                  </a:moveTo>
                  <a:lnTo>
                    <a:pt x="11092" y="32978"/>
                  </a:lnTo>
                  <a:cubicBezTo>
                    <a:pt x="10722" y="33015"/>
                    <a:pt x="10389" y="33126"/>
                    <a:pt x="10131" y="33274"/>
                  </a:cubicBezTo>
                  <a:cubicBezTo>
                    <a:pt x="9946" y="33311"/>
                    <a:pt x="9724" y="33459"/>
                    <a:pt x="9465" y="33570"/>
                  </a:cubicBezTo>
                  <a:lnTo>
                    <a:pt x="10020" y="33570"/>
                  </a:lnTo>
                  <a:cubicBezTo>
                    <a:pt x="10131" y="33533"/>
                    <a:pt x="10168" y="33533"/>
                    <a:pt x="10205" y="33496"/>
                  </a:cubicBezTo>
                  <a:cubicBezTo>
                    <a:pt x="10537" y="33348"/>
                    <a:pt x="10796" y="33200"/>
                    <a:pt x="11092" y="3297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4"/>
            <p:cNvSpPr/>
            <p:nvPr/>
          </p:nvSpPr>
          <p:spPr>
            <a:xfrm>
              <a:off x="1015523" y="1606994"/>
              <a:ext cx="167524" cy="245602"/>
            </a:xfrm>
            <a:custGeom>
              <a:avLst/>
              <a:gdLst/>
              <a:ahLst/>
              <a:cxnLst/>
              <a:rect l="l" t="t" r="r" b="b"/>
              <a:pathLst>
                <a:path w="8282" h="12142" extrusionOk="0">
                  <a:moveTo>
                    <a:pt x="1109" y="0"/>
                  </a:moveTo>
                  <a:cubicBezTo>
                    <a:pt x="998" y="1183"/>
                    <a:pt x="851" y="2403"/>
                    <a:pt x="666" y="3586"/>
                  </a:cubicBezTo>
                  <a:cubicBezTo>
                    <a:pt x="333" y="5435"/>
                    <a:pt x="0" y="6951"/>
                    <a:pt x="37" y="7099"/>
                  </a:cubicBezTo>
                  <a:cubicBezTo>
                    <a:pt x="1031" y="9228"/>
                    <a:pt x="3933" y="12142"/>
                    <a:pt x="5701" y="12142"/>
                  </a:cubicBezTo>
                  <a:cubicBezTo>
                    <a:pt x="5775" y="12142"/>
                    <a:pt x="5846" y="12137"/>
                    <a:pt x="5916" y="12127"/>
                  </a:cubicBezTo>
                  <a:cubicBezTo>
                    <a:pt x="7616" y="11831"/>
                    <a:pt x="7394" y="8245"/>
                    <a:pt x="7210" y="7320"/>
                  </a:cubicBezTo>
                  <a:lnTo>
                    <a:pt x="7210" y="7209"/>
                  </a:lnTo>
                  <a:lnTo>
                    <a:pt x="7210" y="6766"/>
                  </a:lnTo>
                  <a:cubicBezTo>
                    <a:pt x="7357" y="4732"/>
                    <a:pt x="8282" y="2329"/>
                    <a:pt x="8282" y="2329"/>
                  </a:cubicBezTo>
                  <a:lnTo>
                    <a:pt x="1109" y="0"/>
                  </a:ln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4"/>
            <p:cNvSpPr/>
            <p:nvPr/>
          </p:nvSpPr>
          <p:spPr>
            <a:xfrm>
              <a:off x="1046188" y="1609239"/>
              <a:ext cx="138356" cy="146407"/>
            </a:xfrm>
            <a:custGeom>
              <a:avLst/>
              <a:gdLst/>
              <a:ahLst/>
              <a:cxnLst/>
              <a:rect l="l" t="t" r="r" b="b"/>
              <a:pathLst>
                <a:path w="6840" h="7238" extrusionOk="0">
                  <a:moveTo>
                    <a:pt x="0" y="0"/>
                  </a:moveTo>
                  <a:lnTo>
                    <a:pt x="0" y="0"/>
                  </a:lnTo>
                  <a:cubicBezTo>
                    <a:pt x="148" y="1627"/>
                    <a:pt x="887" y="6803"/>
                    <a:pt x="5028" y="7209"/>
                  </a:cubicBezTo>
                  <a:cubicBezTo>
                    <a:pt x="5176" y="7228"/>
                    <a:pt x="5305" y="7237"/>
                    <a:pt x="5425" y="7237"/>
                  </a:cubicBezTo>
                  <a:cubicBezTo>
                    <a:pt x="5546" y="7237"/>
                    <a:pt x="5657" y="7228"/>
                    <a:pt x="5767" y="7209"/>
                  </a:cubicBezTo>
                  <a:lnTo>
                    <a:pt x="5767" y="7098"/>
                  </a:lnTo>
                  <a:lnTo>
                    <a:pt x="5767" y="6655"/>
                  </a:lnTo>
                  <a:cubicBezTo>
                    <a:pt x="5915" y="4621"/>
                    <a:pt x="6840" y="2218"/>
                    <a:pt x="6840" y="2218"/>
                  </a:cubicBezTo>
                  <a:lnTo>
                    <a:pt x="0"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4"/>
            <p:cNvSpPr/>
            <p:nvPr/>
          </p:nvSpPr>
          <p:spPr>
            <a:xfrm>
              <a:off x="1194254" y="1373669"/>
              <a:ext cx="83014" cy="167544"/>
            </a:xfrm>
            <a:custGeom>
              <a:avLst/>
              <a:gdLst/>
              <a:ahLst/>
              <a:cxnLst/>
              <a:rect l="l" t="t" r="r" b="b"/>
              <a:pathLst>
                <a:path w="4104" h="8283" extrusionOk="0">
                  <a:moveTo>
                    <a:pt x="0" y="0"/>
                  </a:moveTo>
                  <a:cubicBezTo>
                    <a:pt x="0" y="1"/>
                    <a:pt x="3466" y="8283"/>
                    <a:pt x="3693" y="8283"/>
                  </a:cubicBezTo>
                  <a:cubicBezTo>
                    <a:pt x="3695" y="8283"/>
                    <a:pt x="3696" y="8282"/>
                    <a:pt x="3697" y="8282"/>
                  </a:cubicBezTo>
                  <a:cubicBezTo>
                    <a:pt x="3919" y="8097"/>
                    <a:pt x="4104" y="5435"/>
                    <a:pt x="3328" y="3032"/>
                  </a:cubicBezTo>
                  <a:cubicBezTo>
                    <a:pt x="2551" y="629"/>
                    <a:pt x="0" y="0"/>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4"/>
            <p:cNvSpPr/>
            <p:nvPr/>
          </p:nvSpPr>
          <p:spPr>
            <a:xfrm>
              <a:off x="998310" y="1358398"/>
              <a:ext cx="303635" cy="358229"/>
            </a:xfrm>
            <a:custGeom>
              <a:avLst/>
              <a:gdLst/>
              <a:ahLst/>
              <a:cxnLst/>
              <a:rect l="l" t="t" r="r" b="b"/>
              <a:pathLst>
                <a:path w="15011" h="17710" extrusionOk="0">
                  <a:moveTo>
                    <a:pt x="6838" y="0"/>
                  </a:moveTo>
                  <a:cubicBezTo>
                    <a:pt x="3973" y="0"/>
                    <a:pt x="923" y="2069"/>
                    <a:pt x="445" y="5081"/>
                  </a:cubicBezTo>
                  <a:cubicBezTo>
                    <a:pt x="1" y="7780"/>
                    <a:pt x="2441" y="15026"/>
                    <a:pt x="4474" y="16468"/>
                  </a:cubicBezTo>
                  <a:cubicBezTo>
                    <a:pt x="5671" y="17281"/>
                    <a:pt x="7093" y="17709"/>
                    <a:pt x="8467" y="17709"/>
                  </a:cubicBezTo>
                  <a:cubicBezTo>
                    <a:pt x="10531" y="17709"/>
                    <a:pt x="12489" y="16742"/>
                    <a:pt x="13421" y="14656"/>
                  </a:cubicBezTo>
                  <a:cubicBezTo>
                    <a:pt x="15011" y="11292"/>
                    <a:pt x="11647" y="1901"/>
                    <a:pt x="9391" y="644"/>
                  </a:cubicBezTo>
                  <a:cubicBezTo>
                    <a:pt x="8615" y="203"/>
                    <a:pt x="7736" y="0"/>
                    <a:pt x="6838" y="0"/>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4"/>
            <p:cNvSpPr/>
            <p:nvPr/>
          </p:nvSpPr>
          <p:spPr>
            <a:xfrm>
              <a:off x="1157601" y="1538180"/>
              <a:ext cx="11246" cy="29937"/>
            </a:xfrm>
            <a:custGeom>
              <a:avLst/>
              <a:gdLst/>
              <a:ahLst/>
              <a:cxnLst/>
              <a:rect l="l" t="t" r="r" b="b"/>
              <a:pathLst>
                <a:path w="556" h="1480" extrusionOk="0">
                  <a:moveTo>
                    <a:pt x="149" y="1"/>
                  </a:moveTo>
                  <a:lnTo>
                    <a:pt x="112" y="38"/>
                  </a:lnTo>
                  <a:cubicBezTo>
                    <a:pt x="296" y="518"/>
                    <a:pt x="370" y="1110"/>
                    <a:pt x="1" y="1443"/>
                  </a:cubicBezTo>
                  <a:lnTo>
                    <a:pt x="1" y="1480"/>
                  </a:lnTo>
                  <a:cubicBezTo>
                    <a:pt x="555" y="1184"/>
                    <a:pt x="370" y="445"/>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4"/>
            <p:cNvSpPr/>
            <p:nvPr/>
          </p:nvSpPr>
          <p:spPr>
            <a:xfrm>
              <a:off x="1133187" y="1530513"/>
              <a:ext cx="37259" cy="32789"/>
            </a:xfrm>
            <a:custGeom>
              <a:avLst/>
              <a:gdLst/>
              <a:ahLst/>
              <a:cxnLst/>
              <a:rect l="l" t="t" r="r" b="b"/>
              <a:pathLst>
                <a:path w="1842" h="1621" extrusionOk="0">
                  <a:moveTo>
                    <a:pt x="814" y="0"/>
                  </a:moveTo>
                  <a:cubicBezTo>
                    <a:pt x="786" y="0"/>
                    <a:pt x="757" y="4"/>
                    <a:pt x="727" y="10"/>
                  </a:cubicBezTo>
                  <a:cubicBezTo>
                    <a:pt x="0" y="183"/>
                    <a:pt x="343" y="1621"/>
                    <a:pt x="1027" y="1621"/>
                  </a:cubicBezTo>
                  <a:cubicBezTo>
                    <a:pt x="1073" y="1621"/>
                    <a:pt x="1121" y="1614"/>
                    <a:pt x="1171" y="1600"/>
                  </a:cubicBezTo>
                  <a:cubicBezTo>
                    <a:pt x="1842" y="1459"/>
                    <a:pt x="1433"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4"/>
            <p:cNvSpPr/>
            <p:nvPr/>
          </p:nvSpPr>
          <p:spPr>
            <a:xfrm>
              <a:off x="1216686" y="1520238"/>
              <a:ext cx="17962" cy="24050"/>
            </a:xfrm>
            <a:custGeom>
              <a:avLst/>
              <a:gdLst/>
              <a:ahLst/>
              <a:cxnLst/>
              <a:rect l="l" t="t" r="r" b="b"/>
              <a:pathLst>
                <a:path w="888" h="1189" extrusionOk="0">
                  <a:moveTo>
                    <a:pt x="0" y="1"/>
                  </a:moveTo>
                  <a:lnTo>
                    <a:pt x="0" y="1"/>
                  </a:lnTo>
                  <a:cubicBezTo>
                    <a:pt x="36" y="494"/>
                    <a:pt x="272" y="1189"/>
                    <a:pt x="807" y="1189"/>
                  </a:cubicBezTo>
                  <a:cubicBezTo>
                    <a:pt x="833" y="1189"/>
                    <a:pt x="860" y="1187"/>
                    <a:pt x="888" y="1184"/>
                  </a:cubicBezTo>
                  <a:lnTo>
                    <a:pt x="888" y="1147"/>
                  </a:lnTo>
                  <a:cubicBezTo>
                    <a:pt x="407" y="1110"/>
                    <a:pt x="185" y="555"/>
                    <a:pt x="37" y="38"/>
                  </a:cubicBezTo>
                  <a:cubicBezTo>
                    <a:pt x="37" y="1"/>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4"/>
            <p:cNvSpPr/>
            <p:nvPr/>
          </p:nvSpPr>
          <p:spPr>
            <a:xfrm>
              <a:off x="1210152" y="1506787"/>
              <a:ext cx="36693" cy="32748"/>
            </a:xfrm>
            <a:custGeom>
              <a:avLst/>
              <a:gdLst/>
              <a:ahLst/>
              <a:cxnLst/>
              <a:rect l="l" t="t" r="r" b="b"/>
              <a:pathLst>
                <a:path w="1814" h="1619" extrusionOk="0">
                  <a:moveTo>
                    <a:pt x="773" y="1"/>
                  </a:moveTo>
                  <a:cubicBezTo>
                    <a:pt x="712" y="1"/>
                    <a:pt x="648" y="12"/>
                    <a:pt x="582" y="37"/>
                  </a:cubicBezTo>
                  <a:cubicBezTo>
                    <a:pt x="1" y="242"/>
                    <a:pt x="400" y="1618"/>
                    <a:pt x="990" y="1618"/>
                  </a:cubicBezTo>
                  <a:cubicBezTo>
                    <a:pt x="1038" y="1618"/>
                    <a:pt x="1087" y="1609"/>
                    <a:pt x="1137" y="1590"/>
                  </a:cubicBezTo>
                  <a:cubicBezTo>
                    <a:pt x="1814" y="1353"/>
                    <a:pt x="1437" y="1"/>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4"/>
            <p:cNvSpPr/>
            <p:nvPr/>
          </p:nvSpPr>
          <p:spPr>
            <a:xfrm>
              <a:off x="1119028" y="1491313"/>
              <a:ext cx="34852" cy="29350"/>
            </a:xfrm>
            <a:custGeom>
              <a:avLst/>
              <a:gdLst/>
              <a:ahLst/>
              <a:cxnLst/>
              <a:rect l="l" t="t" r="r" b="b"/>
              <a:pathLst>
                <a:path w="1723" h="1451" extrusionOk="0">
                  <a:moveTo>
                    <a:pt x="1234" y="0"/>
                  </a:moveTo>
                  <a:cubicBezTo>
                    <a:pt x="1027" y="0"/>
                    <a:pt x="820" y="96"/>
                    <a:pt x="614" y="174"/>
                  </a:cubicBezTo>
                  <a:cubicBezTo>
                    <a:pt x="355" y="358"/>
                    <a:pt x="170" y="617"/>
                    <a:pt x="59" y="913"/>
                  </a:cubicBezTo>
                  <a:cubicBezTo>
                    <a:pt x="1" y="1205"/>
                    <a:pt x="219" y="1450"/>
                    <a:pt x="440" y="1450"/>
                  </a:cubicBezTo>
                  <a:cubicBezTo>
                    <a:pt x="499" y="1450"/>
                    <a:pt x="559" y="1433"/>
                    <a:pt x="614" y="1394"/>
                  </a:cubicBezTo>
                  <a:lnTo>
                    <a:pt x="1168" y="987"/>
                  </a:lnTo>
                  <a:cubicBezTo>
                    <a:pt x="1390" y="839"/>
                    <a:pt x="1575" y="728"/>
                    <a:pt x="1686" y="469"/>
                  </a:cubicBezTo>
                  <a:cubicBezTo>
                    <a:pt x="1723" y="321"/>
                    <a:pt x="1649" y="137"/>
                    <a:pt x="1501" y="63"/>
                  </a:cubicBezTo>
                  <a:cubicBezTo>
                    <a:pt x="1412" y="18"/>
                    <a:pt x="1323" y="0"/>
                    <a:pt x="1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4"/>
            <p:cNvSpPr/>
            <p:nvPr/>
          </p:nvSpPr>
          <p:spPr>
            <a:xfrm>
              <a:off x="1198744" y="1467889"/>
              <a:ext cx="41143" cy="20126"/>
            </a:xfrm>
            <a:custGeom>
              <a:avLst/>
              <a:gdLst/>
              <a:ahLst/>
              <a:cxnLst/>
              <a:rect l="l" t="t" r="r" b="b"/>
              <a:pathLst>
                <a:path w="2034" h="995" extrusionOk="0">
                  <a:moveTo>
                    <a:pt x="887" y="1"/>
                  </a:moveTo>
                  <a:cubicBezTo>
                    <a:pt x="555" y="38"/>
                    <a:pt x="222" y="149"/>
                    <a:pt x="111" y="407"/>
                  </a:cubicBezTo>
                  <a:cubicBezTo>
                    <a:pt x="0" y="555"/>
                    <a:pt x="37" y="740"/>
                    <a:pt x="185" y="851"/>
                  </a:cubicBezTo>
                  <a:cubicBezTo>
                    <a:pt x="308" y="954"/>
                    <a:pt x="420" y="976"/>
                    <a:pt x="546" y="976"/>
                  </a:cubicBezTo>
                  <a:cubicBezTo>
                    <a:pt x="646" y="976"/>
                    <a:pt x="756" y="962"/>
                    <a:pt x="887" y="962"/>
                  </a:cubicBezTo>
                  <a:cubicBezTo>
                    <a:pt x="1035" y="962"/>
                    <a:pt x="1183" y="995"/>
                    <a:pt x="1342" y="995"/>
                  </a:cubicBezTo>
                  <a:cubicBezTo>
                    <a:pt x="1421" y="995"/>
                    <a:pt x="1504" y="987"/>
                    <a:pt x="1590" y="962"/>
                  </a:cubicBezTo>
                  <a:cubicBezTo>
                    <a:pt x="1849" y="925"/>
                    <a:pt x="2033" y="518"/>
                    <a:pt x="1775" y="296"/>
                  </a:cubicBezTo>
                  <a:cubicBezTo>
                    <a:pt x="1479" y="38"/>
                    <a:pt x="1183"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4"/>
            <p:cNvSpPr/>
            <p:nvPr/>
          </p:nvSpPr>
          <p:spPr>
            <a:xfrm>
              <a:off x="1172570" y="1629426"/>
              <a:ext cx="21704" cy="9729"/>
            </a:xfrm>
            <a:custGeom>
              <a:avLst/>
              <a:gdLst/>
              <a:ahLst/>
              <a:cxnLst/>
              <a:rect l="l" t="t" r="r" b="b"/>
              <a:pathLst>
                <a:path w="1073" h="481" extrusionOk="0">
                  <a:moveTo>
                    <a:pt x="1035" y="0"/>
                  </a:moveTo>
                  <a:cubicBezTo>
                    <a:pt x="887" y="111"/>
                    <a:pt x="703" y="259"/>
                    <a:pt x="518" y="296"/>
                  </a:cubicBezTo>
                  <a:cubicBezTo>
                    <a:pt x="498" y="300"/>
                    <a:pt x="478" y="302"/>
                    <a:pt x="458" y="302"/>
                  </a:cubicBezTo>
                  <a:cubicBezTo>
                    <a:pt x="293" y="302"/>
                    <a:pt x="132" y="177"/>
                    <a:pt x="0" y="111"/>
                  </a:cubicBezTo>
                  <a:lnTo>
                    <a:pt x="0" y="111"/>
                  </a:lnTo>
                  <a:cubicBezTo>
                    <a:pt x="37" y="333"/>
                    <a:pt x="222" y="481"/>
                    <a:pt x="518" y="481"/>
                  </a:cubicBezTo>
                  <a:cubicBezTo>
                    <a:pt x="739" y="444"/>
                    <a:pt x="961" y="259"/>
                    <a:pt x="1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4"/>
            <p:cNvSpPr/>
            <p:nvPr/>
          </p:nvSpPr>
          <p:spPr>
            <a:xfrm>
              <a:off x="1173318" y="1478043"/>
              <a:ext cx="58336" cy="129395"/>
            </a:xfrm>
            <a:custGeom>
              <a:avLst/>
              <a:gdLst/>
              <a:ahLst/>
              <a:cxnLst/>
              <a:rect l="l" t="t" r="r" b="b"/>
              <a:pathLst>
                <a:path w="2884" h="6397" extrusionOk="0">
                  <a:moveTo>
                    <a:pt x="708" y="1"/>
                  </a:moveTo>
                  <a:cubicBezTo>
                    <a:pt x="684" y="1"/>
                    <a:pt x="666" y="27"/>
                    <a:pt x="666" y="53"/>
                  </a:cubicBezTo>
                  <a:cubicBezTo>
                    <a:pt x="1109" y="1643"/>
                    <a:pt x="1923" y="3122"/>
                    <a:pt x="2403" y="4675"/>
                  </a:cubicBezTo>
                  <a:cubicBezTo>
                    <a:pt x="2255" y="4675"/>
                    <a:pt x="2025" y="4642"/>
                    <a:pt x="1823" y="4642"/>
                  </a:cubicBezTo>
                  <a:cubicBezTo>
                    <a:pt x="1721" y="4642"/>
                    <a:pt x="1627" y="4650"/>
                    <a:pt x="1553" y="4675"/>
                  </a:cubicBezTo>
                  <a:cubicBezTo>
                    <a:pt x="1479" y="4711"/>
                    <a:pt x="1959" y="5784"/>
                    <a:pt x="1959" y="5932"/>
                  </a:cubicBezTo>
                  <a:cubicBezTo>
                    <a:pt x="1697" y="6046"/>
                    <a:pt x="1442" y="6096"/>
                    <a:pt x="1175" y="6096"/>
                  </a:cubicBezTo>
                  <a:cubicBezTo>
                    <a:pt x="840" y="6096"/>
                    <a:pt x="485" y="6018"/>
                    <a:pt x="74" y="5895"/>
                  </a:cubicBezTo>
                  <a:cubicBezTo>
                    <a:pt x="74" y="5895"/>
                    <a:pt x="0" y="5932"/>
                    <a:pt x="74" y="5968"/>
                  </a:cubicBezTo>
                  <a:cubicBezTo>
                    <a:pt x="402" y="6267"/>
                    <a:pt x="755" y="6397"/>
                    <a:pt x="1131" y="6397"/>
                  </a:cubicBezTo>
                  <a:cubicBezTo>
                    <a:pt x="1221" y="6397"/>
                    <a:pt x="1312" y="6389"/>
                    <a:pt x="1405" y="6375"/>
                  </a:cubicBezTo>
                  <a:cubicBezTo>
                    <a:pt x="1627" y="6375"/>
                    <a:pt x="1812" y="6338"/>
                    <a:pt x="1996" y="6264"/>
                  </a:cubicBezTo>
                  <a:cubicBezTo>
                    <a:pt x="2033" y="6264"/>
                    <a:pt x="2107" y="6190"/>
                    <a:pt x="2107" y="6190"/>
                  </a:cubicBezTo>
                  <a:cubicBezTo>
                    <a:pt x="2144" y="6190"/>
                    <a:pt x="2144" y="6153"/>
                    <a:pt x="2181" y="6153"/>
                  </a:cubicBezTo>
                  <a:cubicBezTo>
                    <a:pt x="2218" y="6116"/>
                    <a:pt x="2255" y="6079"/>
                    <a:pt x="2218" y="6005"/>
                  </a:cubicBezTo>
                  <a:lnTo>
                    <a:pt x="2218" y="5968"/>
                  </a:lnTo>
                  <a:lnTo>
                    <a:pt x="2218" y="5932"/>
                  </a:lnTo>
                  <a:cubicBezTo>
                    <a:pt x="2144" y="5562"/>
                    <a:pt x="1960" y="4970"/>
                    <a:pt x="1959" y="4970"/>
                  </a:cubicBezTo>
                  <a:lnTo>
                    <a:pt x="1959" y="4970"/>
                  </a:lnTo>
                  <a:cubicBezTo>
                    <a:pt x="2033" y="4989"/>
                    <a:pt x="2274" y="5017"/>
                    <a:pt x="2486" y="5017"/>
                  </a:cubicBezTo>
                  <a:cubicBezTo>
                    <a:pt x="2699" y="5017"/>
                    <a:pt x="2884" y="4989"/>
                    <a:pt x="2847" y="4896"/>
                  </a:cubicBezTo>
                  <a:cubicBezTo>
                    <a:pt x="2292" y="3307"/>
                    <a:pt x="1627" y="1495"/>
                    <a:pt x="739" y="16"/>
                  </a:cubicBezTo>
                  <a:cubicBezTo>
                    <a:pt x="729" y="5"/>
                    <a:pt x="718" y="1"/>
                    <a:pt x="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4"/>
            <p:cNvSpPr/>
            <p:nvPr/>
          </p:nvSpPr>
          <p:spPr>
            <a:xfrm>
              <a:off x="1172570" y="1598013"/>
              <a:ext cx="35904" cy="23949"/>
            </a:xfrm>
            <a:custGeom>
              <a:avLst/>
              <a:gdLst/>
              <a:ahLst/>
              <a:cxnLst/>
              <a:rect l="l" t="t" r="r" b="b"/>
              <a:pathLst>
                <a:path w="1775" h="1184" extrusionOk="0">
                  <a:moveTo>
                    <a:pt x="37" y="1"/>
                  </a:moveTo>
                  <a:cubicBezTo>
                    <a:pt x="37" y="1"/>
                    <a:pt x="0" y="222"/>
                    <a:pt x="0" y="518"/>
                  </a:cubicBezTo>
                  <a:cubicBezTo>
                    <a:pt x="0" y="814"/>
                    <a:pt x="148" y="1184"/>
                    <a:pt x="555" y="1184"/>
                  </a:cubicBezTo>
                  <a:cubicBezTo>
                    <a:pt x="776" y="1184"/>
                    <a:pt x="961" y="1110"/>
                    <a:pt x="1109" y="999"/>
                  </a:cubicBezTo>
                  <a:cubicBezTo>
                    <a:pt x="1516" y="740"/>
                    <a:pt x="1775" y="185"/>
                    <a:pt x="1775" y="185"/>
                  </a:cubicBezTo>
                  <a:lnTo>
                    <a:pt x="1775" y="185"/>
                  </a:lnTo>
                  <a:cubicBezTo>
                    <a:pt x="1590" y="222"/>
                    <a:pt x="1409" y="237"/>
                    <a:pt x="1239" y="237"/>
                  </a:cubicBezTo>
                  <a:cubicBezTo>
                    <a:pt x="558" y="237"/>
                    <a:pt x="37"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4"/>
            <p:cNvSpPr/>
            <p:nvPr/>
          </p:nvSpPr>
          <p:spPr>
            <a:xfrm>
              <a:off x="1173318" y="1608167"/>
              <a:ext cx="22453" cy="13795"/>
            </a:xfrm>
            <a:custGeom>
              <a:avLst/>
              <a:gdLst/>
              <a:ahLst/>
              <a:cxnLst/>
              <a:rect l="l" t="t" r="r" b="b"/>
              <a:pathLst>
                <a:path w="1110" h="682" extrusionOk="0">
                  <a:moveTo>
                    <a:pt x="196" y="0"/>
                  </a:moveTo>
                  <a:cubicBezTo>
                    <a:pt x="130" y="0"/>
                    <a:pt x="65" y="5"/>
                    <a:pt x="0" y="16"/>
                  </a:cubicBezTo>
                  <a:cubicBezTo>
                    <a:pt x="0" y="312"/>
                    <a:pt x="148" y="682"/>
                    <a:pt x="555" y="682"/>
                  </a:cubicBezTo>
                  <a:cubicBezTo>
                    <a:pt x="813" y="682"/>
                    <a:pt x="998" y="608"/>
                    <a:pt x="1109" y="497"/>
                  </a:cubicBezTo>
                  <a:cubicBezTo>
                    <a:pt x="951" y="181"/>
                    <a:pt x="578" y="0"/>
                    <a:pt x="196" y="0"/>
                  </a:cubicBezTo>
                  <a:close/>
                </a:path>
              </a:pathLst>
            </a:custGeom>
            <a:solidFill>
              <a:srgbClr val="FF9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4"/>
            <p:cNvSpPr/>
            <p:nvPr/>
          </p:nvSpPr>
          <p:spPr>
            <a:xfrm>
              <a:off x="983362" y="1323303"/>
              <a:ext cx="246047" cy="268743"/>
            </a:xfrm>
            <a:custGeom>
              <a:avLst/>
              <a:gdLst/>
              <a:ahLst/>
              <a:cxnLst/>
              <a:rect l="l" t="t" r="r" b="b"/>
              <a:pathLst>
                <a:path w="12164" h="13286" extrusionOk="0">
                  <a:moveTo>
                    <a:pt x="7557" y="0"/>
                  </a:moveTo>
                  <a:cubicBezTo>
                    <a:pt x="7193" y="0"/>
                    <a:pt x="6839" y="38"/>
                    <a:pt x="6507" y="124"/>
                  </a:cubicBezTo>
                  <a:cubicBezTo>
                    <a:pt x="4326" y="642"/>
                    <a:pt x="2182" y="4228"/>
                    <a:pt x="2182" y="4228"/>
                  </a:cubicBezTo>
                  <a:cubicBezTo>
                    <a:pt x="2182" y="4228"/>
                    <a:pt x="2847" y="2749"/>
                    <a:pt x="2810" y="2675"/>
                  </a:cubicBezTo>
                  <a:cubicBezTo>
                    <a:pt x="2806" y="2669"/>
                    <a:pt x="2800" y="2667"/>
                    <a:pt x="2790" y="2667"/>
                  </a:cubicBezTo>
                  <a:cubicBezTo>
                    <a:pt x="2615" y="2667"/>
                    <a:pt x="1518" y="3616"/>
                    <a:pt x="1553" y="4598"/>
                  </a:cubicBezTo>
                  <a:cubicBezTo>
                    <a:pt x="1553" y="4598"/>
                    <a:pt x="1445" y="3303"/>
                    <a:pt x="1371" y="3303"/>
                  </a:cubicBezTo>
                  <a:cubicBezTo>
                    <a:pt x="1370" y="3303"/>
                    <a:pt x="1369" y="3303"/>
                    <a:pt x="1368" y="3304"/>
                  </a:cubicBezTo>
                  <a:cubicBezTo>
                    <a:pt x="1257" y="3304"/>
                    <a:pt x="481" y="4709"/>
                    <a:pt x="925" y="5448"/>
                  </a:cubicBezTo>
                  <a:cubicBezTo>
                    <a:pt x="925" y="5448"/>
                    <a:pt x="0" y="6890"/>
                    <a:pt x="259" y="8110"/>
                  </a:cubicBezTo>
                  <a:cubicBezTo>
                    <a:pt x="444" y="9293"/>
                    <a:pt x="1997" y="13286"/>
                    <a:pt x="3032" y="13286"/>
                  </a:cubicBezTo>
                  <a:cubicBezTo>
                    <a:pt x="3919" y="13286"/>
                    <a:pt x="4104" y="10661"/>
                    <a:pt x="4104" y="9663"/>
                  </a:cubicBezTo>
                  <a:cubicBezTo>
                    <a:pt x="4104" y="8775"/>
                    <a:pt x="3587" y="6150"/>
                    <a:pt x="3587" y="5966"/>
                  </a:cubicBezTo>
                  <a:cubicBezTo>
                    <a:pt x="3587" y="5954"/>
                    <a:pt x="3603" y="5949"/>
                    <a:pt x="3634" y="5949"/>
                  </a:cubicBezTo>
                  <a:cubicBezTo>
                    <a:pt x="3952" y="5949"/>
                    <a:pt x="5790" y="6494"/>
                    <a:pt x="7473" y="6494"/>
                  </a:cubicBezTo>
                  <a:cubicBezTo>
                    <a:pt x="8249" y="6494"/>
                    <a:pt x="8993" y="6378"/>
                    <a:pt x="9539" y="6040"/>
                  </a:cubicBezTo>
                  <a:cubicBezTo>
                    <a:pt x="11387" y="4893"/>
                    <a:pt x="12164" y="2675"/>
                    <a:pt x="11979" y="1825"/>
                  </a:cubicBezTo>
                  <a:cubicBezTo>
                    <a:pt x="11791" y="1137"/>
                    <a:pt x="9543" y="0"/>
                    <a:pt x="75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4"/>
            <p:cNvSpPr/>
            <p:nvPr/>
          </p:nvSpPr>
          <p:spPr>
            <a:xfrm>
              <a:off x="999807" y="1504137"/>
              <a:ext cx="89021" cy="96910"/>
            </a:xfrm>
            <a:custGeom>
              <a:avLst/>
              <a:gdLst/>
              <a:ahLst/>
              <a:cxnLst/>
              <a:rect l="l" t="t" r="r" b="b"/>
              <a:pathLst>
                <a:path w="4401" h="4791" extrusionOk="0">
                  <a:moveTo>
                    <a:pt x="1493" y="0"/>
                  </a:moveTo>
                  <a:cubicBezTo>
                    <a:pt x="1360" y="0"/>
                    <a:pt x="1232" y="29"/>
                    <a:pt x="1110" y="94"/>
                  </a:cubicBezTo>
                  <a:cubicBezTo>
                    <a:pt x="1" y="723"/>
                    <a:pt x="1332" y="4235"/>
                    <a:pt x="2626" y="4678"/>
                  </a:cubicBezTo>
                  <a:cubicBezTo>
                    <a:pt x="2839" y="4758"/>
                    <a:pt x="3030" y="4791"/>
                    <a:pt x="3200" y="4791"/>
                  </a:cubicBezTo>
                  <a:cubicBezTo>
                    <a:pt x="4065" y="4791"/>
                    <a:pt x="4400" y="3939"/>
                    <a:pt x="4400" y="3939"/>
                  </a:cubicBezTo>
                  <a:lnTo>
                    <a:pt x="3920" y="1906"/>
                  </a:lnTo>
                  <a:cubicBezTo>
                    <a:pt x="3920" y="1906"/>
                    <a:pt x="2571" y="0"/>
                    <a:pt x="1493" y="0"/>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4"/>
            <p:cNvSpPr/>
            <p:nvPr/>
          </p:nvSpPr>
          <p:spPr>
            <a:xfrm>
              <a:off x="1029723" y="1526974"/>
              <a:ext cx="44136" cy="59691"/>
            </a:xfrm>
            <a:custGeom>
              <a:avLst/>
              <a:gdLst/>
              <a:ahLst/>
              <a:cxnLst/>
              <a:rect l="l" t="t" r="r" b="b"/>
              <a:pathLst>
                <a:path w="2182" h="2951" extrusionOk="0">
                  <a:moveTo>
                    <a:pt x="1" y="0"/>
                  </a:moveTo>
                  <a:cubicBezTo>
                    <a:pt x="925" y="370"/>
                    <a:pt x="1369" y="1257"/>
                    <a:pt x="1738" y="2071"/>
                  </a:cubicBezTo>
                  <a:cubicBezTo>
                    <a:pt x="1575" y="1861"/>
                    <a:pt x="1368" y="1710"/>
                    <a:pt x="1118" y="1710"/>
                  </a:cubicBezTo>
                  <a:cubicBezTo>
                    <a:pt x="970" y="1710"/>
                    <a:pt x="807" y="1763"/>
                    <a:pt x="629" y="1886"/>
                  </a:cubicBezTo>
                  <a:cubicBezTo>
                    <a:pt x="592" y="1886"/>
                    <a:pt x="629" y="1923"/>
                    <a:pt x="666" y="1923"/>
                  </a:cubicBezTo>
                  <a:cubicBezTo>
                    <a:pt x="767" y="1903"/>
                    <a:pt x="862" y="1891"/>
                    <a:pt x="951" y="1891"/>
                  </a:cubicBezTo>
                  <a:cubicBezTo>
                    <a:pt x="1191" y="1891"/>
                    <a:pt x="1392" y="1976"/>
                    <a:pt x="1553" y="2219"/>
                  </a:cubicBezTo>
                  <a:cubicBezTo>
                    <a:pt x="1738" y="2440"/>
                    <a:pt x="1886" y="2662"/>
                    <a:pt x="1997" y="2884"/>
                  </a:cubicBezTo>
                  <a:cubicBezTo>
                    <a:pt x="2013" y="2930"/>
                    <a:pt x="2048" y="2951"/>
                    <a:pt x="2077" y="2951"/>
                  </a:cubicBezTo>
                  <a:cubicBezTo>
                    <a:pt x="2119" y="2951"/>
                    <a:pt x="2151" y="2912"/>
                    <a:pt x="2108" y="2847"/>
                  </a:cubicBezTo>
                  <a:cubicBezTo>
                    <a:pt x="2182" y="1701"/>
                    <a:pt x="1258" y="74"/>
                    <a:pt x="1"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4"/>
            <p:cNvSpPr/>
            <p:nvPr/>
          </p:nvSpPr>
          <p:spPr>
            <a:xfrm>
              <a:off x="774715" y="1760884"/>
              <a:ext cx="790470" cy="1086480"/>
            </a:xfrm>
            <a:custGeom>
              <a:avLst/>
              <a:gdLst/>
              <a:ahLst/>
              <a:cxnLst/>
              <a:rect l="l" t="t" r="r" b="b"/>
              <a:pathLst>
                <a:path w="39079" h="53713" extrusionOk="0">
                  <a:moveTo>
                    <a:pt x="10922" y="1"/>
                  </a:moveTo>
                  <a:cubicBezTo>
                    <a:pt x="10168" y="1"/>
                    <a:pt x="9239" y="789"/>
                    <a:pt x="8245" y="2522"/>
                  </a:cubicBezTo>
                  <a:cubicBezTo>
                    <a:pt x="2663" y="12172"/>
                    <a:pt x="1" y="24815"/>
                    <a:pt x="592" y="27477"/>
                  </a:cubicBezTo>
                  <a:cubicBezTo>
                    <a:pt x="1295" y="30435"/>
                    <a:pt x="6101" y="40232"/>
                    <a:pt x="10722" y="44447"/>
                  </a:cubicBezTo>
                  <a:cubicBezTo>
                    <a:pt x="12274" y="45694"/>
                    <a:pt x="14526" y="47142"/>
                    <a:pt x="18262" y="47142"/>
                  </a:cubicBezTo>
                  <a:cubicBezTo>
                    <a:pt x="19066" y="47142"/>
                    <a:pt x="19939" y="47075"/>
                    <a:pt x="20889" y="46924"/>
                  </a:cubicBezTo>
                  <a:cubicBezTo>
                    <a:pt x="20889" y="46924"/>
                    <a:pt x="24067" y="53447"/>
                    <a:pt x="26286" y="53447"/>
                  </a:cubicBezTo>
                  <a:cubicBezTo>
                    <a:pt x="26400" y="53447"/>
                    <a:pt x="26511" y="53430"/>
                    <a:pt x="26620" y="53394"/>
                  </a:cubicBezTo>
                  <a:cubicBezTo>
                    <a:pt x="27544" y="53098"/>
                    <a:pt x="27248" y="51545"/>
                    <a:pt x="26657" y="49993"/>
                  </a:cubicBezTo>
                  <a:lnTo>
                    <a:pt x="26657" y="49993"/>
                  </a:lnTo>
                  <a:cubicBezTo>
                    <a:pt x="27699" y="51869"/>
                    <a:pt x="28937" y="53713"/>
                    <a:pt x="29942" y="53713"/>
                  </a:cubicBezTo>
                  <a:cubicBezTo>
                    <a:pt x="30006" y="53713"/>
                    <a:pt x="30070" y="53705"/>
                    <a:pt x="30132" y="53690"/>
                  </a:cubicBezTo>
                  <a:cubicBezTo>
                    <a:pt x="31093" y="53394"/>
                    <a:pt x="31093" y="52211"/>
                    <a:pt x="30723" y="50806"/>
                  </a:cubicBezTo>
                  <a:lnTo>
                    <a:pt x="30723" y="50806"/>
                  </a:lnTo>
                  <a:cubicBezTo>
                    <a:pt x="31549" y="52268"/>
                    <a:pt x="32485" y="53456"/>
                    <a:pt x="33389" y="53456"/>
                  </a:cubicBezTo>
                  <a:cubicBezTo>
                    <a:pt x="33536" y="53456"/>
                    <a:pt x="33683" y="53424"/>
                    <a:pt x="33829" y="53357"/>
                  </a:cubicBezTo>
                  <a:cubicBezTo>
                    <a:pt x="35345" y="52654"/>
                    <a:pt x="34051" y="49438"/>
                    <a:pt x="32905" y="47220"/>
                  </a:cubicBezTo>
                  <a:lnTo>
                    <a:pt x="32905" y="47220"/>
                  </a:lnTo>
                  <a:cubicBezTo>
                    <a:pt x="33987" y="49056"/>
                    <a:pt x="35651" y="51446"/>
                    <a:pt x="36787" y="51446"/>
                  </a:cubicBezTo>
                  <a:cubicBezTo>
                    <a:pt x="36932" y="51446"/>
                    <a:pt x="37068" y="51407"/>
                    <a:pt x="37193" y="51323"/>
                  </a:cubicBezTo>
                  <a:cubicBezTo>
                    <a:pt x="39079" y="49993"/>
                    <a:pt x="33681" y="42007"/>
                    <a:pt x="32165" y="40343"/>
                  </a:cubicBezTo>
                  <a:cubicBezTo>
                    <a:pt x="31130" y="39234"/>
                    <a:pt x="28209" y="37681"/>
                    <a:pt x="26509" y="36942"/>
                  </a:cubicBezTo>
                  <a:cubicBezTo>
                    <a:pt x="23514" y="35722"/>
                    <a:pt x="18856" y="33984"/>
                    <a:pt x="18560" y="33873"/>
                  </a:cubicBezTo>
                  <a:cubicBezTo>
                    <a:pt x="16083" y="31211"/>
                    <a:pt x="11462" y="24557"/>
                    <a:pt x="11166" y="22967"/>
                  </a:cubicBezTo>
                  <a:cubicBezTo>
                    <a:pt x="10907" y="21377"/>
                    <a:pt x="12497" y="11210"/>
                    <a:pt x="12756" y="5443"/>
                  </a:cubicBezTo>
                  <a:cubicBezTo>
                    <a:pt x="12892" y="2028"/>
                    <a:pt x="12131" y="1"/>
                    <a:pt x="10922" y="1"/>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4"/>
            <p:cNvSpPr/>
            <p:nvPr/>
          </p:nvSpPr>
          <p:spPr>
            <a:xfrm>
              <a:off x="1387932" y="2620290"/>
              <a:ext cx="84268" cy="181036"/>
            </a:xfrm>
            <a:custGeom>
              <a:avLst/>
              <a:gdLst/>
              <a:ahLst/>
              <a:cxnLst/>
              <a:rect l="l" t="t" r="r" b="b"/>
              <a:pathLst>
                <a:path w="4166" h="8950" extrusionOk="0">
                  <a:moveTo>
                    <a:pt x="1" y="0"/>
                  </a:moveTo>
                  <a:lnTo>
                    <a:pt x="1" y="0"/>
                  </a:lnTo>
                  <a:cubicBezTo>
                    <a:pt x="444" y="925"/>
                    <a:pt x="851" y="1812"/>
                    <a:pt x="1369" y="2699"/>
                  </a:cubicBezTo>
                  <a:cubicBezTo>
                    <a:pt x="1849" y="3513"/>
                    <a:pt x="3550" y="6729"/>
                    <a:pt x="4141" y="8947"/>
                  </a:cubicBezTo>
                  <a:cubicBezTo>
                    <a:pt x="4142" y="8949"/>
                    <a:pt x="4143" y="8950"/>
                    <a:pt x="4143" y="8950"/>
                  </a:cubicBezTo>
                  <a:cubicBezTo>
                    <a:pt x="4166" y="8950"/>
                    <a:pt x="3897" y="7453"/>
                    <a:pt x="2958" y="5250"/>
                  </a:cubicBezTo>
                  <a:cubicBezTo>
                    <a:pt x="2515" y="4326"/>
                    <a:pt x="2071" y="3439"/>
                    <a:pt x="1590" y="2551"/>
                  </a:cubicBezTo>
                  <a:cubicBezTo>
                    <a:pt x="1110" y="1664"/>
                    <a:pt x="555" y="85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4"/>
            <p:cNvSpPr/>
            <p:nvPr/>
          </p:nvSpPr>
          <p:spPr>
            <a:xfrm>
              <a:off x="1322880" y="2653949"/>
              <a:ext cx="73669" cy="136313"/>
            </a:xfrm>
            <a:custGeom>
              <a:avLst/>
              <a:gdLst/>
              <a:ahLst/>
              <a:cxnLst/>
              <a:rect l="l" t="t" r="r" b="b"/>
              <a:pathLst>
                <a:path w="3642" h="6739" extrusionOk="0">
                  <a:moveTo>
                    <a:pt x="0" y="0"/>
                  </a:moveTo>
                  <a:lnTo>
                    <a:pt x="0" y="0"/>
                  </a:lnTo>
                  <a:cubicBezTo>
                    <a:pt x="592" y="1109"/>
                    <a:pt x="1183" y="2292"/>
                    <a:pt x="1775" y="3438"/>
                  </a:cubicBezTo>
                  <a:cubicBezTo>
                    <a:pt x="2366" y="4548"/>
                    <a:pt x="2958" y="5546"/>
                    <a:pt x="3586" y="6655"/>
                  </a:cubicBezTo>
                  <a:cubicBezTo>
                    <a:pt x="3605" y="6710"/>
                    <a:pt x="3623" y="6738"/>
                    <a:pt x="3633" y="6738"/>
                  </a:cubicBezTo>
                  <a:cubicBezTo>
                    <a:pt x="3642" y="6738"/>
                    <a:pt x="3642" y="6710"/>
                    <a:pt x="3623" y="6655"/>
                  </a:cubicBezTo>
                  <a:cubicBezTo>
                    <a:pt x="3106" y="5509"/>
                    <a:pt x="2588" y="4400"/>
                    <a:pt x="1997" y="3291"/>
                  </a:cubicBezTo>
                  <a:cubicBezTo>
                    <a:pt x="1368" y="2144"/>
                    <a:pt x="666" y="110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4"/>
            <p:cNvSpPr/>
            <p:nvPr/>
          </p:nvSpPr>
          <p:spPr>
            <a:xfrm>
              <a:off x="1261551" y="2673489"/>
              <a:ext cx="54230" cy="107226"/>
            </a:xfrm>
            <a:custGeom>
              <a:avLst/>
              <a:gdLst/>
              <a:ahLst/>
              <a:cxnLst/>
              <a:rect l="l" t="t" r="r" b="b"/>
              <a:pathLst>
                <a:path w="2681" h="5301" extrusionOk="0">
                  <a:moveTo>
                    <a:pt x="29" y="1"/>
                  </a:moveTo>
                  <a:cubicBezTo>
                    <a:pt x="18" y="1"/>
                    <a:pt x="1" y="44"/>
                    <a:pt x="1" y="69"/>
                  </a:cubicBezTo>
                  <a:cubicBezTo>
                    <a:pt x="1110" y="2103"/>
                    <a:pt x="1738" y="3471"/>
                    <a:pt x="2589" y="5245"/>
                  </a:cubicBezTo>
                  <a:cubicBezTo>
                    <a:pt x="2607" y="5282"/>
                    <a:pt x="2635" y="5301"/>
                    <a:pt x="2653" y="5301"/>
                  </a:cubicBezTo>
                  <a:cubicBezTo>
                    <a:pt x="2672" y="5301"/>
                    <a:pt x="2681" y="5282"/>
                    <a:pt x="2662" y="5245"/>
                  </a:cubicBezTo>
                  <a:cubicBezTo>
                    <a:pt x="1923" y="3434"/>
                    <a:pt x="1147" y="1622"/>
                    <a:pt x="38" y="32"/>
                  </a:cubicBezTo>
                  <a:cubicBezTo>
                    <a:pt x="38" y="9"/>
                    <a:pt x="34" y="1"/>
                    <a:pt x="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4"/>
            <p:cNvSpPr/>
            <p:nvPr/>
          </p:nvSpPr>
          <p:spPr>
            <a:xfrm>
              <a:off x="833051" y="1757547"/>
              <a:ext cx="216131" cy="280960"/>
            </a:xfrm>
            <a:custGeom>
              <a:avLst/>
              <a:gdLst/>
              <a:ahLst/>
              <a:cxnLst/>
              <a:rect l="l" t="t" r="r" b="b"/>
              <a:pathLst>
                <a:path w="10685" h="13890" extrusionOk="0">
                  <a:moveTo>
                    <a:pt x="8014" y="0"/>
                  </a:moveTo>
                  <a:cubicBezTo>
                    <a:pt x="7010" y="0"/>
                    <a:pt x="5783" y="1154"/>
                    <a:pt x="4622" y="3057"/>
                  </a:cubicBezTo>
                  <a:cubicBezTo>
                    <a:pt x="2551" y="6569"/>
                    <a:pt x="0" y="12595"/>
                    <a:pt x="0" y="12595"/>
                  </a:cubicBezTo>
                  <a:lnTo>
                    <a:pt x="9945" y="13889"/>
                  </a:lnTo>
                  <a:cubicBezTo>
                    <a:pt x="9945" y="13889"/>
                    <a:pt x="10685" y="6902"/>
                    <a:pt x="9909" y="2724"/>
                  </a:cubicBezTo>
                  <a:cubicBezTo>
                    <a:pt x="9553" y="826"/>
                    <a:pt x="8863" y="0"/>
                    <a:pt x="8014"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4"/>
            <p:cNvSpPr/>
            <p:nvPr/>
          </p:nvSpPr>
          <p:spPr>
            <a:xfrm>
              <a:off x="869683" y="1780485"/>
              <a:ext cx="168293" cy="239332"/>
            </a:xfrm>
            <a:custGeom>
              <a:avLst/>
              <a:gdLst/>
              <a:ahLst/>
              <a:cxnLst/>
              <a:rect l="l" t="t" r="r" b="b"/>
              <a:pathLst>
                <a:path w="8320" h="11832" extrusionOk="0">
                  <a:moveTo>
                    <a:pt x="4363" y="0"/>
                  </a:moveTo>
                  <a:cubicBezTo>
                    <a:pt x="4253" y="37"/>
                    <a:pt x="4216" y="111"/>
                    <a:pt x="4179" y="185"/>
                  </a:cubicBezTo>
                  <a:cubicBezTo>
                    <a:pt x="4253" y="407"/>
                    <a:pt x="4400" y="592"/>
                    <a:pt x="4548" y="777"/>
                  </a:cubicBezTo>
                  <a:cubicBezTo>
                    <a:pt x="4474" y="481"/>
                    <a:pt x="4437" y="222"/>
                    <a:pt x="4363" y="0"/>
                  </a:cubicBezTo>
                  <a:close/>
                  <a:moveTo>
                    <a:pt x="8319" y="2810"/>
                  </a:moveTo>
                  <a:cubicBezTo>
                    <a:pt x="8134" y="2847"/>
                    <a:pt x="7913" y="2958"/>
                    <a:pt x="7728" y="2995"/>
                  </a:cubicBezTo>
                  <a:cubicBezTo>
                    <a:pt x="7395" y="3180"/>
                    <a:pt x="7062" y="3365"/>
                    <a:pt x="6841" y="3550"/>
                  </a:cubicBezTo>
                  <a:cubicBezTo>
                    <a:pt x="7210" y="3513"/>
                    <a:pt x="7506" y="3402"/>
                    <a:pt x="7802" y="3254"/>
                  </a:cubicBezTo>
                  <a:cubicBezTo>
                    <a:pt x="7987" y="3180"/>
                    <a:pt x="8171" y="3143"/>
                    <a:pt x="8319" y="2995"/>
                  </a:cubicBezTo>
                  <a:lnTo>
                    <a:pt x="8319" y="2810"/>
                  </a:lnTo>
                  <a:close/>
                  <a:moveTo>
                    <a:pt x="2885" y="5250"/>
                  </a:moveTo>
                  <a:cubicBezTo>
                    <a:pt x="2626" y="5546"/>
                    <a:pt x="2515" y="5805"/>
                    <a:pt x="2367" y="6138"/>
                  </a:cubicBezTo>
                  <a:cubicBezTo>
                    <a:pt x="2219" y="6470"/>
                    <a:pt x="2145" y="6766"/>
                    <a:pt x="2071" y="7099"/>
                  </a:cubicBezTo>
                  <a:cubicBezTo>
                    <a:pt x="2330" y="6840"/>
                    <a:pt x="2441" y="6544"/>
                    <a:pt x="2589" y="6211"/>
                  </a:cubicBezTo>
                  <a:cubicBezTo>
                    <a:pt x="2737" y="5916"/>
                    <a:pt x="2811" y="5583"/>
                    <a:pt x="2885" y="5250"/>
                  </a:cubicBezTo>
                  <a:close/>
                  <a:moveTo>
                    <a:pt x="1" y="10722"/>
                  </a:moveTo>
                  <a:cubicBezTo>
                    <a:pt x="10" y="10723"/>
                    <a:pt x="19" y="10724"/>
                    <a:pt x="28" y="10725"/>
                  </a:cubicBezTo>
                  <a:lnTo>
                    <a:pt x="28" y="10725"/>
                  </a:lnTo>
                  <a:cubicBezTo>
                    <a:pt x="26" y="10722"/>
                    <a:pt x="17" y="10722"/>
                    <a:pt x="1" y="10722"/>
                  </a:cubicBezTo>
                  <a:close/>
                  <a:moveTo>
                    <a:pt x="28" y="10725"/>
                  </a:moveTo>
                  <a:cubicBezTo>
                    <a:pt x="31" y="10729"/>
                    <a:pt x="22" y="10738"/>
                    <a:pt x="1" y="10759"/>
                  </a:cubicBezTo>
                  <a:cubicBezTo>
                    <a:pt x="223" y="10944"/>
                    <a:pt x="482" y="11018"/>
                    <a:pt x="740" y="11166"/>
                  </a:cubicBezTo>
                  <a:cubicBezTo>
                    <a:pt x="1073" y="11313"/>
                    <a:pt x="1406" y="11387"/>
                    <a:pt x="1702" y="11461"/>
                  </a:cubicBezTo>
                  <a:cubicBezTo>
                    <a:pt x="1443" y="11203"/>
                    <a:pt x="1147" y="11092"/>
                    <a:pt x="814" y="10944"/>
                  </a:cubicBezTo>
                  <a:cubicBezTo>
                    <a:pt x="563" y="10836"/>
                    <a:pt x="346" y="10763"/>
                    <a:pt x="28" y="10725"/>
                  </a:cubicBezTo>
                  <a:close/>
                  <a:moveTo>
                    <a:pt x="7247" y="11018"/>
                  </a:moveTo>
                  <a:cubicBezTo>
                    <a:pt x="6877" y="11092"/>
                    <a:pt x="6582" y="11166"/>
                    <a:pt x="6286" y="11313"/>
                  </a:cubicBezTo>
                  <a:cubicBezTo>
                    <a:pt x="6027" y="11461"/>
                    <a:pt x="5694" y="11572"/>
                    <a:pt x="5399" y="11831"/>
                  </a:cubicBezTo>
                  <a:cubicBezTo>
                    <a:pt x="5768" y="11757"/>
                    <a:pt x="6064" y="11683"/>
                    <a:pt x="6360" y="11535"/>
                  </a:cubicBezTo>
                  <a:cubicBezTo>
                    <a:pt x="6693" y="11387"/>
                    <a:pt x="6988" y="11276"/>
                    <a:pt x="7247" y="11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4"/>
            <p:cNvSpPr/>
            <p:nvPr/>
          </p:nvSpPr>
          <p:spPr>
            <a:xfrm>
              <a:off x="858477" y="1971918"/>
              <a:ext cx="169021" cy="23949"/>
            </a:xfrm>
            <a:custGeom>
              <a:avLst/>
              <a:gdLst/>
              <a:ahLst/>
              <a:cxnLst/>
              <a:rect l="l" t="t" r="r" b="b"/>
              <a:pathLst>
                <a:path w="8356" h="1184" extrusionOk="0">
                  <a:moveTo>
                    <a:pt x="111" y="1"/>
                  </a:moveTo>
                  <a:cubicBezTo>
                    <a:pt x="37" y="1"/>
                    <a:pt x="0" y="75"/>
                    <a:pt x="111" y="75"/>
                  </a:cubicBezTo>
                  <a:cubicBezTo>
                    <a:pt x="1110" y="260"/>
                    <a:pt x="3476" y="592"/>
                    <a:pt x="4178" y="703"/>
                  </a:cubicBezTo>
                  <a:cubicBezTo>
                    <a:pt x="5546" y="888"/>
                    <a:pt x="6951" y="999"/>
                    <a:pt x="8319" y="1184"/>
                  </a:cubicBezTo>
                  <a:cubicBezTo>
                    <a:pt x="8356" y="1184"/>
                    <a:pt x="8356" y="1110"/>
                    <a:pt x="8319" y="1110"/>
                  </a:cubicBezTo>
                  <a:cubicBezTo>
                    <a:pt x="6951" y="888"/>
                    <a:pt x="5583" y="629"/>
                    <a:pt x="4252" y="445"/>
                  </a:cubicBezTo>
                  <a:cubicBezTo>
                    <a:pt x="3550" y="371"/>
                    <a:pt x="777" y="38"/>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4"/>
            <p:cNvSpPr/>
            <p:nvPr/>
          </p:nvSpPr>
          <p:spPr>
            <a:xfrm>
              <a:off x="1690798" y="4316366"/>
              <a:ext cx="554901" cy="448990"/>
            </a:xfrm>
            <a:custGeom>
              <a:avLst/>
              <a:gdLst/>
              <a:ahLst/>
              <a:cxnLst/>
              <a:rect l="l" t="t" r="r" b="b"/>
              <a:pathLst>
                <a:path w="27433" h="22197" extrusionOk="0">
                  <a:moveTo>
                    <a:pt x="1" y="0"/>
                  </a:moveTo>
                  <a:cubicBezTo>
                    <a:pt x="1" y="0"/>
                    <a:pt x="2330" y="13494"/>
                    <a:pt x="2330" y="14308"/>
                  </a:cubicBezTo>
                  <a:cubicBezTo>
                    <a:pt x="2404" y="18264"/>
                    <a:pt x="2589" y="21480"/>
                    <a:pt x="2884" y="21665"/>
                  </a:cubicBezTo>
                  <a:cubicBezTo>
                    <a:pt x="3460" y="22015"/>
                    <a:pt x="13798" y="22196"/>
                    <a:pt x="20656" y="22196"/>
                  </a:cubicBezTo>
                  <a:cubicBezTo>
                    <a:pt x="23927" y="22196"/>
                    <a:pt x="26406" y="22155"/>
                    <a:pt x="26657" y="22072"/>
                  </a:cubicBezTo>
                  <a:cubicBezTo>
                    <a:pt x="27433" y="21850"/>
                    <a:pt x="26731" y="19595"/>
                    <a:pt x="25991" y="18892"/>
                  </a:cubicBezTo>
                  <a:cubicBezTo>
                    <a:pt x="25141" y="18190"/>
                    <a:pt x="16675" y="14382"/>
                    <a:pt x="16675" y="14382"/>
                  </a:cubicBezTo>
                  <a:lnTo>
                    <a:pt x="14826" y="37"/>
                  </a:lnTo>
                  <a:lnTo>
                    <a:pt x="1" y="0"/>
                  </a:ln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4"/>
            <p:cNvSpPr/>
            <p:nvPr/>
          </p:nvSpPr>
          <p:spPr>
            <a:xfrm>
              <a:off x="1730444" y="4553412"/>
              <a:ext cx="515255" cy="211944"/>
            </a:xfrm>
            <a:custGeom>
              <a:avLst/>
              <a:gdLst/>
              <a:ahLst/>
              <a:cxnLst/>
              <a:rect l="l" t="t" r="r" b="b"/>
              <a:pathLst>
                <a:path w="25473" h="10478" extrusionOk="0">
                  <a:moveTo>
                    <a:pt x="0" y="1"/>
                  </a:moveTo>
                  <a:cubicBezTo>
                    <a:pt x="0" y="370"/>
                    <a:pt x="333" y="1812"/>
                    <a:pt x="370" y="2589"/>
                  </a:cubicBezTo>
                  <a:cubicBezTo>
                    <a:pt x="518" y="6619"/>
                    <a:pt x="629" y="9724"/>
                    <a:pt x="924" y="9946"/>
                  </a:cubicBezTo>
                  <a:cubicBezTo>
                    <a:pt x="1500" y="10296"/>
                    <a:pt x="11838" y="10477"/>
                    <a:pt x="18696" y="10477"/>
                  </a:cubicBezTo>
                  <a:cubicBezTo>
                    <a:pt x="21967" y="10477"/>
                    <a:pt x="24446" y="10436"/>
                    <a:pt x="24697" y="10353"/>
                  </a:cubicBezTo>
                  <a:cubicBezTo>
                    <a:pt x="25473" y="10131"/>
                    <a:pt x="24771" y="7876"/>
                    <a:pt x="23994" y="7173"/>
                  </a:cubicBezTo>
                  <a:cubicBezTo>
                    <a:pt x="23107" y="6471"/>
                    <a:pt x="14678" y="2663"/>
                    <a:pt x="14678" y="2663"/>
                  </a:cubicBezTo>
                  <a:lnTo>
                    <a:pt x="14345" y="75"/>
                  </a:lnTo>
                  <a:lnTo>
                    <a:pt x="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4"/>
            <p:cNvSpPr/>
            <p:nvPr/>
          </p:nvSpPr>
          <p:spPr>
            <a:xfrm>
              <a:off x="1737908" y="4605761"/>
              <a:ext cx="507791" cy="159595"/>
            </a:xfrm>
            <a:custGeom>
              <a:avLst/>
              <a:gdLst/>
              <a:ahLst/>
              <a:cxnLst/>
              <a:rect l="l" t="t" r="r" b="b"/>
              <a:pathLst>
                <a:path w="25104" h="7890" extrusionOk="0">
                  <a:moveTo>
                    <a:pt x="1" y="1"/>
                  </a:moveTo>
                  <a:cubicBezTo>
                    <a:pt x="75" y="3957"/>
                    <a:pt x="260" y="7173"/>
                    <a:pt x="555" y="7358"/>
                  </a:cubicBezTo>
                  <a:cubicBezTo>
                    <a:pt x="1131" y="7708"/>
                    <a:pt x="11469" y="7889"/>
                    <a:pt x="18327" y="7889"/>
                  </a:cubicBezTo>
                  <a:cubicBezTo>
                    <a:pt x="21598" y="7889"/>
                    <a:pt x="24077" y="7848"/>
                    <a:pt x="24328" y="7765"/>
                  </a:cubicBezTo>
                  <a:cubicBezTo>
                    <a:pt x="25104" y="7543"/>
                    <a:pt x="24402" y="5288"/>
                    <a:pt x="23625" y="4585"/>
                  </a:cubicBezTo>
                  <a:cubicBezTo>
                    <a:pt x="22738" y="3883"/>
                    <a:pt x="14309" y="75"/>
                    <a:pt x="14309" y="75"/>
                  </a:cubicBezTo>
                  <a:lnTo>
                    <a:pt x="1"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4"/>
            <p:cNvSpPr/>
            <p:nvPr/>
          </p:nvSpPr>
          <p:spPr>
            <a:xfrm>
              <a:off x="1770070" y="4742155"/>
              <a:ext cx="455442" cy="6493"/>
            </a:xfrm>
            <a:custGeom>
              <a:avLst/>
              <a:gdLst/>
              <a:ahLst/>
              <a:cxnLst/>
              <a:rect l="l" t="t" r="r" b="b"/>
              <a:pathLst>
                <a:path w="22516" h="321" extrusionOk="0">
                  <a:moveTo>
                    <a:pt x="7726" y="0"/>
                  </a:moveTo>
                  <a:cubicBezTo>
                    <a:pt x="4373" y="0"/>
                    <a:pt x="1419" y="28"/>
                    <a:pt x="38" y="97"/>
                  </a:cubicBezTo>
                  <a:cubicBezTo>
                    <a:pt x="1" y="97"/>
                    <a:pt x="1" y="97"/>
                    <a:pt x="38" y="171"/>
                  </a:cubicBezTo>
                  <a:cubicBezTo>
                    <a:pt x="2121" y="275"/>
                    <a:pt x="7785" y="321"/>
                    <a:pt x="12994" y="321"/>
                  </a:cubicBezTo>
                  <a:cubicBezTo>
                    <a:pt x="17029" y="321"/>
                    <a:pt x="20791" y="294"/>
                    <a:pt x="22405" y="245"/>
                  </a:cubicBezTo>
                  <a:cubicBezTo>
                    <a:pt x="22516" y="208"/>
                    <a:pt x="22516" y="171"/>
                    <a:pt x="22405" y="171"/>
                  </a:cubicBezTo>
                  <a:cubicBezTo>
                    <a:pt x="20089" y="79"/>
                    <a:pt x="13348" y="0"/>
                    <a:pt x="7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4"/>
            <p:cNvSpPr/>
            <p:nvPr/>
          </p:nvSpPr>
          <p:spPr>
            <a:xfrm>
              <a:off x="2123040" y="4682747"/>
              <a:ext cx="63595" cy="57648"/>
            </a:xfrm>
            <a:custGeom>
              <a:avLst/>
              <a:gdLst/>
              <a:ahLst/>
              <a:cxnLst/>
              <a:rect l="l" t="t" r="r" b="b"/>
              <a:pathLst>
                <a:path w="3144" h="2850" extrusionOk="0">
                  <a:moveTo>
                    <a:pt x="2994" y="0"/>
                  </a:moveTo>
                  <a:cubicBezTo>
                    <a:pt x="2145" y="0"/>
                    <a:pt x="1313" y="394"/>
                    <a:pt x="888" y="890"/>
                  </a:cubicBezTo>
                  <a:cubicBezTo>
                    <a:pt x="407" y="1371"/>
                    <a:pt x="1" y="2073"/>
                    <a:pt x="38" y="2849"/>
                  </a:cubicBezTo>
                  <a:lnTo>
                    <a:pt x="112" y="2849"/>
                  </a:lnTo>
                  <a:cubicBezTo>
                    <a:pt x="334" y="1445"/>
                    <a:pt x="1664" y="151"/>
                    <a:pt x="3106" y="40"/>
                  </a:cubicBezTo>
                  <a:cubicBezTo>
                    <a:pt x="3143" y="40"/>
                    <a:pt x="3143" y="3"/>
                    <a:pt x="3106" y="3"/>
                  </a:cubicBezTo>
                  <a:cubicBezTo>
                    <a:pt x="3069" y="1"/>
                    <a:pt x="3031" y="0"/>
                    <a:pt x="29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4"/>
            <p:cNvSpPr/>
            <p:nvPr/>
          </p:nvSpPr>
          <p:spPr>
            <a:xfrm>
              <a:off x="1969736" y="4615450"/>
              <a:ext cx="88273" cy="36693"/>
            </a:xfrm>
            <a:custGeom>
              <a:avLst/>
              <a:gdLst/>
              <a:ahLst/>
              <a:cxnLst/>
              <a:rect l="l" t="t" r="r" b="b"/>
              <a:pathLst>
                <a:path w="4364" h="1814" extrusionOk="0">
                  <a:moveTo>
                    <a:pt x="4058" y="0"/>
                  </a:moveTo>
                  <a:cubicBezTo>
                    <a:pt x="2617" y="0"/>
                    <a:pt x="1002" y="491"/>
                    <a:pt x="75" y="1703"/>
                  </a:cubicBezTo>
                  <a:cubicBezTo>
                    <a:pt x="1" y="1740"/>
                    <a:pt x="112" y="1814"/>
                    <a:pt x="149" y="1814"/>
                  </a:cubicBezTo>
                  <a:cubicBezTo>
                    <a:pt x="1480" y="1111"/>
                    <a:pt x="2774" y="594"/>
                    <a:pt x="4252" y="224"/>
                  </a:cubicBezTo>
                  <a:cubicBezTo>
                    <a:pt x="4363" y="150"/>
                    <a:pt x="4363" y="2"/>
                    <a:pt x="4215" y="2"/>
                  </a:cubicBezTo>
                  <a:cubicBezTo>
                    <a:pt x="4163" y="1"/>
                    <a:pt x="4111" y="0"/>
                    <a:pt x="4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4"/>
            <p:cNvSpPr/>
            <p:nvPr/>
          </p:nvSpPr>
          <p:spPr>
            <a:xfrm>
              <a:off x="1993665" y="4623682"/>
              <a:ext cx="87524" cy="36693"/>
            </a:xfrm>
            <a:custGeom>
              <a:avLst/>
              <a:gdLst/>
              <a:ahLst/>
              <a:cxnLst/>
              <a:rect l="l" t="t" r="r" b="b"/>
              <a:pathLst>
                <a:path w="4327" h="1814" extrusionOk="0">
                  <a:moveTo>
                    <a:pt x="4031" y="0"/>
                  </a:moveTo>
                  <a:cubicBezTo>
                    <a:pt x="2588" y="0"/>
                    <a:pt x="967" y="523"/>
                    <a:pt x="38" y="1703"/>
                  </a:cubicBezTo>
                  <a:cubicBezTo>
                    <a:pt x="1" y="1777"/>
                    <a:pt x="75" y="1814"/>
                    <a:pt x="112" y="1814"/>
                  </a:cubicBezTo>
                  <a:cubicBezTo>
                    <a:pt x="1480" y="1111"/>
                    <a:pt x="2737" y="594"/>
                    <a:pt x="4253" y="224"/>
                  </a:cubicBezTo>
                  <a:cubicBezTo>
                    <a:pt x="4326" y="187"/>
                    <a:pt x="4289" y="2"/>
                    <a:pt x="4179" y="2"/>
                  </a:cubicBezTo>
                  <a:cubicBezTo>
                    <a:pt x="4129" y="1"/>
                    <a:pt x="4080" y="0"/>
                    <a:pt x="4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4"/>
            <p:cNvSpPr/>
            <p:nvPr/>
          </p:nvSpPr>
          <p:spPr>
            <a:xfrm>
              <a:off x="2016845" y="4633291"/>
              <a:ext cx="87524" cy="36066"/>
            </a:xfrm>
            <a:custGeom>
              <a:avLst/>
              <a:gdLst/>
              <a:ahLst/>
              <a:cxnLst/>
              <a:rect l="l" t="t" r="r" b="b"/>
              <a:pathLst>
                <a:path w="4327" h="1783" extrusionOk="0">
                  <a:moveTo>
                    <a:pt x="3938" y="1"/>
                  </a:moveTo>
                  <a:cubicBezTo>
                    <a:pt x="2524" y="1"/>
                    <a:pt x="940" y="529"/>
                    <a:pt x="38" y="1708"/>
                  </a:cubicBezTo>
                  <a:cubicBezTo>
                    <a:pt x="1" y="1745"/>
                    <a:pt x="75" y="1782"/>
                    <a:pt x="112" y="1782"/>
                  </a:cubicBezTo>
                  <a:cubicBezTo>
                    <a:pt x="1480" y="1117"/>
                    <a:pt x="2774" y="599"/>
                    <a:pt x="4253" y="229"/>
                  </a:cubicBezTo>
                  <a:cubicBezTo>
                    <a:pt x="4327" y="193"/>
                    <a:pt x="4290" y="8"/>
                    <a:pt x="4216" y="8"/>
                  </a:cubicBezTo>
                  <a:cubicBezTo>
                    <a:pt x="4124" y="3"/>
                    <a:pt x="4031" y="1"/>
                    <a:pt x="3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4"/>
            <p:cNvSpPr/>
            <p:nvPr/>
          </p:nvSpPr>
          <p:spPr>
            <a:xfrm>
              <a:off x="2040046" y="4642373"/>
              <a:ext cx="86756" cy="36693"/>
            </a:xfrm>
            <a:custGeom>
              <a:avLst/>
              <a:gdLst/>
              <a:ahLst/>
              <a:cxnLst/>
              <a:rect l="l" t="t" r="r" b="b"/>
              <a:pathLst>
                <a:path w="4289" h="1814" extrusionOk="0">
                  <a:moveTo>
                    <a:pt x="4067" y="0"/>
                  </a:moveTo>
                  <a:cubicBezTo>
                    <a:pt x="2624" y="0"/>
                    <a:pt x="1002" y="523"/>
                    <a:pt x="37" y="1703"/>
                  </a:cubicBezTo>
                  <a:cubicBezTo>
                    <a:pt x="0" y="1777"/>
                    <a:pt x="111" y="1814"/>
                    <a:pt x="148" y="1814"/>
                  </a:cubicBezTo>
                  <a:cubicBezTo>
                    <a:pt x="1479" y="1111"/>
                    <a:pt x="2773" y="594"/>
                    <a:pt x="4252" y="224"/>
                  </a:cubicBezTo>
                  <a:cubicBezTo>
                    <a:pt x="4289" y="150"/>
                    <a:pt x="4289" y="2"/>
                    <a:pt x="4215" y="2"/>
                  </a:cubicBezTo>
                  <a:cubicBezTo>
                    <a:pt x="4166" y="1"/>
                    <a:pt x="4116" y="0"/>
                    <a:pt x="4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4"/>
            <p:cNvSpPr/>
            <p:nvPr/>
          </p:nvSpPr>
          <p:spPr>
            <a:xfrm>
              <a:off x="1756619" y="4672330"/>
              <a:ext cx="67317" cy="52369"/>
            </a:xfrm>
            <a:custGeom>
              <a:avLst/>
              <a:gdLst/>
              <a:ahLst/>
              <a:cxnLst/>
              <a:rect l="l" t="t" r="r" b="b"/>
              <a:pathLst>
                <a:path w="3328" h="2589" extrusionOk="0">
                  <a:moveTo>
                    <a:pt x="1664" y="0"/>
                  </a:moveTo>
                  <a:cubicBezTo>
                    <a:pt x="0" y="0"/>
                    <a:pt x="0" y="2588"/>
                    <a:pt x="1664" y="2588"/>
                  </a:cubicBezTo>
                  <a:cubicBezTo>
                    <a:pt x="1676" y="2588"/>
                    <a:pt x="1687" y="2588"/>
                    <a:pt x="1699" y="2588"/>
                  </a:cubicBezTo>
                  <a:cubicBezTo>
                    <a:pt x="3327" y="2588"/>
                    <a:pt x="3316" y="37"/>
                    <a:pt x="1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4"/>
            <p:cNvSpPr/>
            <p:nvPr/>
          </p:nvSpPr>
          <p:spPr>
            <a:xfrm>
              <a:off x="2016845" y="4529321"/>
              <a:ext cx="86028" cy="98346"/>
            </a:xfrm>
            <a:custGeom>
              <a:avLst/>
              <a:gdLst/>
              <a:ahLst/>
              <a:cxnLst/>
              <a:rect l="l" t="t" r="r" b="b"/>
              <a:pathLst>
                <a:path w="4253" h="4862" extrusionOk="0">
                  <a:moveTo>
                    <a:pt x="2921" y="392"/>
                  </a:moveTo>
                  <a:cubicBezTo>
                    <a:pt x="3218" y="392"/>
                    <a:pt x="3458" y="599"/>
                    <a:pt x="3513" y="1192"/>
                  </a:cubicBezTo>
                  <a:cubicBezTo>
                    <a:pt x="3550" y="2116"/>
                    <a:pt x="2293" y="3003"/>
                    <a:pt x="1702" y="3410"/>
                  </a:cubicBezTo>
                  <a:cubicBezTo>
                    <a:pt x="1184" y="3780"/>
                    <a:pt x="629" y="4112"/>
                    <a:pt x="186" y="4519"/>
                  </a:cubicBezTo>
                  <a:cubicBezTo>
                    <a:pt x="445" y="3780"/>
                    <a:pt x="703" y="3040"/>
                    <a:pt x="999" y="2301"/>
                  </a:cubicBezTo>
                  <a:cubicBezTo>
                    <a:pt x="1184" y="2005"/>
                    <a:pt x="1332" y="1635"/>
                    <a:pt x="1554" y="1303"/>
                  </a:cubicBezTo>
                  <a:cubicBezTo>
                    <a:pt x="1762" y="978"/>
                    <a:pt x="2422" y="392"/>
                    <a:pt x="2921" y="392"/>
                  </a:cubicBezTo>
                  <a:close/>
                  <a:moveTo>
                    <a:pt x="2844" y="0"/>
                  </a:moveTo>
                  <a:cubicBezTo>
                    <a:pt x="2278" y="0"/>
                    <a:pt x="1705" y="430"/>
                    <a:pt x="1369" y="896"/>
                  </a:cubicBezTo>
                  <a:cubicBezTo>
                    <a:pt x="629" y="1931"/>
                    <a:pt x="75" y="3373"/>
                    <a:pt x="1" y="4667"/>
                  </a:cubicBezTo>
                  <a:cubicBezTo>
                    <a:pt x="1" y="4704"/>
                    <a:pt x="1" y="4704"/>
                    <a:pt x="38" y="4704"/>
                  </a:cubicBezTo>
                  <a:cubicBezTo>
                    <a:pt x="68" y="4795"/>
                    <a:pt x="149" y="4862"/>
                    <a:pt x="259" y="4862"/>
                  </a:cubicBezTo>
                  <a:cubicBezTo>
                    <a:pt x="282" y="4862"/>
                    <a:pt x="308" y="4858"/>
                    <a:pt x="334" y="4852"/>
                  </a:cubicBezTo>
                  <a:cubicBezTo>
                    <a:pt x="1369" y="4112"/>
                    <a:pt x="2626" y="3484"/>
                    <a:pt x="3402" y="2449"/>
                  </a:cubicBezTo>
                  <a:cubicBezTo>
                    <a:pt x="3883" y="1857"/>
                    <a:pt x="4253" y="896"/>
                    <a:pt x="3550" y="268"/>
                  </a:cubicBezTo>
                  <a:cubicBezTo>
                    <a:pt x="3328" y="79"/>
                    <a:pt x="3087" y="0"/>
                    <a:pt x="2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4"/>
            <p:cNvSpPr/>
            <p:nvPr/>
          </p:nvSpPr>
          <p:spPr>
            <a:xfrm>
              <a:off x="1908426" y="4583511"/>
              <a:ext cx="115924" cy="52531"/>
            </a:xfrm>
            <a:custGeom>
              <a:avLst/>
              <a:gdLst/>
              <a:ahLst/>
              <a:cxnLst/>
              <a:rect l="l" t="t" r="r" b="b"/>
              <a:pathLst>
                <a:path w="5731" h="2597" extrusionOk="0">
                  <a:moveTo>
                    <a:pt x="1730" y="380"/>
                  </a:moveTo>
                  <a:cubicBezTo>
                    <a:pt x="1941" y="380"/>
                    <a:pt x="2132" y="402"/>
                    <a:pt x="2255" y="435"/>
                  </a:cubicBezTo>
                  <a:cubicBezTo>
                    <a:pt x="2625" y="509"/>
                    <a:pt x="2995" y="657"/>
                    <a:pt x="3328" y="805"/>
                  </a:cubicBezTo>
                  <a:cubicBezTo>
                    <a:pt x="4067" y="1064"/>
                    <a:pt x="4769" y="1470"/>
                    <a:pt x="5435" y="1803"/>
                  </a:cubicBezTo>
                  <a:cubicBezTo>
                    <a:pt x="4806" y="1840"/>
                    <a:pt x="4215" y="1988"/>
                    <a:pt x="3549" y="2025"/>
                  </a:cubicBezTo>
                  <a:cubicBezTo>
                    <a:pt x="3212" y="2092"/>
                    <a:pt x="2721" y="2175"/>
                    <a:pt x="2234" y="2175"/>
                  </a:cubicBezTo>
                  <a:cubicBezTo>
                    <a:pt x="1653" y="2175"/>
                    <a:pt x="1078" y="2057"/>
                    <a:pt x="777" y="1655"/>
                  </a:cubicBezTo>
                  <a:cubicBezTo>
                    <a:pt x="0" y="649"/>
                    <a:pt x="991" y="380"/>
                    <a:pt x="1730" y="380"/>
                  </a:cubicBezTo>
                  <a:close/>
                  <a:moveTo>
                    <a:pt x="1627" y="0"/>
                  </a:moveTo>
                  <a:cubicBezTo>
                    <a:pt x="917" y="0"/>
                    <a:pt x="124" y="261"/>
                    <a:pt x="0" y="1064"/>
                  </a:cubicBezTo>
                  <a:cubicBezTo>
                    <a:pt x="0" y="1951"/>
                    <a:pt x="924" y="2395"/>
                    <a:pt x="1664" y="2543"/>
                  </a:cubicBezTo>
                  <a:cubicBezTo>
                    <a:pt x="1930" y="2581"/>
                    <a:pt x="2198" y="2597"/>
                    <a:pt x="2467" y="2597"/>
                  </a:cubicBezTo>
                  <a:cubicBezTo>
                    <a:pt x="3503" y="2597"/>
                    <a:pt x="4548" y="2357"/>
                    <a:pt x="5546" y="2210"/>
                  </a:cubicBezTo>
                  <a:cubicBezTo>
                    <a:pt x="5694" y="2210"/>
                    <a:pt x="5731" y="2025"/>
                    <a:pt x="5620" y="1951"/>
                  </a:cubicBezTo>
                  <a:cubicBezTo>
                    <a:pt x="5620" y="1951"/>
                    <a:pt x="5694" y="1877"/>
                    <a:pt x="5620" y="1877"/>
                  </a:cubicBezTo>
                  <a:cubicBezTo>
                    <a:pt x="4696" y="1027"/>
                    <a:pt x="3328" y="287"/>
                    <a:pt x="2034" y="29"/>
                  </a:cubicBezTo>
                  <a:cubicBezTo>
                    <a:pt x="1905" y="10"/>
                    <a:pt x="1768" y="0"/>
                    <a:pt x="16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4"/>
            <p:cNvSpPr/>
            <p:nvPr/>
          </p:nvSpPr>
          <p:spPr>
            <a:xfrm>
              <a:off x="1489636" y="3195358"/>
              <a:ext cx="530972" cy="1309468"/>
            </a:xfrm>
            <a:custGeom>
              <a:avLst/>
              <a:gdLst/>
              <a:ahLst/>
              <a:cxnLst/>
              <a:rect l="l" t="t" r="r" b="b"/>
              <a:pathLst>
                <a:path w="26250" h="64737" extrusionOk="0">
                  <a:moveTo>
                    <a:pt x="1" y="1"/>
                  </a:moveTo>
                  <a:cubicBezTo>
                    <a:pt x="1" y="1"/>
                    <a:pt x="7395" y="25880"/>
                    <a:pt x="8504" y="34532"/>
                  </a:cubicBezTo>
                  <a:cubicBezTo>
                    <a:pt x="9502" y="42443"/>
                    <a:pt x="9576" y="64737"/>
                    <a:pt x="9576" y="64737"/>
                  </a:cubicBezTo>
                  <a:lnTo>
                    <a:pt x="26250" y="64737"/>
                  </a:lnTo>
                  <a:cubicBezTo>
                    <a:pt x="26250" y="64737"/>
                    <a:pt x="25215" y="41741"/>
                    <a:pt x="23884" y="33607"/>
                  </a:cubicBezTo>
                  <a:cubicBezTo>
                    <a:pt x="22553" y="25178"/>
                    <a:pt x="16859" y="1"/>
                    <a:pt x="16859"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4"/>
            <p:cNvSpPr/>
            <p:nvPr/>
          </p:nvSpPr>
          <p:spPr>
            <a:xfrm>
              <a:off x="1708012" y="4442748"/>
              <a:ext cx="299144" cy="9729"/>
            </a:xfrm>
            <a:custGeom>
              <a:avLst/>
              <a:gdLst/>
              <a:ahLst/>
              <a:cxnLst/>
              <a:rect l="l" t="t" r="r" b="b"/>
              <a:pathLst>
                <a:path w="14789" h="481" extrusionOk="0">
                  <a:moveTo>
                    <a:pt x="7394" y="0"/>
                  </a:moveTo>
                  <a:cubicBezTo>
                    <a:pt x="6211" y="0"/>
                    <a:pt x="4991" y="0"/>
                    <a:pt x="3771" y="37"/>
                  </a:cubicBezTo>
                  <a:cubicBezTo>
                    <a:pt x="2514" y="37"/>
                    <a:pt x="1294" y="111"/>
                    <a:pt x="74" y="185"/>
                  </a:cubicBezTo>
                  <a:cubicBezTo>
                    <a:pt x="0" y="185"/>
                    <a:pt x="0" y="259"/>
                    <a:pt x="74" y="259"/>
                  </a:cubicBezTo>
                  <a:cubicBezTo>
                    <a:pt x="1294" y="296"/>
                    <a:pt x="2514" y="407"/>
                    <a:pt x="3771" y="444"/>
                  </a:cubicBezTo>
                  <a:cubicBezTo>
                    <a:pt x="4954" y="444"/>
                    <a:pt x="6137" y="481"/>
                    <a:pt x="7394" y="481"/>
                  </a:cubicBezTo>
                  <a:cubicBezTo>
                    <a:pt x="9871" y="481"/>
                    <a:pt x="12311" y="481"/>
                    <a:pt x="14714" y="370"/>
                  </a:cubicBezTo>
                  <a:cubicBezTo>
                    <a:pt x="14788" y="259"/>
                    <a:pt x="14788" y="185"/>
                    <a:pt x="14714" y="185"/>
                  </a:cubicBezTo>
                  <a:cubicBezTo>
                    <a:pt x="12274" y="37"/>
                    <a:pt x="9797" y="0"/>
                    <a:pt x="7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4"/>
            <p:cNvSpPr/>
            <p:nvPr/>
          </p:nvSpPr>
          <p:spPr>
            <a:xfrm>
              <a:off x="1557964" y="3221512"/>
              <a:ext cx="179964" cy="1183491"/>
            </a:xfrm>
            <a:custGeom>
              <a:avLst/>
              <a:gdLst/>
              <a:ahLst/>
              <a:cxnLst/>
              <a:rect l="l" t="t" r="r" b="b"/>
              <a:pathLst>
                <a:path w="8897" h="58509" extrusionOk="0">
                  <a:moveTo>
                    <a:pt x="94" y="0"/>
                  </a:moveTo>
                  <a:cubicBezTo>
                    <a:pt x="53" y="0"/>
                    <a:pt x="0" y="41"/>
                    <a:pt x="24" y="113"/>
                  </a:cubicBezTo>
                  <a:cubicBezTo>
                    <a:pt x="1836" y="7618"/>
                    <a:pt x="3684" y="15197"/>
                    <a:pt x="5533" y="22739"/>
                  </a:cubicBezTo>
                  <a:cubicBezTo>
                    <a:pt x="6457" y="26436"/>
                    <a:pt x="7529" y="30133"/>
                    <a:pt x="7973" y="33941"/>
                  </a:cubicBezTo>
                  <a:cubicBezTo>
                    <a:pt x="8453" y="37712"/>
                    <a:pt x="8490" y="41557"/>
                    <a:pt x="8527" y="45402"/>
                  </a:cubicBezTo>
                  <a:cubicBezTo>
                    <a:pt x="8601" y="49728"/>
                    <a:pt x="8601" y="54127"/>
                    <a:pt x="8712" y="58453"/>
                  </a:cubicBezTo>
                  <a:cubicBezTo>
                    <a:pt x="8712" y="58490"/>
                    <a:pt x="8740" y="58508"/>
                    <a:pt x="8768" y="58508"/>
                  </a:cubicBezTo>
                  <a:cubicBezTo>
                    <a:pt x="8795" y="58508"/>
                    <a:pt x="8823" y="58490"/>
                    <a:pt x="8823" y="58453"/>
                  </a:cubicBezTo>
                  <a:cubicBezTo>
                    <a:pt x="8897" y="54571"/>
                    <a:pt x="8897" y="50652"/>
                    <a:pt x="8897" y="46770"/>
                  </a:cubicBezTo>
                  <a:cubicBezTo>
                    <a:pt x="8823" y="42888"/>
                    <a:pt x="8823" y="39043"/>
                    <a:pt x="8453" y="35272"/>
                  </a:cubicBezTo>
                  <a:cubicBezTo>
                    <a:pt x="8047" y="31427"/>
                    <a:pt x="7122" y="27730"/>
                    <a:pt x="6198" y="24033"/>
                  </a:cubicBezTo>
                  <a:cubicBezTo>
                    <a:pt x="5274" y="20262"/>
                    <a:pt x="4276" y="16491"/>
                    <a:pt x="3351" y="12757"/>
                  </a:cubicBezTo>
                  <a:cubicBezTo>
                    <a:pt x="2427" y="9023"/>
                    <a:pt x="1466" y="5215"/>
                    <a:pt x="505" y="1481"/>
                  </a:cubicBezTo>
                  <a:cubicBezTo>
                    <a:pt x="357" y="1037"/>
                    <a:pt x="283" y="557"/>
                    <a:pt x="135" y="39"/>
                  </a:cubicBezTo>
                  <a:cubicBezTo>
                    <a:pt x="135" y="13"/>
                    <a:pt x="116"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4"/>
            <p:cNvSpPr/>
            <p:nvPr/>
          </p:nvSpPr>
          <p:spPr>
            <a:xfrm>
              <a:off x="1295958" y="4314869"/>
              <a:ext cx="508540" cy="454694"/>
            </a:xfrm>
            <a:custGeom>
              <a:avLst/>
              <a:gdLst/>
              <a:ahLst/>
              <a:cxnLst/>
              <a:rect l="l" t="t" r="r" b="b"/>
              <a:pathLst>
                <a:path w="25141" h="22479" extrusionOk="0">
                  <a:moveTo>
                    <a:pt x="74" y="0"/>
                  </a:moveTo>
                  <a:cubicBezTo>
                    <a:pt x="74" y="0"/>
                    <a:pt x="0" y="6137"/>
                    <a:pt x="37" y="11868"/>
                  </a:cubicBezTo>
                  <a:cubicBezTo>
                    <a:pt x="37" y="12718"/>
                    <a:pt x="74" y="13605"/>
                    <a:pt x="74" y="14456"/>
                  </a:cubicBezTo>
                  <a:cubicBezTo>
                    <a:pt x="148" y="18375"/>
                    <a:pt x="296" y="21591"/>
                    <a:pt x="592" y="21776"/>
                  </a:cubicBezTo>
                  <a:cubicBezTo>
                    <a:pt x="1249" y="22204"/>
                    <a:pt x="14624" y="22478"/>
                    <a:pt x="21026" y="22478"/>
                  </a:cubicBezTo>
                  <a:cubicBezTo>
                    <a:pt x="22908" y="22478"/>
                    <a:pt x="24188" y="22455"/>
                    <a:pt x="24364" y="22404"/>
                  </a:cubicBezTo>
                  <a:cubicBezTo>
                    <a:pt x="25140" y="22146"/>
                    <a:pt x="24512" y="19927"/>
                    <a:pt x="23661" y="19188"/>
                  </a:cubicBezTo>
                  <a:cubicBezTo>
                    <a:pt x="22774" y="18449"/>
                    <a:pt x="14382" y="14567"/>
                    <a:pt x="14382" y="14567"/>
                  </a:cubicBezTo>
                  <a:lnTo>
                    <a:pt x="14456" y="11979"/>
                  </a:lnTo>
                  <a:lnTo>
                    <a:pt x="14936" y="148"/>
                  </a:lnTo>
                  <a:lnTo>
                    <a:pt x="74" y="0"/>
                  </a:ln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4"/>
            <p:cNvSpPr/>
            <p:nvPr/>
          </p:nvSpPr>
          <p:spPr>
            <a:xfrm>
              <a:off x="1296706" y="4554909"/>
              <a:ext cx="507791" cy="214654"/>
            </a:xfrm>
            <a:custGeom>
              <a:avLst/>
              <a:gdLst/>
              <a:ahLst/>
              <a:cxnLst/>
              <a:rect l="l" t="t" r="r" b="b"/>
              <a:pathLst>
                <a:path w="25104" h="10612" extrusionOk="0">
                  <a:moveTo>
                    <a:pt x="0" y="1"/>
                  </a:moveTo>
                  <a:cubicBezTo>
                    <a:pt x="37" y="4992"/>
                    <a:pt x="185" y="9687"/>
                    <a:pt x="555" y="9909"/>
                  </a:cubicBezTo>
                  <a:cubicBezTo>
                    <a:pt x="1212" y="10337"/>
                    <a:pt x="14587" y="10611"/>
                    <a:pt x="20989" y="10611"/>
                  </a:cubicBezTo>
                  <a:cubicBezTo>
                    <a:pt x="22871" y="10611"/>
                    <a:pt x="24151" y="10588"/>
                    <a:pt x="24327" y="10537"/>
                  </a:cubicBezTo>
                  <a:cubicBezTo>
                    <a:pt x="25103" y="10279"/>
                    <a:pt x="24475" y="8060"/>
                    <a:pt x="23624" y="7321"/>
                  </a:cubicBezTo>
                  <a:cubicBezTo>
                    <a:pt x="22737" y="6582"/>
                    <a:pt x="14345" y="2700"/>
                    <a:pt x="14345" y="2700"/>
                  </a:cubicBezTo>
                  <a:lnTo>
                    <a:pt x="14419" y="112"/>
                  </a:lnTo>
                  <a:lnTo>
                    <a:pt x="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4"/>
            <p:cNvSpPr/>
            <p:nvPr/>
          </p:nvSpPr>
          <p:spPr>
            <a:xfrm>
              <a:off x="1297454" y="4607258"/>
              <a:ext cx="507043" cy="162305"/>
            </a:xfrm>
            <a:custGeom>
              <a:avLst/>
              <a:gdLst/>
              <a:ahLst/>
              <a:cxnLst/>
              <a:rect l="l" t="t" r="r" b="b"/>
              <a:pathLst>
                <a:path w="25067" h="8024" extrusionOk="0">
                  <a:moveTo>
                    <a:pt x="0" y="1"/>
                  </a:moveTo>
                  <a:lnTo>
                    <a:pt x="0" y="1"/>
                  </a:lnTo>
                  <a:cubicBezTo>
                    <a:pt x="74" y="3920"/>
                    <a:pt x="222" y="7136"/>
                    <a:pt x="518" y="7321"/>
                  </a:cubicBezTo>
                  <a:cubicBezTo>
                    <a:pt x="1175" y="7749"/>
                    <a:pt x="14550" y="8023"/>
                    <a:pt x="20952" y="8023"/>
                  </a:cubicBezTo>
                  <a:cubicBezTo>
                    <a:pt x="22834" y="8023"/>
                    <a:pt x="24114" y="8000"/>
                    <a:pt x="24290" y="7949"/>
                  </a:cubicBezTo>
                  <a:cubicBezTo>
                    <a:pt x="25066" y="7691"/>
                    <a:pt x="24438" y="5472"/>
                    <a:pt x="23587" y="4733"/>
                  </a:cubicBezTo>
                  <a:cubicBezTo>
                    <a:pt x="22700" y="3994"/>
                    <a:pt x="14308" y="112"/>
                    <a:pt x="14308" y="112"/>
                  </a:cubicBezTo>
                  <a:lnTo>
                    <a:pt x="0"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4"/>
            <p:cNvSpPr/>
            <p:nvPr/>
          </p:nvSpPr>
          <p:spPr>
            <a:xfrm>
              <a:off x="1329596" y="4744623"/>
              <a:ext cx="454714" cy="7120"/>
            </a:xfrm>
            <a:custGeom>
              <a:avLst/>
              <a:gdLst/>
              <a:ahLst/>
              <a:cxnLst/>
              <a:rect l="l" t="t" r="r" b="b"/>
              <a:pathLst>
                <a:path w="22480" h="352" extrusionOk="0">
                  <a:moveTo>
                    <a:pt x="4160" y="0"/>
                  </a:moveTo>
                  <a:cubicBezTo>
                    <a:pt x="2365" y="0"/>
                    <a:pt x="897" y="15"/>
                    <a:pt x="38" y="49"/>
                  </a:cubicBezTo>
                  <a:cubicBezTo>
                    <a:pt x="1" y="49"/>
                    <a:pt x="1" y="49"/>
                    <a:pt x="38" y="86"/>
                  </a:cubicBezTo>
                  <a:cubicBezTo>
                    <a:pt x="2744" y="249"/>
                    <a:pt x="11494" y="352"/>
                    <a:pt x="17438" y="352"/>
                  </a:cubicBezTo>
                  <a:cubicBezTo>
                    <a:pt x="19614" y="352"/>
                    <a:pt x="21415" y="338"/>
                    <a:pt x="22405" y="308"/>
                  </a:cubicBezTo>
                  <a:cubicBezTo>
                    <a:pt x="22479" y="308"/>
                    <a:pt x="22479" y="271"/>
                    <a:pt x="22405" y="271"/>
                  </a:cubicBezTo>
                  <a:cubicBezTo>
                    <a:pt x="19567" y="158"/>
                    <a:pt x="10086" y="0"/>
                    <a:pt x="4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4"/>
            <p:cNvSpPr/>
            <p:nvPr/>
          </p:nvSpPr>
          <p:spPr>
            <a:xfrm>
              <a:off x="1682586" y="4687237"/>
              <a:ext cx="64323" cy="58720"/>
            </a:xfrm>
            <a:custGeom>
              <a:avLst/>
              <a:gdLst/>
              <a:ahLst/>
              <a:cxnLst/>
              <a:rect l="l" t="t" r="r" b="b"/>
              <a:pathLst>
                <a:path w="3180" h="2903" extrusionOk="0">
                  <a:moveTo>
                    <a:pt x="2997" y="0"/>
                  </a:moveTo>
                  <a:cubicBezTo>
                    <a:pt x="2181" y="0"/>
                    <a:pt x="1348" y="394"/>
                    <a:pt x="887" y="890"/>
                  </a:cubicBezTo>
                  <a:cubicBezTo>
                    <a:pt x="444" y="1407"/>
                    <a:pt x="0" y="2073"/>
                    <a:pt x="0" y="2886"/>
                  </a:cubicBezTo>
                  <a:cubicBezTo>
                    <a:pt x="0" y="2886"/>
                    <a:pt x="33" y="2903"/>
                    <a:pt x="55" y="2903"/>
                  </a:cubicBezTo>
                  <a:cubicBezTo>
                    <a:pt x="66" y="2903"/>
                    <a:pt x="74" y="2899"/>
                    <a:pt x="74" y="2886"/>
                  </a:cubicBezTo>
                  <a:cubicBezTo>
                    <a:pt x="296" y="1444"/>
                    <a:pt x="1627" y="150"/>
                    <a:pt x="3106" y="40"/>
                  </a:cubicBezTo>
                  <a:cubicBezTo>
                    <a:pt x="3180" y="40"/>
                    <a:pt x="3180" y="3"/>
                    <a:pt x="3106" y="3"/>
                  </a:cubicBezTo>
                  <a:cubicBezTo>
                    <a:pt x="3070" y="1"/>
                    <a:pt x="3034" y="0"/>
                    <a:pt x="2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4"/>
            <p:cNvSpPr/>
            <p:nvPr/>
          </p:nvSpPr>
          <p:spPr>
            <a:xfrm>
              <a:off x="1530779" y="4618342"/>
              <a:ext cx="86756" cy="35297"/>
            </a:xfrm>
            <a:custGeom>
              <a:avLst/>
              <a:gdLst/>
              <a:ahLst/>
              <a:cxnLst/>
              <a:rect l="l" t="t" r="r" b="b"/>
              <a:pathLst>
                <a:path w="4289" h="1745" extrusionOk="0">
                  <a:moveTo>
                    <a:pt x="3936" y="0"/>
                  </a:moveTo>
                  <a:cubicBezTo>
                    <a:pt x="2519" y="0"/>
                    <a:pt x="904" y="527"/>
                    <a:pt x="37" y="1671"/>
                  </a:cubicBezTo>
                  <a:cubicBezTo>
                    <a:pt x="0" y="1708"/>
                    <a:pt x="74" y="1745"/>
                    <a:pt x="111" y="1745"/>
                  </a:cubicBezTo>
                  <a:cubicBezTo>
                    <a:pt x="1479" y="1042"/>
                    <a:pt x="2773" y="599"/>
                    <a:pt x="4252" y="192"/>
                  </a:cubicBezTo>
                  <a:cubicBezTo>
                    <a:pt x="4289" y="192"/>
                    <a:pt x="4289" y="7"/>
                    <a:pt x="4215" y="7"/>
                  </a:cubicBezTo>
                  <a:cubicBezTo>
                    <a:pt x="4123" y="3"/>
                    <a:pt x="4030" y="0"/>
                    <a:pt x="3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4"/>
            <p:cNvSpPr/>
            <p:nvPr/>
          </p:nvSpPr>
          <p:spPr>
            <a:xfrm>
              <a:off x="1553211" y="4627425"/>
              <a:ext cx="87504" cy="35944"/>
            </a:xfrm>
            <a:custGeom>
              <a:avLst/>
              <a:gdLst/>
              <a:ahLst/>
              <a:cxnLst/>
              <a:rect l="l" t="t" r="r" b="b"/>
              <a:pathLst>
                <a:path w="4326" h="1777" extrusionOk="0">
                  <a:moveTo>
                    <a:pt x="4066" y="0"/>
                  </a:moveTo>
                  <a:cubicBezTo>
                    <a:pt x="2619" y="0"/>
                    <a:pt x="931" y="522"/>
                    <a:pt x="37" y="1666"/>
                  </a:cubicBezTo>
                  <a:cubicBezTo>
                    <a:pt x="0" y="1703"/>
                    <a:pt x="74" y="1776"/>
                    <a:pt x="148" y="1776"/>
                  </a:cubicBezTo>
                  <a:cubicBezTo>
                    <a:pt x="1479" y="1074"/>
                    <a:pt x="2773" y="593"/>
                    <a:pt x="4252" y="187"/>
                  </a:cubicBezTo>
                  <a:cubicBezTo>
                    <a:pt x="4326" y="187"/>
                    <a:pt x="4326" y="2"/>
                    <a:pt x="4215" y="2"/>
                  </a:cubicBezTo>
                  <a:cubicBezTo>
                    <a:pt x="4166" y="1"/>
                    <a:pt x="4116" y="0"/>
                    <a:pt x="4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4"/>
            <p:cNvSpPr/>
            <p:nvPr/>
          </p:nvSpPr>
          <p:spPr>
            <a:xfrm>
              <a:off x="1576392" y="4637033"/>
              <a:ext cx="88253" cy="35317"/>
            </a:xfrm>
            <a:custGeom>
              <a:avLst/>
              <a:gdLst/>
              <a:ahLst/>
              <a:cxnLst/>
              <a:rect l="l" t="t" r="r" b="b"/>
              <a:pathLst>
                <a:path w="4363" h="1746" extrusionOk="0">
                  <a:moveTo>
                    <a:pt x="3936" y="1"/>
                  </a:moveTo>
                  <a:cubicBezTo>
                    <a:pt x="2519" y="1"/>
                    <a:pt x="904" y="527"/>
                    <a:pt x="37" y="1671"/>
                  </a:cubicBezTo>
                  <a:cubicBezTo>
                    <a:pt x="0" y="1708"/>
                    <a:pt x="111" y="1745"/>
                    <a:pt x="148" y="1745"/>
                  </a:cubicBezTo>
                  <a:cubicBezTo>
                    <a:pt x="1479" y="1043"/>
                    <a:pt x="2773" y="599"/>
                    <a:pt x="4252" y="192"/>
                  </a:cubicBezTo>
                  <a:cubicBezTo>
                    <a:pt x="4363" y="192"/>
                    <a:pt x="4289" y="8"/>
                    <a:pt x="4215" y="8"/>
                  </a:cubicBezTo>
                  <a:cubicBezTo>
                    <a:pt x="4123" y="3"/>
                    <a:pt x="4030" y="1"/>
                    <a:pt x="3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4"/>
            <p:cNvSpPr/>
            <p:nvPr/>
          </p:nvSpPr>
          <p:spPr>
            <a:xfrm>
              <a:off x="1599572" y="4646115"/>
              <a:ext cx="88253" cy="35944"/>
            </a:xfrm>
            <a:custGeom>
              <a:avLst/>
              <a:gdLst/>
              <a:ahLst/>
              <a:cxnLst/>
              <a:rect l="l" t="t" r="r" b="b"/>
              <a:pathLst>
                <a:path w="4363" h="1777" extrusionOk="0">
                  <a:moveTo>
                    <a:pt x="4067" y="0"/>
                  </a:moveTo>
                  <a:cubicBezTo>
                    <a:pt x="2622" y="0"/>
                    <a:pt x="968" y="522"/>
                    <a:pt x="74" y="1666"/>
                  </a:cubicBezTo>
                  <a:cubicBezTo>
                    <a:pt x="0" y="1703"/>
                    <a:pt x="111" y="1777"/>
                    <a:pt x="148" y="1777"/>
                  </a:cubicBezTo>
                  <a:cubicBezTo>
                    <a:pt x="1479" y="1074"/>
                    <a:pt x="2773" y="594"/>
                    <a:pt x="4252" y="187"/>
                  </a:cubicBezTo>
                  <a:cubicBezTo>
                    <a:pt x="4363" y="187"/>
                    <a:pt x="4326" y="2"/>
                    <a:pt x="4215" y="2"/>
                  </a:cubicBezTo>
                  <a:cubicBezTo>
                    <a:pt x="4166" y="1"/>
                    <a:pt x="4116" y="0"/>
                    <a:pt x="40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4"/>
            <p:cNvSpPr/>
            <p:nvPr/>
          </p:nvSpPr>
          <p:spPr>
            <a:xfrm>
              <a:off x="1315396" y="4674575"/>
              <a:ext cx="68814" cy="52369"/>
            </a:xfrm>
            <a:custGeom>
              <a:avLst/>
              <a:gdLst/>
              <a:ahLst/>
              <a:cxnLst/>
              <a:rect l="l" t="t" r="r" b="b"/>
              <a:pathLst>
                <a:path w="3402" h="2589" extrusionOk="0">
                  <a:moveTo>
                    <a:pt x="1738" y="0"/>
                  </a:moveTo>
                  <a:cubicBezTo>
                    <a:pt x="74" y="0"/>
                    <a:pt x="0" y="2588"/>
                    <a:pt x="1664" y="2588"/>
                  </a:cubicBezTo>
                  <a:cubicBezTo>
                    <a:pt x="1676" y="2588"/>
                    <a:pt x="1689" y="2588"/>
                    <a:pt x="1701" y="2588"/>
                  </a:cubicBezTo>
                  <a:cubicBezTo>
                    <a:pt x="3402" y="2588"/>
                    <a:pt x="3390" y="37"/>
                    <a:pt x="1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4"/>
            <p:cNvSpPr/>
            <p:nvPr/>
          </p:nvSpPr>
          <p:spPr>
            <a:xfrm>
              <a:off x="1577140" y="4533063"/>
              <a:ext cx="86007" cy="98346"/>
            </a:xfrm>
            <a:custGeom>
              <a:avLst/>
              <a:gdLst/>
              <a:ahLst/>
              <a:cxnLst/>
              <a:rect l="l" t="t" r="r" b="b"/>
              <a:pathLst>
                <a:path w="4252" h="4862" extrusionOk="0">
                  <a:moveTo>
                    <a:pt x="2872" y="438"/>
                  </a:moveTo>
                  <a:cubicBezTo>
                    <a:pt x="3174" y="438"/>
                    <a:pt x="3420" y="651"/>
                    <a:pt x="3475" y="1266"/>
                  </a:cubicBezTo>
                  <a:cubicBezTo>
                    <a:pt x="3586" y="2116"/>
                    <a:pt x="2329" y="2966"/>
                    <a:pt x="1664" y="3410"/>
                  </a:cubicBezTo>
                  <a:cubicBezTo>
                    <a:pt x="1183" y="3780"/>
                    <a:pt x="592" y="4112"/>
                    <a:pt x="111" y="4519"/>
                  </a:cubicBezTo>
                  <a:cubicBezTo>
                    <a:pt x="370" y="3780"/>
                    <a:pt x="592" y="3040"/>
                    <a:pt x="998" y="2375"/>
                  </a:cubicBezTo>
                  <a:cubicBezTo>
                    <a:pt x="1183" y="2042"/>
                    <a:pt x="1294" y="1672"/>
                    <a:pt x="1516" y="1340"/>
                  </a:cubicBezTo>
                  <a:cubicBezTo>
                    <a:pt x="1723" y="1017"/>
                    <a:pt x="2374" y="438"/>
                    <a:pt x="2872" y="438"/>
                  </a:cubicBezTo>
                  <a:close/>
                  <a:moveTo>
                    <a:pt x="2874" y="0"/>
                  </a:moveTo>
                  <a:cubicBezTo>
                    <a:pt x="2298" y="0"/>
                    <a:pt x="1716" y="430"/>
                    <a:pt x="1405" y="896"/>
                  </a:cubicBezTo>
                  <a:cubicBezTo>
                    <a:pt x="629" y="1894"/>
                    <a:pt x="111" y="3373"/>
                    <a:pt x="0" y="4667"/>
                  </a:cubicBezTo>
                  <a:cubicBezTo>
                    <a:pt x="0" y="4704"/>
                    <a:pt x="0" y="4704"/>
                    <a:pt x="74" y="4704"/>
                  </a:cubicBezTo>
                  <a:cubicBezTo>
                    <a:pt x="105" y="4795"/>
                    <a:pt x="160" y="4861"/>
                    <a:pt x="261" y="4861"/>
                  </a:cubicBezTo>
                  <a:cubicBezTo>
                    <a:pt x="283" y="4861"/>
                    <a:pt x="307" y="4858"/>
                    <a:pt x="333" y="4852"/>
                  </a:cubicBezTo>
                  <a:cubicBezTo>
                    <a:pt x="1405" y="4112"/>
                    <a:pt x="2662" y="3521"/>
                    <a:pt x="3438" y="2486"/>
                  </a:cubicBezTo>
                  <a:cubicBezTo>
                    <a:pt x="3882" y="1857"/>
                    <a:pt x="4252" y="896"/>
                    <a:pt x="3586" y="267"/>
                  </a:cubicBezTo>
                  <a:cubicBezTo>
                    <a:pt x="3365" y="79"/>
                    <a:pt x="3120" y="0"/>
                    <a:pt x="2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4"/>
            <p:cNvSpPr/>
            <p:nvPr/>
          </p:nvSpPr>
          <p:spPr>
            <a:xfrm>
              <a:off x="1467952" y="4585412"/>
              <a:ext cx="115924" cy="53927"/>
            </a:xfrm>
            <a:custGeom>
              <a:avLst/>
              <a:gdLst/>
              <a:ahLst/>
              <a:cxnLst/>
              <a:rect l="l" t="t" r="r" b="b"/>
              <a:pathLst>
                <a:path w="5731" h="2666" extrusionOk="0">
                  <a:moveTo>
                    <a:pt x="1669" y="451"/>
                  </a:moveTo>
                  <a:cubicBezTo>
                    <a:pt x="1903" y="451"/>
                    <a:pt x="2120" y="481"/>
                    <a:pt x="2256" y="526"/>
                  </a:cubicBezTo>
                  <a:cubicBezTo>
                    <a:pt x="2625" y="600"/>
                    <a:pt x="2995" y="748"/>
                    <a:pt x="3328" y="896"/>
                  </a:cubicBezTo>
                  <a:cubicBezTo>
                    <a:pt x="4067" y="1155"/>
                    <a:pt x="4770" y="1561"/>
                    <a:pt x="5472" y="1931"/>
                  </a:cubicBezTo>
                  <a:cubicBezTo>
                    <a:pt x="4807" y="2005"/>
                    <a:pt x="4215" y="2079"/>
                    <a:pt x="3550" y="2190"/>
                  </a:cubicBezTo>
                  <a:cubicBezTo>
                    <a:pt x="3282" y="2205"/>
                    <a:pt x="2870" y="2250"/>
                    <a:pt x="2437" y="2250"/>
                  </a:cubicBezTo>
                  <a:cubicBezTo>
                    <a:pt x="1796" y="2250"/>
                    <a:pt x="1108" y="2151"/>
                    <a:pt x="777" y="1709"/>
                  </a:cubicBezTo>
                  <a:cubicBezTo>
                    <a:pt x="51" y="733"/>
                    <a:pt x="947" y="451"/>
                    <a:pt x="1669" y="451"/>
                  </a:cubicBezTo>
                  <a:close/>
                  <a:moveTo>
                    <a:pt x="1584" y="0"/>
                  </a:moveTo>
                  <a:cubicBezTo>
                    <a:pt x="896" y="0"/>
                    <a:pt x="156" y="271"/>
                    <a:pt x="37" y="1044"/>
                  </a:cubicBezTo>
                  <a:cubicBezTo>
                    <a:pt x="0" y="2005"/>
                    <a:pt x="925" y="2449"/>
                    <a:pt x="1664" y="2596"/>
                  </a:cubicBezTo>
                  <a:cubicBezTo>
                    <a:pt x="1948" y="2645"/>
                    <a:pt x="2233" y="2665"/>
                    <a:pt x="2518" y="2665"/>
                  </a:cubicBezTo>
                  <a:cubicBezTo>
                    <a:pt x="3537" y="2665"/>
                    <a:pt x="4564" y="2408"/>
                    <a:pt x="5546" y="2264"/>
                  </a:cubicBezTo>
                  <a:cubicBezTo>
                    <a:pt x="5694" y="2264"/>
                    <a:pt x="5731" y="2079"/>
                    <a:pt x="5657" y="2005"/>
                  </a:cubicBezTo>
                  <a:cubicBezTo>
                    <a:pt x="5657" y="2005"/>
                    <a:pt x="5694" y="1931"/>
                    <a:pt x="5657" y="1931"/>
                  </a:cubicBezTo>
                  <a:cubicBezTo>
                    <a:pt x="4733" y="1081"/>
                    <a:pt x="3328" y="341"/>
                    <a:pt x="2071" y="46"/>
                  </a:cubicBezTo>
                  <a:cubicBezTo>
                    <a:pt x="1918" y="16"/>
                    <a:pt x="1753" y="0"/>
                    <a:pt x="1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4"/>
            <p:cNvSpPr/>
            <p:nvPr/>
          </p:nvSpPr>
          <p:spPr>
            <a:xfrm>
              <a:off x="1280989" y="3195358"/>
              <a:ext cx="549682" cy="1309468"/>
            </a:xfrm>
            <a:custGeom>
              <a:avLst/>
              <a:gdLst/>
              <a:ahLst/>
              <a:cxnLst/>
              <a:rect l="l" t="t" r="r" b="b"/>
              <a:pathLst>
                <a:path w="27175" h="64737" extrusionOk="0">
                  <a:moveTo>
                    <a:pt x="4955" y="1"/>
                  </a:moveTo>
                  <a:cubicBezTo>
                    <a:pt x="4955" y="1"/>
                    <a:pt x="1701" y="9244"/>
                    <a:pt x="3402" y="14974"/>
                  </a:cubicBezTo>
                  <a:cubicBezTo>
                    <a:pt x="3402" y="14974"/>
                    <a:pt x="2367" y="35086"/>
                    <a:pt x="1997" y="38746"/>
                  </a:cubicBezTo>
                  <a:cubicBezTo>
                    <a:pt x="1332" y="45512"/>
                    <a:pt x="1" y="64737"/>
                    <a:pt x="1" y="64737"/>
                  </a:cubicBezTo>
                  <a:lnTo>
                    <a:pt x="17007" y="64737"/>
                  </a:lnTo>
                  <a:cubicBezTo>
                    <a:pt x="17007" y="64737"/>
                    <a:pt x="17895" y="46584"/>
                    <a:pt x="18486" y="40151"/>
                  </a:cubicBezTo>
                  <a:cubicBezTo>
                    <a:pt x="19152" y="33312"/>
                    <a:pt x="20187" y="11979"/>
                    <a:pt x="20187" y="11979"/>
                  </a:cubicBezTo>
                  <a:lnTo>
                    <a:pt x="22072" y="11388"/>
                  </a:lnTo>
                  <a:cubicBezTo>
                    <a:pt x="24475" y="9835"/>
                    <a:pt x="26879" y="2145"/>
                    <a:pt x="27174"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4"/>
            <p:cNvSpPr/>
            <p:nvPr/>
          </p:nvSpPr>
          <p:spPr>
            <a:xfrm>
              <a:off x="1632482" y="3419560"/>
              <a:ext cx="110280" cy="39059"/>
            </a:xfrm>
            <a:custGeom>
              <a:avLst/>
              <a:gdLst/>
              <a:ahLst/>
              <a:cxnLst/>
              <a:rect l="l" t="t" r="r" b="b"/>
              <a:pathLst>
                <a:path w="5452" h="1931" extrusionOk="0">
                  <a:moveTo>
                    <a:pt x="5271" y="1"/>
                  </a:moveTo>
                  <a:cubicBezTo>
                    <a:pt x="5253" y="1"/>
                    <a:pt x="5233" y="3"/>
                    <a:pt x="5213" y="8"/>
                  </a:cubicBezTo>
                  <a:cubicBezTo>
                    <a:pt x="3438" y="489"/>
                    <a:pt x="1701" y="1154"/>
                    <a:pt x="37" y="1857"/>
                  </a:cubicBezTo>
                  <a:cubicBezTo>
                    <a:pt x="0" y="1894"/>
                    <a:pt x="37" y="1931"/>
                    <a:pt x="111" y="1931"/>
                  </a:cubicBezTo>
                  <a:cubicBezTo>
                    <a:pt x="1849" y="1413"/>
                    <a:pt x="3623" y="859"/>
                    <a:pt x="5324" y="156"/>
                  </a:cubicBezTo>
                  <a:cubicBezTo>
                    <a:pt x="5451" y="92"/>
                    <a:pt x="5386" y="1"/>
                    <a:pt x="5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4"/>
            <p:cNvSpPr/>
            <p:nvPr/>
          </p:nvSpPr>
          <p:spPr>
            <a:xfrm>
              <a:off x="1669114" y="3232192"/>
              <a:ext cx="83782" cy="181683"/>
            </a:xfrm>
            <a:custGeom>
              <a:avLst/>
              <a:gdLst/>
              <a:ahLst/>
              <a:cxnLst/>
              <a:rect l="l" t="t" r="r" b="b"/>
              <a:pathLst>
                <a:path w="4142" h="8982" extrusionOk="0">
                  <a:moveTo>
                    <a:pt x="3920" y="1"/>
                  </a:moveTo>
                  <a:cubicBezTo>
                    <a:pt x="3901" y="1"/>
                    <a:pt x="3883" y="10"/>
                    <a:pt x="3883" y="29"/>
                  </a:cubicBezTo>
                  <a:cubicBezTo>
                    <a:pt x="3883" y="1655"/>
                    <a:pt x="3735" y="3023"/>
                    <a:pt x="3587" y="4502"/>
                  </a:cubicBezTo>
                  <a:cubicBezTo>
                    <a:pt x="3516" y="5178"/>
                    <a:pt x="2861" y="8770"/>
                    <a:pt x="1426" y="8770"/>
                  </a:cubicBezTo>
                  <a:cubicBezTo>
                    <a:pt x="1371" y="8770"/>
                    <a:pt x="1315" y="8765"/>
                    <a:pt x="1258" y="8754"/>
                  </a:cubicBezTo>
                  <a:cubicBezTo>
                    <a:pt x="962" y="8717"/>
                    <a:pt x="814" y="8532"/>
                    <a:pt x="814" y="8199"/>
                  </a:cubicBezTo>
                  <a:cubicBezTo>
                    <a:pt x="777" y="7829"/>
                    <a:pt x="962" y="7386"/>
                    <a:pt x="999" y="7053"/>
                  </a:cubicBezTo>
                  <a:cubicBezTo>
                    <a:pt x="1184" y="6277"/>
                    <a:pt x="1332" y="5426"/>
                    <a:pt x="1442" y="4650"/>
                  </a:cubicBezTo>
                  <a:cubicBezTo>
                    <a:pt x="1627" y="3134"/>
                    <a:pt x="1627" y="1655"/>
                    <a:pt x="1369" y="102"/>
                  </a:cubicBezTo>
                  <a:cubicBezTo>
                    <a:pt x="1369" y="84"/>
                    <a:pt x="1350" y="75"/>
                    <a:pt x="1332" y="75"/>
                  </a:cubicBezTo>
                  <a:cubicBezTo>
                    <a:pt x="1313" y="75"/>
                    <a:pt x="1295" y="84"/>
                    <a:pt x="1295" y="102"/>
                  </a:cubicBezTo>
                  <a:cubicBezTo>
                    <a:pt x="1295" y="2210"/>
                    <a:pt x="1258" y="4280"/>
                    <a:pt x="814" y="6350"/>
                  </a:cubicBezTo>
                  <a:cubicBezTo>
                    <a:pt x="629" y="7386"/>
                    <a:pt x="1" y="8865"/>
                    <a:pt x="1332" y="8975"/>
                  </a:cubicBezTo>
                  <a:cubicBezTo>
                    <a:pt x="1372" y="8980"/>
                    <a:pt x="1412" y="8982"/>
                    <a:pt x="1452" y="8982"/>
                  </a:cubicBezTo>
                  <a:cubicBezTo>
                    <a:pt x="2785" y="8982"/>
                    <a:pt x="3592" y="6626"/>
                    <a:pt x="3772" y="5944"/>
                  </a:cubicBezTo>
                  <a:cubicBezTo>
                    <a:pt x="4141" y="4058"/>
                    <a:pt x="4141" y="1988"/>
                    <a:pt x="3956" y="29"/>
                  </a:cubicBezTo>
                  <a:cubicBezTo>
                    <a:pt x="3956" y="10"/>
                    <a:pt x="3938" y="1"/>
                    <a:pt x="3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4"/>
            <p:cNvSpPr/>
            <p:nvPr/>
          </p:nvSpPr>
          <p:spPr>
            <a:xfrm>
              <a:off x="1682586" y="3410012"/>
              <a:ext cx="19398" cy="31029"/>
            </a:xfrm>
            <a:custGeom>
              <a:avLst/>
              <a:gdLst/>
              <a:ahLst/>
              <a:cxnLst/>
              <a:rect l="l" t="t" r="r" b="b"/>
              <a:pathLst>
                <a:path w="959" h="1534" extrusionOk="0">
                  <a:moveTo>
                    <a:pt x="739" y="1"/>
                  </a:moveTo>
                  <a:cubicBezTo>
                    <a:pt x="678" y="1"/>
                    <a:pt x="618" y="20"/>
                    <a:pt x="592" y="74"/>
                  </a:cubicBezTo>
                  <a:cubicBezTo>
                    <a:pt x="444" y="332"/>
                    <a:pt x="333" y="591"/>
                    <a:pt x="222" y="850"/>
                  </a:cubicBezTo>
                  <a:cubicBezTo>
                    <a:pt x="111" y="1072"/>
                    <a:pt x="0" y="1257"/>
                    <a:pt x="74" y="1478"/>
                  </a:cubicBezTo>
                  <a:cubicBezTo>
                    <a:pt x="74" y="1515"/>
                    <a:pt x="93" y="1534"/>
                    <a:pt x="111" y="1534"/>
                  </a:cubicBezTo>
                  <a:cubicBezTo>
                    <a:pt x="129" y="1534"/>
                    <a:pt x="148" y="1515"/>
                    <a:pt x="148" y="1478"/>
                  </a:cubicBezTo>
                  <a:cubicBezTo>
                    <a:pt x="333" y="1331"/>
                    <a:pt x="444" y="1072"/>
                    <a:pt x="518" y="850"/>
                  </a:cubicBezTo>
                  <a:cubicBezTo>
                    <a:pt x="666" y="628"/>
                    <a:pt x="739" y="332"/>
                    <a:pt x="887" y="110"/>
                  </a:cubicBezTo>
                  <a:cubicBezTo>
                    <a:pt x="958" y="63"/>
                    <a:pt x="847" y="1"/>
                    <a:pt x="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4"/>
            <p:cNvSpPr/>
            <p:nvPr/>
          </p:nvSpPr>
          <p:spPr>
            <a:xfrm>
              <a:off x="1310906" y="4447218"/>
              <a:ext cx="298396" cy="10498"/>
            </a:xfrm>
            <a:custGeom>
              <a:avLst/>
              <a:gdLst/>
              <a:ahLst/>
              <a:cxnLst/>
              <a:rect l="l" t="t" r="r" b="b"/>
              <a:pathLst>
                <a:path w="14752" h="519" extrusionOk="0">
                  <a:moveTo>
                    <a:pt x="7395" y="1"/>
                  </a:moveTo>
                  <a:cubicBezTo>
                    <a:pt x="6212" y="1"/>
                    <a:pt x="4992" y="1"/>
                    <a:pt x="3735" y="38"/>
                  </a:cubicBezTo>
                  <a:cubicBezTo>
                    <a:pt x="2515" y="38"/>
                    <a:pt x="1295" y="149"/>
                    <a:pt x="38" y="186"/>
                  </a:cubicBezTo>
                  <a:cubicBezTo>
                    <a:pt x="1" y="186"/>
                    <a:pt x="1" y="260"/>
                    <a:pt x="38" y="260"/>
                  </a:cubicBezTo>
                  <a:cubicBezTo>
                    <a:pt x="1295" y="334"/>
                    <a:pt x="2515" y="408"/>
                    <a:pt x="3735" y="445"/>
                  </a:cubicBezTo>
                  <a:cubicBezTo>
                    <a:pt x="4955" y="445"/>
                    <a:pt x="6138" y="519"/>
                    <a:pt x="7395" y="519"/>
                  </a:cubicBezTo>
                  <a:cubicBezTo>
                    <a:pt x="9835" y="519"/>
                    <a:pt x="12312" y="519"/>
                    <a:pt x="14715" y="371"/>
                  </a:cubicBezTo>
                  <a:cubicBezTo>
                    <a:pt x="14752" y="260"/>
                    <a:pt x="14752" y="186"/>
                    <a:pt x="14715" y="186"/>
                  </a:cubicBezTo>
                  <a:cubicBezTo>
                    <a:pt x="12238" y="38"/>
                    <a:pt x="9798" y="1"/>
                    <a:pt x="7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4"/>
            <p:cNvSpPr/>
            <p:nvPr/>
          </p:nvSpPr>
          <p:spPr>
            <a:xfrm>
              <a:off x="1417848" y="3220460"/>
              <a:ext cx="138862" cy="124965"/>
            </a:xfrm>
            <a:custGeom>
              <a:avLst/>
              <a:gdLst/>
              <a:ahLst/>
              <a:cxnLst/>
              <a:rect l="l" t="t" r="r" b="b"/>
              <a:pathLst>
                <a:path w="6865" h="6178" extrusionOk="0">
                  <a:moveTo>
                    <a:pt x="6826" y="1"/>
                  </a:moveTo>
                  <a:cubicBezTo>
                    <a:pt x="6811" y="1"/>
                    <a:pt x="6791" y="5"/>
                    <a:pt x="6766" y="17"/>
                  </a:cubicBezTo>
                  <a:cubicBezTo>
                    <a:pt x="6618" y="941"/>
                    <a:pt x="6396" y="1829"/>
                    <a:pt x="6175" y="2753"/>
                  </a:cubicBezTo>
                  <a:cubicBezTo>
                    <a:pt x="5953" y="3529"/>
                    <a:pt x="5694" y="4306"/>
                    <a:pt x="4992" y="4786"/>
                  </a:cubicBezTo>
                  <a:cubicBezTo>
                    <a:pt x="3669" y="5634"/>
                    <a:pt x="2003" y="6015"/>
                    <a:pt x="453" y="6015"/>
                  </a:cubicBezTo>
                  <a:cubicBezTo>
                    <a:pt x="313" y="6015"/>
                    <a:pt x="175" y="6012"/>
                    <a:pt x="37" y="6006"/>
                  </a:cubicBezTo>
                  <a:cubicBezTo>
                    <a:pt x="0" y="6006"/>
                    <a:pt x="0" y="6080"/>
                    <a:pt x="37" y="6080"/>
                  </a:cubicBezTo>
                  <a:cubicBezTo>
                    <a:pt x="532" y="6140"/>
                    <a:pt x="1016" y="6178"/>
                    <a:pt x="1501" y="6178"/>
                  </a:cubicBezTo>
                  <a:cubicBezTo>
                    <a:pt x="1922" y="6178"/>
                    <a:pt x="2344" y="6149"/>
                    <a:pt x="2773" y="6080"/>
                  </a:cubicBezTo>
                  <a:cubicBezTo>
                    <a:pt x="3624" y="5932"/>
                    <a:pt x="4548" y="5637"/>
                    <a:pt x="5287" y="5156"/>
                  </a:cubicBezTo>
                  <a:cubicBezTo>
                    <a:pt x="6027" y="4638"/>
                    <a:pt x="6322" y="3862"/>
                    <a:pt x="6507" y="3012"/>
                  </a:cubicBezTo>
                  <a:cubicBezTo>
                    <a:pt x="6729" y="2013"/>
                    <a:pt x="6840" y="1015"/>
                    <a:pt x="6840" y="17"/>
                  </a:cubicBezTo>
                  <a:cubicBezTo>
                    <a:pt x="6865" y="17"/>
                    <a:pt x="6856" y="1"/>
                    <a:pt x="68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4"/>
            <p:cNvSpPr/>
            <p:nvPr/>
          </p:nvSpPr>
          <p:spPr>
            <a:xfrm>
              <a:off x="1328847" y="3225254"/>
              <a:ext cx="90518" cy="1188892"/>
            </a:xfrm>
            <a:custGeom>
              <a:avLst/>
              <a:gdLst/>
              <a:ahLst/>
              <a:cxnLst/>
              <a:rect l="l" t="t" r="r" b="b"/>
              <a:pathLst>
                <a:path w="4475" h="58776" extrusionOk="0">
                  <a:moveTo>
                    <a:pt x="4369" y="0"/>
                  </a:moveTo>
                  <a:cubicBezTo>
                    <a:pt x="4345" y="0"/>
                    <a:pt x="4327" y="13"/>
                    <a:pt x="4327" y="39"/>
                  </a:cubicBezTo>
                  <a:cubicBezTo>
                    <a:pt x="3402" y="3625"/>
                    <a:pt x="2478" y="7322"/>
                    <a:pt x="2959" y="11056"/>
                  </a:cubicBezTo>
                  <a:cubicBezTo>
                    <a:pt x="3033" y="11980"/>
                    <a:pt x="3254" y="12868"/>
                    <a:pt x="3439" y="13718"/>
                  </a:cubicBezTo>
                  <a:cubicBezTo>
                    <a:pt x="3624" y="14716"/>
                    <a:pt x="3624" y="15677"/>
                    <a:pt x="3550" y="16639"/>
                  </a:cubicBezTo>
                  <a:cubicBezTo>
                    <a:pt x="3365" y="18598"/>
                    <a:pt x="3217" y="20521"/>
                    <a:pt x="3033" y="22480"/>
                  </a:cubicBezTo>
                  <a:cubicBezTo>
                    <a:pt x="2330" y="30170"/>
                    <a:pt x="1665" y="37934"/>
                    <a:pt x="999" y="45661"/>
                  </a:cubicBezTo>
                  <a:cubicBezTo>
                    <a:pt x="629" y="50023"/>
                    <a:pt x="260" y="54349"/>
                    <a:pt x="1" y="58748"/>
                  </a:cubicBezTo>
                  <a:cubicBezTo>
                    <a:pt x="1" y="58767"/>
                    <a:pt x="19" y="58776"/>
                    <a:pt x="38" y="58776"/>
                  </a:cubicBezTo>
                  <a:cubicBezTo>
                    <a:pt x="56" y="58776"/>
                    <a:pt x="75" y="58767"/>
                    <a:pt x="75" y="58748"/>
                  </a:cubicBezTo>
                  <a:cubicBezTo>
                    <a:pt x="925" y="51021"/>
                    <a:pt x="1554" y="43258"/>
                    <a:pt x="2219" y="35531"/>
                  </a:cubicBezTo>
                  <a:cubicBezTo>
                    <a:pt x="2515" y="31723"/>
                    <a:pt x="2848" y="27841"/>
                    <a:pt x="3217" y="23996"/>
                  </a:cubicBezTo>
                  <a:cubicBezTo>
                    <a:pt x="3402" y="22036"/>
                    <a:pt x="3550" y="20114"/>
                    <a:pt x="3735" y="18154"/>
                  </a:cubicBezTo>
                  <a:cubicBezTo>
                    <a:pt x="3809" y="17193"/>
                    <a:pt x="3920" y="16269"/>
                    <a:pt x="3920" y="15308"/>
                  </a:cubicBezTo>
                  <a:cubicBezTo>
                    <a:pt x="3920" y="14420"/>
                    <a:pt x="3735" y="13533"/>
                    <a:pt x="3513" y="12683"/>
                  </a:cubicBezTo>
                  <a:cubicBezTo>
                    <a:pt x="2589" y="8505"/>
                    <a:pt x="3550" y="4216"/>
                    <a:pt x="4474" y="113"/>
                  </a:cubicBezTo>
                  <a:cubicBezTo>
                    <a:pt x="4474" y="41"/>
                    <a:pt x="4413" y="0"/>
                    <a:pt x="4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4"/>
            <p:cNvSpPr/>
            <p:nvPr/>
          </p:nvSpPr>
          <p:spPr>
            <a:xfrm>
              <a:off x="1605054" y="2627774"/>
              <a:ext cx="648878" cy="313850"/>
            </a:xfrm>
            <a:custGeom>
              <a:avLst/>
              <a:gdLst/>
              <a:ahLst/>
              <a:cxnLst/>
              <a:rect l="l" t="t" r="r" b="b"/>
              <a:pathLst>
                <a:path w="32079" h="15516" extrusionOk="0">
                  <a:moveTo>
                    <a:pt x="26533" y="0"/>
                  </a:moveTo>
                  <a:cubicBezTo>
                    <a:pt x="26533" y="0"/>
                    <a:pt x="20987" y="4732"/>
                    <a:pt x="20359" y="5028"/>
                  </a:cubicBezTo>
                  <a:cubicBezTo>
                    <a:pt x="20164" y="5121"/>
                    <a:pt x="19612" y="5162"/>
                    <a:pt x="18756" y="5162"/>
                  </a:cubicBezTo>
                  <a:cubicBezTo>
                    <a:pt x="16532" y="5162"/>
                    <a:pt x="12257" y="4884"/>
                    <a:pt x="6865" y="4511"/>
                  </a:cubicBezTo>
                  <a:cubicBezTo>
                    <a:pt x="6426" y="4478"/>
                    <a:pt x="6017" y="4462"/>
                    <a:pt x="5637" y="4462"/>
                  </a:cubicBezTo>
                  <a:cubicBezTo>
                    <a:pt x="1" y="4462"/>
                    <a:pt x="768" y="7890"/>
                    <a:pt x="5201" y="9760"/>
                  </a:cubicBezTo>
                  <a:cubicBezTo>
                    <a:pt x="8532" y="11178"/>
                    <a:pt x="19776" y="15516"/>
                    <a:pt x="23406" y="15516"/>
                  </a:cubicBezTo>
                  <a:cubicBezTo>
                    <a:pt x="23564" y="15516"/>
                    <a:pt x="23707" y="15508"/>
                    <a:pt x="23834" y="15491"/>
                  </a:cubicBezTo>
                  <a:cubicBezTo>
                    <a:pt x="26866" y="15084"/>
                    <a:pt x="32079" y="10315"/>
                    <a:pt x="32079" y="10315"/>
                  </a:cubicBezTo>
                  <a:lnTo>
                    <a:pt x="26533" y="0"/>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4"/>
            <p:cNvSpPr/>
            <p:nvPr/>
          </p:nvSpPr>
          <p:spPr>
            <a:xfrm>
              <a:off x="2107626" y="2671081"/>
              <a:ext cx="93957" cy="180611"/>
            </a:xfrm>
            <a:custGeom>
              <a:avLst/>
              <a:gdLst/>
              <a:ahLst/>
              <a:cxnLst/>
              <a:rect l="l" t="t" r="r" b="b"/>
              <a:pathLst>
                <a:path w="4645" h="8929" extrusionOk="0">
                  <a:moveTo>
                    <a:pt x="31" y="0"/>
                  </a:moveTo>
                  <a:cubicBezTo>
                    <a:pt x="6" y="0"/>
                    <a:pt x="1" y="32"/>
                    <a:pt x="23" y="77"/>
                  </a:cubicBezTo>
                  <a:cubicBezTo>
                    <a:pt x="652" y="1445"/>
                    <a:pt x="3794" y="7472"/>
                    <a:pt x="4608" y="8913"/>
                  </a:cubicBezTo>
                  <a:cubicBezTo>
                    <a:pt x="4608" y="8924"/>
                    <a:pt x="4611" y="8929"/>
                    <a:pt x="4615" y="8929"/>
                  </a:cubicBezTo>
                  <a:cubicBezTo>
                    <a:pt x="4626" y="8929"/>
                    <a:pt x="4645" y="8903"/>
                    <a:pt x="4645" y="8876"/>
                  </a:cubicBezTo>
                  <a:cubicBezTo>
                    <a:pt x="3905" y="7435"/>
                    <a:pt x="2685" y="4292"/>
                    <a:pt x="97" y="40"/>
                  </a:cubicBezTo>
                  <a:cubicBezTo>
                    <a:pt x="69" y="12"/>
                    <a:pt x="46" y="0"/>
                    <a:pt x="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4"/>
            <p:cNvSpPr/>
            <p:nvPr/>
          </p:nvSpPr>
          <p:spPr>
            <a:xfrm>
              <a:off x="2357861" y="2468038"/>
              <a:ext cx="114447" cy="108440"/>
            </a:xfrm>
            <a:custGeom>
              <a:avLst/>
              <a:gdLst/>
              <a:ahLst/>
              <a:cxnLst/>
              <a:rect l="l" t="t" r="r" b="b"/>
              <a:pathLst>
                <a:path w="5658" h="5361" extrusionOk="0">
                  <a:moveTo>
                    <a:pt x="2188" y="1"/>
                  </a:moveTo>
                  <a:cubicBezTo>
                    <a:pt x="2111" y="1"/>
                    <a:pt x="2033" y="16"/>
                    <a:pt x="1960" y="59"/>
                  </a:cubicBezTo>
                  <a:cubicBezTo>
                    <a:pt x="1775" y="133"/>
                    <a:pt x="1664" y="244"/>
                    <a:pt x="1516" y="318"/>
                  </a:cubicBezTo>
                  <a:cubicBezTo>
                    <a:pt x="1258" y="503"/>
                    <a:pt x="1036" y="762"/>
                    <a:pt x="851" y="984"/>
                  </a:cubicBezTo>
                  <a:cubicBezTo>
                    <a:pt x="592" y="1206"/>
                    <a:pt x="407" y="1501"/>
                    <a:pt x="296" y="1760"/>
                  </a:cubicBezTo>
                  <a:cubicBezTo>
                    <a:pt x="148" y="2056"/>
                    <a:pt x="1" y="2426"/>
                    <a:pt x="112" y="2721"/>
                  </a:cubicBezTo>
                  <a:cubicBezTo>
                    <a:pt x="185" y="3387"/>
                    <a:pt x="555" y="3941"/>
                    <a:pt x="962" y="4385"/>
                  </a:cubicBezTo>
                  <a:cubicBezTo>
                    <a:pt x="1405" y="4866"/>
                    <a:pt x="1960" y="5235"/>
                    <a:pt x="2589" y="5309"/>
                  </a:cubicBezTo>
                  <a:cubicBezTo>
                    <a:pt x="2738" y="5342"/>
                    <a:pt x="2888" y="5361"/>
                    <a:pt x="3034" y="5361"/>
                  </a:cubicBezTo>
                  <a:cubicBezTo>
                    <a:pt x="3213" y="5361"/>
                    <a:pt x="3387" y="5333"/>
                    <a:pt x="3550" y="5272"/>
                  </a:cubicBezTo>
                  <a:cubicBezTo>
                    <a:pt x="3883" y="5198"/>
                    <a:pt x="4178" y="5013"/>
                    <a:pt x="4400" y="4829"/>
                  </a:cubicBezTo>
                  <a:cubicBezTo>
                    <a:pt x="4918" y="4385"/>
                    <a:pt x="5177" y="3830"/>
                    <a:pt x="5398" y="3276"/>
                  </a:cubicBezTo>
                  <a:lnTo>
                    <a:pt x="5398" y="3276"/>
                  </a:lnTo>
                  <a:cubicBezTo>
                    <a:pt x="5140" y="3793"/>
                    <a:pt x="4807" y="4348"/>
                    <a:pt x="4289" y="4681"/>
                  </a:cubicBezTo>
                  <a:cubicBezTo>
                    <a:pt x="4067" y="4866"/>
                    <a:pt x="3809" y="5013"/>
                    <a:pt x="3513" y="5050"/>
                  </a:cubicBezTo>
                  <a:cubicBezTo>
                    <a:pt x="3383" y="5069"/>
                    <a:pt x="3245" y="5078"/>
                    <a:pt x="3106" y="5078"/>
                  </a:cubicBezTo>
                  <a:cubicBezTo>
                    <a:pt x="2968" y="5078"/>
                    <a:pt x="2829" y="5069"/>
                    <a:pt x="2699" y="5050"/>
                  </a:cubicBezTo>
                  <a:cubicBezTo>
                    <a:pt x="2145" y="4903"/>
                    <a:pt x="1627" y="4570"/>
                    <a:pt x="1258" y="4163"/>
                  </a:cubicBezTo>
                  <a:cubicBezTo>
                    <a:pt x="888" y="3720"/>
                    <a:pt x="555" y="3202"/>
                    <a:pt x="481" y="2647"/>
                  </a:cubicBezTo>
                  <a:cubicBezTo>
                    <a:pt x="370" y="2130"/>
                    <a:pt x="740" y="1612"/>
                    <a:pt x="1110" y="1169"/>
                  </a:cubicBezTo>
                  <a:cubicBezTo>
                    <a:pt x="1332" y="984"/>
                    <a:pt x="1516" y="762"/>
                    <a:pt x="1775" y="577"/>
                  </a:cubicBezTo>
                  <a:cubicBezTo>
                    <a:pt x="1849" y="466"/>
                    <a:pt x="1997" y="392"/>
                    <a:pt x="2071" y="318"/>
                  </a:cubicBezTo>
                  <a:cubicBezTo>
                    <a:pt x="2126" y="300"/>
                    <a:pt x="2173" y="290"/>
                    <a:pt x="2223" y="290"/>
                  </a:cubicBezTo>
                  <a:cubicBezTo>
                    <a:pt x="2274" y="290"/>
                    <a:pt x="2330" y="300"/>
                    <a:pt x="2404" y="318"/>
                  </a:cubicBezTo>
                  <a:cubicBezTo>
                    <a:pt x="2921" y="577"/>
                    <a:pt x="3439" y="947"/>
                    <a:pt x="3920" y="1242"/>
                  </a:cubicBezTo>
                  <a:cubicBezTo>
                    <a:pt x="4437" y="1575"/>
                    <a:pt x="5029" y="1871"/>
                    <a:pt x="5657" y="1871"/>
                  </a:cubicBezTo>
                  <a:cubicBezTo>
                    <a:pt x="5029" y="1797"/>
                    <a:pt x="4474" y="1501"/>
                    <a:pt x="4030" y="1132"/>
                  </a:cubicBezTo>
                  <a:lnTo>
                    <a:pt x="3291" y="577"/>
                  </a:lnTo>
                  <a:cubicBezTo>
                    <a:pt x="3069" y="392"/>
                    <a:pt x="2810" y="207"/>
                    <a:pt x="2515" y="59"/>
                  </a:cubicBezTo>
                  <a:cubicBezTo>
                    <a:pt x="2425" y="37"/>
                    <a:pt x="2308" y="1"/>
                    <a:pt x="2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4"/>
            <p:cNvSpPr/>
            <p:nvPr/>
          </p:nvSpPr>
          <p:spPr>
            <a:xfrm>
              <a:off x="1329596" y="2695617"/>
              <a:ext cx="548185" cy="591877"/>
            </a:xfrm>
            <a:custGeom>
              <a:avLst/>
              <a:gdLst/>
              <a:ahLst/>
              <a:cxnLst/>
              <a:rect l="l" t="t" r="r" b="b"/>
              <a:pathLst>
                <a:path w="27101" h="29261" extrusionOk="0">
                  <a:moveTo>
                    <a:pt x="14386" y="1"/>
                  </a:moveTo>
                  <a:cubicBezTo>
                    <a:pt x="13226" y="1"/>
                    <a:pt x="11960" y="292"/>
                    <a:pt x="10907" y="1194"/>
                  </a:cubicBezTo>
                  <a:cubicBezTo>
                    <a:pt x="3698" y="7516"/>
                    <a:pt x="1" y="28811"/>
                    <a:pt x="334" y="29254"/>
                  </a:cubicBezTo>
                  <a:cubicBezTo>
                    <a:pt x="338" y="29258"/>
                    <a:pt x="369" y="29260"/>
                    <a:pt x="427" y="29260"/>
                  </a:cubicBezTo>
                  <a:cubicBezTo>
                    <a:pt x="921" y="29260"/>
                    <a:pt x="3325" y="29124"/>
                    <a:pt x="6471" y="28959"/>
                  </a:cubicBezTo>
                  <a:cubicBezTo>
                    <a:pt x="14161" y="28515"/>
                    <a:pt x="26398" y="27591"/>
                    <a:pt x="26768" y="27221"/>
                  </a:cubicBezTo>
                  <a:cubicBezTo>
                    <a:pt x="27100" y="26851"/>
                    <a:pt x="20631" y="3929"/>
                    <a:pt x="17784" y="861"/>
                  </a:cubicBezTo>
                  <a:cubicBezTo>
                    <a:pt x="17543" y="620"/>
                    <a:pt x="16078" y="1"/>
                    <a:pt x="14386"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4"/>
            <p:cNvSpPr/>
            <p:nvPr/>
          </p:nvSpPr>
          <p:spPr>
            <a:xfrm>
              <a:off x="1568907" y="2593367"/>
              <a:ext cx="131641" cy="188075"/>
            </a:xfrm>
            <a:custGeom>
              <a:avLst/>
              <a:gdLst/>
              <a:ahLst/>
              <a:cxnLst/>
              <a:rect l="l" t="t" r="r" b="b"/>
              <a:pathLst>
                <a:path w="6508" h="9298" extrusionOk="0">
                  <a:moveTo>
                    <a:pt x="111" y="1"/>
                  </a:moveTo>
                  <a:cubicBezTo>
                    <a:pt x="185" y="962"/>
                    <a:pt x="148" y="2034"/>
                    <a:pt x="148" y="2995"/>
                  </a:cubicBezTo>
                  <a:cubicBezTo>
                    <a:pt x="111" y="4585"/>
                    <a:pt x="1" y="5842"/>
                    <a:pt x="111" y="5953"/>
                  </a:cubicBezTo>
                  <a:cubicBezTo>
                    <a:pt x="1053" y="7533"/>
                    <a:pt x="3341" y="9297"/>
                    <a:pt x="4776" y="9297"/>
                  </a:cubicBezTo>
                  <a:cubicBezTo>
                    <a:pt x="4919" y="9297"/>
                    <a:pt x="5053" y="9280"/>
                    <a:pt x="5176" y="9243"/>
                  </a:cubicBezTo>
                  <a:cubicBezTo>
                    <a:pt x="6507" y="8800"/>
                    <a:pt x="6249" y="6027"/>
                    <a:pt x="6064" y="5287"/>
                  </a:cubicBezTo>
                  <a:lnTo>
                    <a:pt x="6064" y="5213"/>
                  </a:lnTo>
                  <a:cubicBezTo>
                    <a:pt x="6027" y="5103"/>
                    <a:pt x="5953" y="4955"/>
                    <a:pt x="5953" y="4807"/>
                  </a:cubicBezTo>
                  <a:cubicBezTo>
                    <a:pt x="5842" y="3143"/>
                    <a:pt x="6286" y="1073"/>
                    <a:pt x="6286" y="1073"/>
                  </a:cubicBezTo>
                  <a:lnTo>
                    <a:pt x="111" y="1"/>
                  </a:ln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4"/>
            <p:cNvSpPr/>
            <p:nvPr/>
          </p:nvSpPr>
          <p:spPr>
            <a:xfrm>
              <a:off x="1577140" y="2594116"/>
              <a:ext cx="118917" cy="107792"/>
            </a:xfrm>
            <a:custGeom>
              <a:avLst/>
              <a:gdLst/>
              <a:ahLst/>
              <a:cxnLst/>
              <a:rect l="l" t="t" r="r" b="b"/>
              <a:pathLst>
                <a:path w="5879" h="5329" extrusionOk="0">
                  <a:moveTo>
                    <a:pt x="0" y="1"/>
                  </a:moveTo>
                  <a:lnTo>
                    <a:pt x="0" y="1"/>
                  </a:lnTo>
                  <a:cubicBezTo>
                    <a:pt x="291" y="1236"/>
                    <a:pt x="1439" y="5328"/>
                    <a:pt x="4812" y="5328"/>
                  </a:cubicBezTo>
                  <a:cubicBezTo>
                    <a:pt x="4871" y="5328"/>
                    <a:pt x="4931" y="5327"/>
                    <a:pt x="4991" y="5324"/>
                  </a:cubicBezTo>
                  <a:cubicBezTo>
                    <a:pt x="5250" y="5324"/>
                    <a:pt x="5435" y="5287"/>
                    <a:pt x="5620" y="5250"/>
                  </a:cubicBezTo>
                  <a:lnTo>
                    <a:pt x="5620" y="5176"/>
                  </a:lnTo>
                  <a:cubicBezTo>
                    <a:pt x="5546" y="5066"/>
                    <a:pt x="5546" y="4918"/>
                    <a:pt x="5546" y="4807"/>
                  </a:cubicBezTo>
                  <a:cubicBezTo>
                    <a:pt x="5435" y="3106"/>
                    <a:pt x="5879" y="1036"/>
                    <a:pt x="5879" y="1036"/>
                  </a:cubicBezTo>
                  <a:lnTo>
                    <a:pt x="0"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4"/>
            <p:cNvSpPr/>
            <p:nvPr/>
          </p:nvSpPr>
          <p:spPr>
            <a:xfrm>
              <a:off x="1518804" y="2332170"/>
              <a:ext cx="290184" cy="326613"/>
            </a:xfrm>
            <a:custGeom>
              <a:avLst/>
              <a:gdLst/>
              <a:ahLst/>
              <a:cxnLst/>
              <a:rect l="l" t="t" r="r" b="b"/>
              <a:pathLst>
                <a:path w="14346" h="16147" extrusionOk="0">
                  <a:moveTo>
                    <a:pt x="6651" y="0"/>
                  </a:moveTo>
                  <a:cubicBezTo>
                    <a:pt x="3785" y="0"/>
                    <a:pt x="809" y="1774"/>
                    <a:pt x="370" y="4706"/>
                  </a:cubicBezTo>
                  <a:cubicBezTo>
                    <a:pt x="1" y="7368"/>
                    <a:pt x="1960" y="13579"/>
                    <a:pt x="3993" y="14947"/>
                  </a:cubicBezTo>
                  <a:cubicBezTo>
                    <a:pt x="5187" y="15733"/>
                    <a:pt x="6577" y="16147"/>
                    <a:pt x="7917" y="16147"/>
                  </a:cubicBezTo>
                  <a:cubicBezTo>
                    <a:pt x="9979" y="16147"/>
                    <a:pt x="11925" y="15168"/>
                    <a:pt x="12866" y="13061"/>
                  </a:cubicBezTo>
                  <a:cubicBezTo>
                    <a:pt x="14345" y="9697"/>
                    <a:pt x="11720" y="1859"/>
                    <a:pt x="9502" y="676"/>
                  </a:cubicBezTo>
                  <a:cubicBezTo>
                    <a:pt x="8640" y="217"/>
                    <a:pt x="7653" y="0"/>
                    <a:pt x="6651" y="0"/>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4"/>
            <p:cNvSpPr/>
            <p:nvPr/>
          </p:nvSpPr>
          <p:spPr>
            <a:xfrm>
              <a:off x="1662682" y="2490612"/>
              <a:ext cx="38513" cy="32162"/>
            </a:xfrm>
            <a:custGeom>
              <a:avLst/>
              <a:gdLst/>
              <a:ahLst/>
              <a:cxnLst/>
              <a:rect l="l" t="t" r="r" b="b"/>
              <a:pathLst>
                <a:path w="1904" h="1590" extrusionOk="0">
                  <a:moveTo>
                    <a:pt x="841" y="0"/>
                  </a:moveTo>
                  <a:cubicBezTo>
                    <a:pt x="803" y="0"/>
                    <a:pt x="765" y="5"/>
                    <a:pt x="725" y="16"/>
                  </a:cubicBezTo>
                  <a:cubicBezTo>
                    <a:pt x="0" y="223"/>
                    <a:pt x="404" y="1590"/>
                    <a:pt x="1062" y="1590"/>
                  </a:cubicBezTo>
                  <a:cubicBezTo>
                    <a:pt x="1109" y="1590"/>
                    <a:pt x="1157" y="1583"/>
                    <a:pt x="1206" y="1568"/>
                  </a:cubicBezTo>
                  <a:cubicBezTo>
                    <a:pt x="1904" y="1394"/>
                    <a:pt x="1482"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4"/>
            <p:cNvSpPr/>
            <p:nvPr/>
          </p:nvSpPr>
          <p:spPr>
            <a:xfrm>
              <a:off x="1734287" y="2470162"/>
              <a:ext cx="36207" cy="33153"/>
            </a:xfrm>
            <a:custGeom>
              <a:avLst/>
              <a:gdLst/>
              <a:ahLst/>
              <a:cxnLst/>
              <a:rect l="l" t="t" r="r" b="b"/>
              <a:pathLst>
                <a:path w="1790" h="1639" extrusionOk="0">
                  <a:moveTo>
                    <a:pt x="789" y="1"/>
                  </a:moveTo>
                  <a:cubicBezTo>
                    <a:pt x="736" y="1"/>
                    <a:pt x="680" y="9"/>
                    <a:pt x="624" y="28"/>
                  </a:cubicBezTo>
                  <a:cubicBezTo>
                    <a:pt x="0" y="201"/>
                    <a:pt x="382" y="1639"/>
                    <a:pt x="980" y="1639"/>
                  </a:cubicBezTo>
                  <a:cubicBezTo>
                    <a:pt x="1020" y="1639"/>
                    <a:pt x="1062" y="1632"/>
                    <a:pt x="1104" y="1618"/>
                  </a:cubicBezTo>
                  <a:cubicBezTo>
                    <a:pt x="1789" y="1413"/>
                    <a:pt x="1459" y="1"/>
                    <a:pt x="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4"/>
            <p:cNvSpPr/>
            <p:nvPr/>
          </p:nvSpPr>
          <p:spPr>
            <a:xfrm>
              <a:off x="1648786" y="2453292"/>
              <a:ext cx="30827" cy="20976"/>
            </a:xfrm>
            <a:custGeom>
              <a:avLst/>
              <a:gdLst/>
              <a:ahLst/>
              <a:cxnLst/>
              <a:rect l="l" t="t" r="r" b="b"/>
              <a:pathLst>
                <a:path w="1524" h="1037" extrusionOk="0">
                  <a:moveTo>
                    <a:pt x="1080" y="1"/>
                  </a:moveTo>
                  <a:cubicBezTo>
                    <a:pt x="941" y="1"/>
                    <a:pt x="801" y="43"/>
                    <a:pt x="673" y="86"/>
                  </a:cubicBezTo>
                  <a:cubicBezTo>
                    <a:pt x="451" y="234"/>
                    <a:pt x="266" y="382"/>
                    <a:pt x="155" y="604"/>
                  </a:cubicBezTo>
                  <a:cubicBezTo>
                    <a:pt x="1" y="820"/>
                    <a:pt x="182" y="1037"/>
                    <a:pt x="376" y="1037"/>
                  </a:cubicBezTo>
                  <a:cubicBezTo>
                    <a:pt x="414" y="1037"/>
                    <a:pt x="452" y="1028"/>
                    <a:pt x="488" y="1010"/>
                  </a:cubicBezTo>
                  <a:cubicBezTo>
                    <a:pt x="673" y="936"/>
                    <a:pt x="821" y="825"/>
                    <a:pt x="1006" y="788"/>
                  </a:cubicBezTo>
                  <a:cubicBezTo>
                    <a:pt x="1190" y="677"/>
                    <a:pt x="1338" y="641"/>
                    <a:pt x="1449" y="419"/>
                  </a:cubicBezTo>
                  <a:cubicBezTo>
                    <a:pt x="1523" y="308"/>
                    <a:pt x="1449" y="123"/>
                    <a:pt x="1375" y="86"/>
                  </a:cubicBezTo>
                  <a:cubicBezTo>
                    <a:pt x="1282" y="23"/>
                    <a:pt x="1181" y="1"/>
                    <a:pt x="1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4"/>
            <p:cNvSpPr/>
            <p:nvPr/>
          </p:nvSpPr>
          <p:spPr>
            <a:xfrm>
              <a:off x="1728199" y="2432397"/>
              <a:ext cx="31434" cy="15292"/>
            </a:xfrm>
            <a:custGeom>
              <a:avLst/>
              <a:gdLst/>
              <a:ahLst/>
              <a:cxnLst/>
              <a:rect l="l" t="t" r="r" b="b"/>
              <a:pathLst>
                <a:path w="1554" h="756" extrusionOk="0">
                  <a:moveTo>
                    <a:pt x="775" y="0"/>
                  </a:moveTo>
                  <a:cubicBezTo>
                    <a:pt x="728" y="0"/>
                    <a:pt x="680" y="4"/>
                    <a:pt x="629" y="10"/>
                  </a:cubicBezTo>
                  <a:cubicBezTo>
                    <a:pt x="407" y="10"/>
                    <a:pt x="111" y="121"/>
                    <a:pt x="37" y="343"/>
                  </a:cubicBezTo>
                  <a:cubicBezTo>
                    <a:pt x="0" y="417"/>
                    <a:pt x="37" y="601"/>
                    <a:pt x="111" y="675"/>
                  </a:cubicBezTo>
                  <a:cubicBezTo>
                    <a:pt x="222" y="742"/>
                    <a:pt x="320" y="755"/>
                    <a:pt x="428" y="755"/>
                  </a:cubicBezTo>
                  <a:cubicBezTo>
                    <a:pt x="500" y="755"/>
                    <a:pt x="577" y="749"/>
                    <a:pt x="666" y="749"/>
                  </a:cubicBezTo>
                  <a:cubicBezTo>
                    <a:pt x="851" y="749"/>
                    <a:pt x="1035" y="749"/>
                    <a:pt x="1220" y="712"/>
                  </a:cubicBezTo>
                  <a:cubicBezTo>
                    <a:pt x="1479" y="675"/>
                    <a:pt x="1553" y="269"/>
                    <a:pt x="1331" y="195"/>
                  </a:cubicBezTo>
                  <a:cubicBezTo>
                    <a:pt x="1178" y="72"/>
                    <a:pt x="1000"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4"/>
            <p:cNvSpPr/>
            <p:nvPr/>
          </p:nvSpPr>
          <p:spPr>
            <a:xfrm>
              <a:off x="1696786" y="2576174"/>
              <a:ext cx="22453" cy="9871"/>
            </a:xfrm>
            <a:custGeom>
              <a:avLst/>
              <a:gdLst/>
              <a:ahLst/>
              <a:cxnLst/>
              <a:rect l="l" t="t" r="r" b="b"/>
              <a:pathLst>
                <a:path w="1110" h="488" extrusionOk="0">
                  <a:moveTo>
                    <a:pt x="1" y="0"/>
                  </a:moveTo>
                  <a:cubicBezTo>
                    <a:pt x="111" y="259"/>
                    <a:pt x="185" y="444"/>
                    <a:pt x="444" y="481"/>
                  </a:cubicBezTo>
                  <a:cubicBezTo>
                    <a:pt x="472" y="486"/>
                    <a:pt x="501" y="488"/>
                    <a:pt x="530" y="488"/>
                  </a:cubicBezTo>
                  <a:cubicBezTo>
                    <a:pt x="730" y="488"/>
                    <a:pt x="944" y="379"/>
                    <a:pt x="1073" y="185"/>
                  </a:cubicBezTo>
                  <a:cubicBezTo>
                    <a:pt x="1110" y="148"/>
                    <a:pt x="1073" y="148"/>
                    <a:pt x="1073" y="148"/>
                  </a:cubicBezTo>
                  <a:cubicBezTo>
                    <a:pt x="888" y="259"/>
                    <a:pt x="703" y="296"/>
                    <a:pt x="518" y="296"/>
                  </a:cubicBezTo>
                  <a:cubicBezTo>
                    <a:pt x="333" y="296"/>
                    <a:pt x="259" y="148"/>
                    <a:pt x="111" y="37"/>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4"/>
            <p:cNvSpPr/>
            <p:nvPr/>
          </p:nvSpPr>
          <p:spPr>
            <a:xfrm>
              <a:off x="1702227" y="2473398"/>
              <a:ext cx="49921" cy="84571"/>
            </a:xfrm>
            <a:custGeom>
              <a:avLst/>
              <a:gdLst/>
              <a:ahLst/>
              <a:cxnLst/>
              <a:rect l="l" t="t" r="r" b="b"/>
              <a:pathLst>
                <a:path w="2468" h="4181" extrusionOk="0">
                  <a:moveTo>
                    <a:pt x="1097" y="1"/>
                  </a:moveTo>
                  <a:cubicBezTo>
                    <a:pt x="1062" y="1"/>
                    <a:pt x="1025" y="27"/>
                    <a:pt x="1025" y="53"/>
                  </a:cubicBezTo>
                  <a:cubicBezTo>
                    <a:pt x="1358" y="904"/>
                    <a:pt x="1876" y="2198"/>
                    <a:pt x="2061" y="2641"/>
                  </a:cubicBezTo>
                  <a:lnTo>
                    <a:pt x="1210" y="2641"/>
                  </a:lnTo>
                  <a:cubicBezTo>
                    <a:pt x="1173" y="2641"/>
                    <a:pt x="1691" y="3750"/>
                    <a:pt x="1691" y="3861"/>
                  </a:cubicBezTo>
                  <a:cubicBezTo>
                    <a:pt x="1430" y="3896"/>
                    <a:pt x="1176" y="3931"/>
                    <a:pt x="924" y="3931"/>
                  </a:cubicBezTo>
                  <a:cubicBezTo>
                    <a:pt x="640" y="3931"/>
                    <a:pt x="357" y="3887"/>
                    <a:pt x="64" y="3750"/>
                  </a:cubicBezTo>
                  <a:cubicBezTo>
                    <a:pt x="54" y="3740"/>
                    <a:pt x="44" y="3736"/>
                    <a:pt x="36" y="3736"/>
                  </a:cubicBezTo>
                  <a:cubicBezTo>
                    <a:pt x="13" y="3736"/>
                    <a:pt x="0" y="3770"/>
                    <a:pt x="27" y="3824"/>
                  </a:cubicBezTo>
                  <a:cubicBezTo>
                    <a:pt x="340" y="4070"/>
                    <a:pt x="694" y="4181"/>
                    <a:pt x="1056" y="4181"/>
                  </a:cubicBezTo>
                  <a:cubicBezTo>
                    <a:pt x="1292" y="4181"/>
                    <a:pt x="1531" y="4134"/>
                    <a:pt x="1765" y="4046"/>
                  </a:cubicBezTo>
                  <a:cubicBezTo>
                    <a:pt x="1876" y="4009"/>
                    <a:pt x="1950" y="4009"/>
                    <a:pt x="1950" y="3935"/>
                  </a:cubicBezTo>
                  <a:cubicBezTo>
                    <a:pt x="1876" y="3565"/>
                    <a:pt x="1580" y="2900"/>
                    <a:pt x="1580" y="2900"/>
                  </a:cubicBezTo>
                  <a:lnTo>
                    <a:pt x="2467" y="2900"/>
                  </a:lnTo>
                  <a:cubicBezTo>
                    <a:pt x="2098" y="1865"/>
                    <a:pt x="1765" y="1236"/>
                    <a:pt x="1136" y="16"/>
                  </a:cubicBezTo>
                  <a:cubicBezTo>
                    <a:pt x="1126" y="5"/>
                    <a:pt x="1112" y="1"/>
                    <a:pt x="1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4"/>
            <p:cNvSpPr/>
            <p:nvPr/>
          </p:nvSpPr>
          <p:spPr>
            <a:xfrm>
              <a:off x="1700528" y="2550748"/>
              <a:ext cx="35155" cy="23241"/>
            </a:xfrm>
            <a:custGeom>
              <a:avLst/>
              <a:gdLst/>
              <a:ahLst/>
              <a:cxnLst/>
              <a:rect l="l" t="t" r="r" b="b"/>
              <a:pathLst>
                <a:path w="1738" h="1149" extrusionOk="0">
                  <a:moveTo>
                    <a:pt x="74" y="0"/>
                  </a:moveTo>
                  <a:cubicBezTo>
                    <a:pt x="74" y="0"/>
                    <a:pt x="0" y="222"/>
                    <a:pt x="74" y="481"/>
                  </a:cubicBezTo>
                  <a:cubicBezTo>
                    <a:pt x="74" y="798"/>
                    <a:pt x="175" y="1149"/>
                    <a:pt x="569" y="1149"/>
                  </a:cubicBezTo>
                  <a:cubicBezTo>
                    <a:pt x="588" y="1149"/>
                    <a:pt x="608" y="1148"/>
                    <a:pt x="629" y="1146"/>
                  </a:cubicBezTo>
                  <a:cubicBezTo>
                    <a:pt x="814" y="1109"/>
                    <a:pt x="962" y="998"/>
                    <a:pt x="1109" y="924"/>
                  </a:cubicBezTo>
                  <a:cubicBezTo>
                    <a:pt x="1553" y="592"/>
                    <a:pt x="1738" y="37"/>
                    <a:pt x="1738" y="37"/>
                  </a:cubicBezTo>
                  <a:lnTo>
                    <a:pt x="1738" y="37"/>
                  </a:lnTo>
                  <a:cubicBezTo>
                    <a:pt x="1461" y="104"/>
                    <a:pt x="1200" y="127"/>
                    <a:pt x="971" y="127"/>
                  </a:cubicBezTo>
                  <a:cubicBezTo>
                    <a:pt x="437" y="127"/>
                    <a:pt x="74"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4"/>
            <p:cNvSpPr/>
            <p:nvPr/>
          </p:nvSpPr>
          <p:spPr>
            <a:xfrm>
              <a:off x="1702025" y="2559648"/>
              <a:ext cx="20956" cy="14341"/>
            </a:xfrm>
            <a:custGeom>
              <a:avLst/>
              <a:gdLst/>
              <a:ahLst/>
              <a:cxnLst/>
              <a:rect l="l" t="t" r="r" b="b"/>
              <a:pathLst>
                <a:path w="1036" h="709" extrusionOk="0">
                  <a:moveTo>
                    <a:pt x="300" y="1"/>
                  </a:moveTo>
                  <a:cubicBezTo>
                    <a:pt x="199" y="1"/>
                    <a:pt x="96" y="15"/>
                    <a:pt x="0" y="41"/>
                  </a:cubicBezTo>
                  <a:cubicBezTo>
                    <a:pt x="0" y="358"/>
                    <a:pt x="101" y="709"/>
                    <a:pt x="495" y="709"/>
                  </a:cubicBezTo>
                  <a:cubicBezTo>
                    <a:pt x="514" y="709"/>
                    <a:pt x="534" y="708"/>
                    <a:pt x="555" y="706"/>
                  </a:cubicBezTo>
                  <a:cubicBezTo>
                    <a:pt x="740" y="669"/>
                    <a:pt x="888" y="558"/>
                    <a:pt x="1035" y="484"/>
                  </a:cubicBezTo>
                  <a:cubicBezTo>
                    <a:pt x="951" y="146"/>
                    <a:pt x="629" y="1"/>
                    <a:pt x="3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4"/>
            <p:cNvSpPr/>
            <p:nvPr/>
          </p:nvSpPr>
          <p:spPr>
            <a:xfrm>
              <a:off x="1485267" y="2300938"/>
              <a:ext cx="290062" cy="244874"/>
            </a:xfrm>
            <a:custGeom>
              <a:avLst/>
              <a:gdLst/>
              <a:ahLst/>
              <a:cxnLst/>
              <a:rect l="l" t="t" r="r" b="b"/>
              <a:pathLst>
                <a:path w="14340" h="12106" extrusionOk="0">
                  <a:moveTo>
                    <a:pt x="10582" y="1"/>
                  </a:moveTo>
                  <a:cubicBezTo>
                    <a:pt x="10193" y="1"/>
                    <a:pt x="10051" y="889"/>
                    <a:pt x="10051" y="889"/>
                  </a:cubicBezTo>
                  <a:cubicBezTo>
                    <a:pt x="10051" y="889"/>
                    <a:pt x="9739" y="870"/>
                    <a:pt x="9235" y="870"/>
                  </a:cubicBezTo>
                  <a:cubicBezTo>
                    <a:pt x="8177" y="870"/>
                    <a:pt x="6269" y="955"/>
                    <a:pt x="4616" y="1481"/>
                  </a:cubicBezTo>
                  <a:cubicBezTo>
                    <a:pt x="2102" y="2220"/>
                    <a:pt x="1585" y="5067"/>
                    <a:pt x="1585" y="5067"/>
                  </a:cubicBezTo>
                  <a:cubicBezTo>
                    <a:pt x="1585" y="5067"/>
                    <a:pt x="365" y="5732"/>
                    <a:pt x="180" y="6805"/>
                  </a:cubicBezTo>
                  <a:cubicBezTo>
                    <a:pt x="1" y="7807"/>
                    <a:pt x="2423" y="12105"/>
                    <a:pt x="3516" y="12105"/>
                  </a:cubicBezTo>
                  <a:cubicBezTo>
                    <a:pt x="3551" y="12105"/>
                    <a:pt x="3585" y="12101"/>
                    <a:pt x="3618" y="12091"/>
                  </a:cubicBezTo>
                  <a:cubicBezTo>
                    <a:pt x="5282" y="11648"/>
                    <a:pt x="4801" y="8542"/>
                    <a:pt x="4801" y="8542"/>
                  </a:cubicBezTo>
                  <a:cubicBezTo>
                    <a:pt x="4801" y="8542"/>
                    <a:pt x="7500" y="7285"/>
                    <a:pt x="7315" y="5030"/>
                  </a:cubicBezTo>
                  <a:lnTo>
                    <a:pt x="7315" y="5030"/>
                  </a:lnTo>
                  <a:cubicBezTo>
                    <a:pt x="7315" y="5030"/>
                    <a:pt x="8438" y="5366"/>
                    <a:pt x="9746" y="5366"/>
                  </a:cubicBezTo>
                  <a:cubicBezTo>
                    <a:pt x="10652" y="5366"/>
                    <a:pt x="11646" y="5205"/>
                    <a:pt x="12417" y="4660"/>
                  </a:cubicBezTo>
                  <a:cubicBezTo>
                    <a:pt x="14339" y="3329"/>
                    <a:pt x="13230" y="1000"/>
                    <a:pt x="12824" y="557"/>
                  </a:cubicBezTo>
                  <a:cubicBezTo>
                    <a:pt x="12766" y="481"/>
                    <a:pt x="12694" y="450"/>
                    <a:pt x="12615" y="450"/>
                  </a:cubicBezTo>
                  <a:cubicBezTo>
                    <a:pt x="12187" y="450"/>
                    <a:pt x="11530" y="1370"/>
                    <a:pt x="11530" y="1370"/>
                  </a:cubicBezTo>
                  <a:cubicBezTo>
                    <a:pt x="11530" y="1370"/>
                    <a:pt x="11012" y="39"/>
                    <a:pt x="10605" y="2"/>
                  </a:cubicBezTo>
                  <a:cubicBezTo>
                    <a:pt x="10597" y="1"/>
                    <a:pt x="10590" y="1"/>
                    <a:pt x="1058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4"/>
            <p:cNvSpPr/>
            <p:nvPr/>
          </p:nvSpPr>
          <p:spPr>
            <a:xfrm>
              <a:off x="1518804" y="2474025"/>
              <a:ext cx="75550" cy="82083"/>
            </a:xfrm>
            <a:custGeom>
              <a:avLst/>
              <a:gdLst/>
              <a:ahLst/>
              <a:cxnLst/>
              <a:rect l="l" t="t" r="r" b="b"/>
              <a:pathLst>
                <a:path w="3735" h="4058" extrusionOk="0">
                  <a:moveTo>
                    <a:pt x="1278" y="0"/>
                  </a:moveTo>
                  <a:cubicBezTo>
                    <a:pt x="1155" y="0"/>
                    <a:pt x="1036" y="30"/>
                    <a:pt x="925" y="96"/>
                  </a:cubicBezTo>
                  <a:cubicBezTo>
                    <a:pt x="1" y="651"/>
                    <a:pt x="1147" y="3534"/>
                    <a:pt x="2256" y="3978"/>
                  </a:cubicBezTo>
                  <a:cubicBezTo>
                    <a:pt x="2424" y="4034"/>
                    <a:pt x="2575" y="4058"/>
                    <a:pt x="2710" y="4058"/>
                  </a:cubicBezTo>
                  <a:cubicBezTo>
                    <a:pt x="3468" y="4058"/>
                    <a:pt x="3735" y="3313"/>
                    <a:pt x="3735" y="3313"/>
                  </a:cubicBezTo>
                  <a:lnTo>
                    <a:pt x="3328" y="1575"/>
                  </a:lnTo>
                  <a:cubicBezTo>
                    <a:pt x="3328" y="1575"/>
                    <a:pt x="2183" y="0"/>
                    <a:pt x="1278"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4"/>
            <p:cNvSpPr/>
            <p:nvPr/>
          </p:nvSpPr>
          <p:spPr>
            <a:xfrm>
              <a:off x="1543481" y="2492412"/>
              <a:ext cx="37421" cy="51317"/>
            </a:xfrm>
            <a:custGeom>
              <a:avLst/>
              <a:gdLst/>
              <a:ahLst/>
              <a:cxnLst/>
              <a:rect l="l" t="t" r="r" b="b"/>
              <a:pathLst>
                <a:path w="1850" h="2537" extrusionOk="0">
                  <a:moveTo>
                    <a:pt x="1" y="1"/>
                  </a:moveTo>
                  <a:lnTo>
                    <a:pt x="1" y="1"/>
                  </a:lnTo>
                  <a:cubicBezTo>
                    <a:pt x="814" y="333"/>
                    <a:pt x="1221" y="1036"/>
                    <a:pt x="1479" y="1775"/>
                  </a:cubicBezTo>
                  <a:cubicBezTo>
                    <a:pt x="1342" y="1592"/>
                    <a:pt x="1163" y="1466"/>
                    <a:pt x="958" y="1466"/>
                  </a:cubicBezTo>
                  <a:cubicBezTo>
                    <a:pt x="832" y="1466"/>
                    <a:pt x="696" y="1514"/>
                    <a:pt x="555" y="1627"/>
                  </a:cubicBezTo>
                  <a:lnTo>
                    <a:pt x="555" y="1664"/>
                  </a:lnTo>
                  <a:cubicBezTo>
                    <a:pt x="652" y="1643"/>
                    <a:pt x="739" y="1631"/>
                    <a:pt x="819" y="1631"/>
                  </a:cubicBezTo>
                  <a:cubicBezTo>
                    <a:pt x="1014" y="1631"/>
                    <a:pt x="1163" y="1703"/>
                    <a:pt x="1295" y="1886"/>
                  </a:cubicBezTo>
                  <a:cubicBezTo>
                    <a:pt x="1442" y="2071"/>
                    <a:pt x="1590" y="2330"/>
                    <a:pt x="1664" y="2515"/>
                  </a:cubicBezTo>
                  <a:cubicBezTo>
                    <a:pt x="1691" y="2528"/>
                    <a:pt x="1718" y="2537"/>
                    <a:pt x="1742" y="2537"/>
                  </a:cubicBezTo>
                  <a:cubicBezTo>
                    <a:pt x="1782" y="2537"/>
                    <a:pt x="1812" y="2511"/>
                    <a:pt x="1812" y="2441"/>
                  </a:cubicBezTo>
                  <a:cubicBezTo>
                    <a:pt x="1849" y="1442"/>
                    <a:pt x="1073" y="111"/>
                    <a:pt x="1"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4"/>
            <p:cNvSpPr/>
            <p:nvPr/>
          </p:nvSpPr>
          <p:spPr>
            <a:xfrm>
              <a:off x="1034962" y="2761559"/>
              <a:ext cx="532024" cy="847411"/>
            </a:xfrm>
            <a:custGeom>
              <a:avLst/>
              <a:gdLst/>
              <a:ahLst/>
              <a:cxnLst/>
              <a:rect l="l" t="t" r="r" b="b"/>
              <a:pathLst>
                <a:path w="26302" h="41894" extrusionOk="0">
                  <a:moveTo>
                    <a:pt x="24703" y="1"/>
                  </a:moveTo>
                  <a:cubicBezTo>
                    <a:pt x="23886" y="1"/>
                    <a:pt x="22747" y="638"/>
                    <a:pt x="21443" y="2259"/>
                  </a:cubicBezTo>
                  <a:cubicBezTo>
                    <a:pt x="16600" y="8322"/>
                    <a:pt x="8467" y="21188"/>
                    <a:pt x="5916" y="24996"/>
                  </a:cubicBezTo>
                  <a:cubicBezTo>
                    <a:pt x="4770" y="26364"/>
                    <a:pt x="2367" y="29100"/>
                    <a:pt x="1812" y="30357"/>
                  </a:cubicBezTo>
                  <a:cubicBezTo>
                    <a:pt x="1110" y="31910"/>
                    <a:pt x="0" y="34313"/>
                    <a:pt x="999" y="35718"/>
                  </a:cubicBezTo>
                  <a:cubicBezTo>
                    <a:pt x="1553" y="36568"/>
                    <a:pt x="2551" y="36790"/>
                    <a:pt x="2551" y="36790"/>
                  </a:cubicBezTo>
                  <a:cubicBezTo>
                    <a:pt x="2551" y="36790"/>
                    <a:pt x="2773" y="38454"/>
                    <a:pt x="3698" y="38823"/>
                  </a:cubicBezTo>
                  <a:cubicBezTo>
                    <a:pt x="4017" y="38943"/>
                    <a:pt x="4341" y="38981"/>
                    <a:pt x="4625" y="38981"/>
                  </a:cubicBezTo>
                  <a:cubicBezTo>
                    <a:pt x="5131" y="38981"/>
                    <a:pt x="5509" y="38860"/>
                    <a:pt x="5509" y="38860"/>
                  </a:cubicBezTo>
                  <a:cubicBezTo>
                    <a:pt x="5509" y="38860"/>
                    <a:pt x="5509" y="40524"/>
                    <a:pt x="6507" y="40820"/>
                  </a:cubicBezTo>
                  <a:cubicBezTo>
                    <a:pt x="6685" y="40864"/>
                    <a:pt x="6858" y="40882"/>
                    <a:pt x="7021" y="40882"/>
                  </a:cubicBezTo>
                  <a:cubicBezTo>
                    <a:pt x="7674" y="40882"/>
                    <a:pt x="8171" y="40598"/>
                    <a:pt x="8171" y="40598"/>
                  </a:cubicBezTo>
                  <a:cubicBezTo>
                    <a:pt x="8171" y="40598"/>
                    <a:pt x="8467" y="41781"/>
                    <a:pt x="9613" y="41892"/>
                  </a:cubicBezTo>
                  <a:cubicBezTo>
                    <a:pt x="9632" y="41893"/>
                    <a:pt x="9652" y="41893"/>
                    <a:pt x="9671" y="41893"/>
                  </a:cubicBezTo>
                  <a:cubicBezTo>
                    <a:pt x="10977" y="41893"/>
                    <a:pt x="13286" y="39504"/>
                    <a:pt x="14160" y="38084"/>
                  </a:cubicBezTo>
                  <a:cubicBezTo>
                    <a:pt x="15158" y="36457"/>
                    <a:pt x="16231" y="29433"/>
                    <a:pt x="16305" y="28693"/>
                  </a:cubicBezTo>
                  <a:cubicBezTo>
                    <a:pt x="18597" y="23776"/>
                    <a:pt x="23403" y="11613"/>
                    <a:pt x="25880" y="2555"/>
                  </a:cubicBezTo>
                  <a:cubicBezTo>
                    <a:pt x="26302" y="1122"/>
                    <a:pt x="25786" y="1"/>
                    <a:pt x="24703" y="1"/>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4"/>
            <p:cNvSpPr/>
            <p:nvPr/>
          </p:nvSpPr>
          <p:spPr>
            <a:xfrm>
              <a:off x="1202608" y="3492257"/>
              <a:ext cx="65699" cy="91449"/>
            </a:xfrm>
            <a:custGeom>
              <a:avLst/>
              <a:gdLst/>
              <a:ahLst/>
              <a:cxnLst/>
              <a:rect l="l" t="t" r="r" b="b"/>
              <a:pathLst>
                <a:path w="3248" h="4521" extrusionOk="0">
                  <a:moveTo>
                    <a:pt x="3173" y="0"/>
                  </a:moveTo>
                  <a:cubicBezTo>
                    <a:pt x="2249" y="1590"/>
                    <a:pt x="1029" y="2921"/>
                    <a:pt x="31" y="4400"/>
                  </a:cubicBezTo>
                  <a:cubicBezTo>
                    <a:pt x="1" y="4460"/>
                    <a:pt x="20" y="4521"/>
                    <a:pt x="48" y="4521"/>
                  </a:cubicBezTo>
                  <a:cubicBezTo>
                    <a:pt x="54" y="4521"/>
                    <a:pt x="61" y="4518"/>
                    <a:pt x="68" y="4511"/>
                  </a:cubicBezTo>
                  <a:cubicBezTo>
                    <a:pt x="1399" y="3217"/>
                    <a:pt x="2249" y="1627"/>
                    <a:pt x="3247" y="74"/>
                  </a:cubicBezTo>
                  <a:cubicBezTo>
                    <a:pt x="3247" y="0"/>
                    <a:pt x="3173" y="0"/>
                    <a:pt x="3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4"/>
            <p:cNvSpPr/>
            <p:nvPr/>
          </p:nvSpPr>
          <p:spPr>
            <a:xfrm>
              <a:off x="1147144" y="3453825"/>
              <a:ext cx="51621" cy="95575"/>
            </a:xfrm>
            <a:custGeom>
              <a:avLst/>
              <a:gdLst/>
              <a:ahLst/>
              <a:cxnLst/>
              <a:rect l="l" t="t" r="r" b="b"/>
              <a:pathLst>
                <a:path w="2552" h="4725" extrusionOk="0">
                  <a:moveTo>
                    <a:pt x="2521" y="0"/>
                  </a:moveTo>
                  <a:cubicBezTo>
                    <a:pt x="2517" y="0"/>
                    <a:pt x="2514" y="5"/>
                    <a:pt x="2514" y="15"/>
                  </a:cubicBezTo>
                  <a:lnTo>
                    <a:pt x="1257" y="2381"/>
                  </a:lnTo>
                  <a:cubicBezTo>
                    <a:pt x="1035" y="2751"/>
                    <a:pt x="850" y="3157"/>
                    <a:pt x="629" y="3527"/>
                  </a:cubicBezTo>
                  <a:cubicBezTo>
                    <a:pt x="444" y="3897"/>
                    <a:pt x="148" y="4230"/>
                    <a:pt x="0" y="4636"/>
                  </a:cubicBezTo>
                  <a:cubicBezTo>
                    <a:pt x="0" y="4690"/>
                    <a:pt x="20" y="4725"/>
                    <a:pt x="60" y="4725"/>
                  </a:cubicBezTo>
                  <a:cubicBezTo>
                    <a:pt x="74" y="4725"/>
                    <a:pt x="91" y="4720"/>
                    <a:pt x="111" y="4710"/>
                  </a:cubicBezTo>
                  <a:cubicBezTo>
                    <a:pt x="370" y="4414"/>
                    <a:pt x="555" y="4008"/>
                    <a:pt x="813" y="3638"/>
                  </a:cubicBezTo>
                  <a:cubicBezTo>
                    <a:pt x="1035" y="3268"/>
                    <a:pt x="1220" y="2862"/>
                    <a:pt x="1405" y="2492"/>
                  </a:cubicBezTo>
                  <a:cubicBezTo>
                    <a:pt x="1812" y="1679"/>
                    <a:pt x="2181" y="902"/>
                    <a:pt x="2551" y="89"/>
                  </a:cubicBezTo>
                  <a:cubicBezTo>
                    <a:pt x="2551" y="35"/>
                    <a:pt x="2531" y="0"/>
                    <a:pt x="2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4"/>
            <p:cNvSpPr/>
            <p:nvPr/>
          </p:nvSpPr>
          <p:spPr>
            <a:xfrm>
              <a:off x="1086562" y="3418225"/>
              <a:ext cx="44885" cy="86756"/>
            </a:xfrm>
            <a:custGeom>
              <a:avLst/>
              <a:gdLst/>
              <a:ahLst/>
              <a:cxnLst/>
              <a:rect l="l" t="t" r="r" b="b"/>
              <a:pathLst>
                <a:path w="2219" h="4289" extrusionOk="0">
                  <a:moveTo>
                    <a:pt x="2182" y="0"/>
                  </a:moveTo>
                  <a:cubicBezTo>
                    <a:pt x="1775" y="740"/>
                    <a:pt x="1405" y="1405"/>
                    <a:pt x="962" y="2145"/>
                  </a:cubicBezTo>
                  <a:cubicBezTo>
                    <a:pt x="777" y="2514"/>
                    <a:pt x="592" y="2847"/>
                    <a:pt x="407" y="3217"/>
                  </a:cubicBezTo>
                  <a:cubicBezTo>
                    <a:pt x="222" y="3549"/>
                    <a:pt x="0" y="3919"/>
                    <a:pt x="0" y="4289"/>
                  </a:cubicBezTo>
                  <a:cubicBezTo>
                    <a:pt x="259" y="4067"/>
                    <a:pt x="407" y="3623"/>
                    <a:pt x="555" y="3328"/>
                  </a:cubicBezTo>
                  <a:lnTo>
                    <a:pt x="1110" y="2218"/>
                  </a:lnTo>
                  <a:cubicBezTo>
                    <a:pt x="1479" y="1479"/>
                    <a:pt x="1849" y="777"/>
                    <a:pt x="2219" y="37"/>
                  </a:cubicBezTo>
                  <a:cubicBezTo>
                    <a:pt x="2219" y="0"/>
                    <a:pt x="2182" y="0"/>
                    <a:pt x="2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4"/>
            <p:cNvSpPr/>
            <p:nvPr/>
          </p:nvSpPr>
          <p:spPr>
            <a:xfrm>
              <a:off x="1162092" y="2721509"/>
              <a:ext cx="424029" cy="648878"/>
            </a:xfrm>
            <a:custGeom>
              <a:avLst/>
              <a:gdLst/>
              <a:ahLst/>
              <a:cxnLst/>
              <a:rect l="l" t="t" r="r" b="b"/>
              <a:pathLst>
                <a:path w="20963" h="32079" extrusionOk="0">
                  <a:moveTo>
                    <a:pt x="19824" y="0"/>
                  </a:moveTo>
                  <a:cubicBezTo>
                    <a:pt x="18923" y="0"/>
                    <a:pt x="17513" y="1081"/>
                    <a:pt x="15861" y="2945"/>
                  </a:cubicBezTo>
                  <a:cubicBezTo>
                    <a:pt x="12164" y="7123"/>
                    <a:pt x="0" y="25497"/>
                    <a:pt x="0" y="25497"/>
                  </a:cubicBezTo>
                  <a:lnTo>
                    <a:pt x="11240" y="32078"/>
                  </a:lnTo>
                  <a:cubicBezTo>
                    <a:pt x="11240" y="32078"/>
                    <a:pt x="19151" y="8380"/>
                    <a:pt x="20297" y="4720"/>
                  </a:cubicBezTo>
                  <a:cubicBezTo>
                    <a:pt x="20815" y="3093"/>
                    <a:pt x="20963" y="1873"/>
                    <a:pt x="20815" y="1097"/>
                  </a:cubicBezTo>
                  <a:cubicBezTo>
                    <a:pt x="20681" y="348"/>
                    <a:pt x="20335" y="0"/>
                    <a:pt x="19824"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4"/>
            <p:cNvSpPr/>
            <p:nvPr/>
          </p:nvSpPr>
          <p:spPr>
            <a:xfrm>
              <a:off x="1209566" y="3200840"/>
              <a:ext cx="175959" cy="106255"/>
            </a:xfrm>
            <a:custGeom>
              <a:avLst/>
              <a:gdLst/>
              <a:ahLst/>
              <a:cxnLst/>
              <a:rect l="l" t="t" r="r" b="b"/>
              <a:pathLst>
                <a:path w="8699" h="5253" extrusionOk="0">
                  <a:moveTo>
                    <a:pt x="64" y="1"/>
                  </a:moveTo>
                  <a:cubicBezTo>
                    <a:pt x="8" y="1"/>
                    <a:pt x="0" y="72"/>
                    <a:pt x="57" y="100"/>
                  </a:cubicBezTo>
                  <a:cubicBezTo>
                    <a:pt x="1314" y="950"/>
                    <a:pt x="7155" y="4462"/>
                    <a:pt x="8634" y="5239"/>
                  </a:cubicBezTo>
                  <a:cubicBezTo>
                    <a:pt x="8643" y="5248"/>
                    <a:pt x="8652" y="5252"/>
                    <a:pt x="8660" y="5252"/>
                  </a:cubicBezTo>
                  <a:cubicBezTo>
                    <a:pt x="8685" y="5252"/>
                    <a:pt x="8698" y="5211"/>
                    <a:pt x="8671" y="5128"/>
                  </a:cubicBezTo>
                  <a:cubicBezTo>
                    <a:pt x="7229" y="4314"/>
                    <a:pt x="4567" y="2318"/>
                    <a:pt x="131" y="26"/>
                  </a:cubicBezTo>
                  <a:cubicBezTo>
                    <a:pt x="104" y="8"/>
                    <a:pt x="81"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4"/>
            <p:cNvSpPr/>
            <p:nvPr/>
          </p:nvSpPr>
          <p:spPr>
            <a:xfrm>
              <a:off x="805380" y="4425898"/>
              <a:ext cx="150331" cy="97962"/>
            </a:xfrm>
            <a:custGeom>
              <a:avLst/>
              <a:gdLst/>
              <a:ahLst/>
              <a:cxnLst/>
              <a:rect l="l" t="t" r="r" b="b"/>
              <a:pathLst>
                <a:path w="7432" h="4843" extrusionOk="0">
                  <a:moveTo>
                    <a:pt x="1892" y="596"/>
                  </a:moveTo>
                  <a:cubicBezTo>
                    <a:pt x="2509" y="596"/>
                    <a:pt x="3266" y="878"/>
                    <a:pt x="3587" y="1092"/>
                  </a:cubicBezTo>
                  <a:cubicBezTo>
                    <a:pt x="4030" y="1388"/>
                    <a:pt x="4437" y="1683"/>
                    <a:pt x="4844" y="2016"/>
                  </a:cubicBezTo>
                  <a:cubicBezTo>
                    <a:pt x="5694" y="2719"/>
                    <a:pt x="6359" y="3532"/>
                    <a:pt x="7173" y="4271"/>
                  </a:cubicBezTo>
                  <a:cubicBezTo>
                    <a:pt x="6322" y="4087"/>
                    <a:pt x="5435" y="3976"/>
                    <a:pt x="4622" y="3754"/>
                  </a:cubicBezTo>
                  <a:cubicBezTo>
                    <a:pt x="3587" y="3606"/>
                    <a:pt x="1516" y="3162"/>
                    <a:pt x="1110" y="2016"/>
                  </a:cubicBezTo>
                  <a:cubicBezTo>
                    <a:pt x="726" y="923"/>
                    <a:pt x="1227" y="596"/>
                    <a:pt x="1892" y="596"/>
                  </a:cubicBezTo>
                  <a:close/>
                  <a:moveTo>
                    <a:pt x="2005" y="0"/>
                  </a:moveTo>
                  <a:cubicBezTo>
                    <a:pt x="1404" y="0"/>
                    <a:pt x="844" y="234"/>
                    <a:pt x="555" y="870"/>
                  </a:cubicBezTo>
                  <a:cubicBezTo>
                    <a:pt x="0" y="2016"/>
                    <a:pt x="962" y="3051"/>
                    <a:pt x="1886" y="3532"/>
                  </a:cubicBezTo>
                  <a:cubicBezTo>
                    <a:pt x="3476" y="4382"/>
                    <a:pt x="5361" y="4530"/>
                    <a:pt x="7099" y="4826"/>
                  </a:cubicBezTo>
                  <a:cubicBezTo>
                    <a:pt x="7127" y="4837"/>
                    <a:pt x="7154" y="4843"/>
                    <a:pt x="7179" y="4843"/>
                  </a:cubicBezTo>
                  <a:cubicBezTo>
                    <a:pt x="7315" y="4843"/>
                    <a:pt x="7395" y="4686"/>
                    <a:pt x="7395" y="4530"/>
                  </a:cubicBezTo>
                  <a:cubicBezTo>
                    <a:pt x="7432" y="4530"/>
                    <a:pt x="7432" y="4456"/>
                    <a:pt x="7432" y="4419"/>
                  </a:cubicBezTo>
                  <a:cubicBezTo>
                    <a:pt x="6581" y="2867"/>
                    <a:pt x="5102" y="1314"/>
                    <a:pt x="3587" y="463"/>
                  </a:cubicBezTo>
                  <a:cubicBezTo>
                    <a:pt x="3144" y="198"/>
                    <a:pt x="2557" y="0"/>
                    <a:pt x="2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4"/>
            <p:cNvSpPr/>
            <p:nvPr/>
          </p:nvSpPr>
          <p:spPr>
            <a:xfrm>
              <a:off x="945213" y="4417261"/>
              <a:ext cx="145861" cy="106599"/>
            </a:xfrm>
            <a:custGeom>
              <a:avLst/>
              <a:gdLst/>
              <a:ahLst/>
              <a:cxnLst/>
              <a:rect l="l" t="t" r="r" b="b"/>
              <a:pathLst>
                <a:path w="7211" h="5270" extrusionOk="0">
                  <a:moveTo>
                    <a:pt x="5310" y="570"/>
                  </a:moveTo>
                  <a:cubicBezTo>
                    <a:pt x="5902" y="570"/>
                    <a:pt x="6332" y="890"/>
                    <a:pt x="6064" y="1926"/>
                  </a:cubicBezTo>
                  <a:cubicBezTo>
                    <a:pt x="5805" y="3146"/>
                    <a:pt x="3809" y="3700"/>
                    <a:pt x="2774" y="4033"/>
                  </a:cubicBezTo>
                  <a:cubicBezTo>
                    <a:pt x="1960" y="4255"/>
                    <a:pt x="1110" y="4477"/>
                    <a:pt x="297" y="4772"/>
                  </a:cubicBezTo>
                  <a:cubicBezTo>
                    <a:pt x="999" y="3922"/>
                    <a:pt x="1591" y="3035"/>
                    <a:pt x="2367" y="2258"/>
                  </a:cubicBezTo>
                  <a:cubicBezTo>
                    <a:pt x="2737" y="1889"/>
                    <a:pt x="3107" y="1519"/>
                    <a:pt x="3513" y="1186"/>
                  </a:cubicBezTo>
                  <a:cubicBezTo>
                    <a:pt x="3857" y="938"/>
                    <a:pt x="4676" y="570"/>
                    <a:pt x="5310" y="570"/>
                  </a:cubicBezTo>
                  <a:close/>
                  <a:moveTo>
                    <a:pt x="5204" y="1"/>
                  </a:moveTo>
                  <a:cubicBezTo>
                    <a:pt x="4595" y="1"/>
                    <a:pt x="3947" y="261"/>
                    <a:pt x="3476" y="595"/>
                  </a:cubicBezTo>
                  <a:cubicBezTo>
                    <a:pt x="2034" y="1630"/>
                    <a:pt x="703" y="3294"/>
                    <a:pt x="1" y="4883"/>
                  </a:cubicBezTo>
                  <a:cubicBezTo>
                    <a:pt x="1" y="4957"/>
                    <a:pt x="1" y="4957"/>
                    <a:pt x="75" y="4994"/>
                  </a:cubicBezTo>
                  <a:cubicBezTo>
                    <a:pt x="75" y="5119"/>
                    <a:pt x="154" y="5270"/>
                    <a:pt x="267" y="5270"/>
                  </a:cubicBezTo>
                  <a:cubicBezTo>
                    <a:pt x="288" y="5270"/>
                    <a:pt x="311" y="5265"/>
                    <a:pt x="334" y="5253"/>
                  </a:cubicBezTo>
                  <a:cubicBezTo>
                    <a:pt x="2034" y="4809"/>
                    <a:pt x="3883" y="4477"/>
                    <a:pt x="5399" y="3515"/>
                  </a:cubicBezTo>
                  <a:cubicBezTo>
                    <a:pt x="6286" y="2924"/>
                    <a:pt x="7210" y="1815"/>
                    <a:pt x="6582" y="743"/>
                  </a:cubicBezTo>
                  <a:cubicBezTo>
                    <a:pt x="6252" y="205"/>
                    <a:pt x="5743" y="1"/>
                    <a:pt x="5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TextBox 311">
            <a:extLst>
              <a:ext uri="{FF2B5EF4-FFF2-40B4-BE49-F238E27FC236}">
                <a16:creationId xmlns:a16="http://schemas.microsoft.com/office/drawing/2014/main" id="{9560037A-F817-408A-9393-559CC724C3B0}"/>
              </a:ext>
            </a:extLst>
          </p:cNvPr>
          <p:cNvSpPr txBox="1"/>
          <p:nvPr/>
        </p:nvSpPr>
        <p:spPr>
          <a:xfrm>
            <a:off x="2963075" y="1429602"/>
            <a:ext cx="5665668" cy="2462213"/>
          </a:xfrm>
          <a:prstGeom prst="rect">
            <a:avLst/>
          </a:prstGeom>
          <a:noFill/>
        </p:spPr>
        <p:txBody>
          <a:bodyPr wrap="square">
            <a:spAutoFit/>
          </a:bodyPr>
          <a:lstStyle/>
          <a:p>
            <a:r>
              <a:rPr lang="en-AU" dirty="0"/>
              <a:t>Children need guidelines for doing the best they can in their schoolwork, so too, do they need their parents to communicate what constitutes a high standard for the type of behaviour that is expected of them in relating to others (e.g. peers, parents, teachers).</a:t>
            </a:r>
          </a:p>
          <a:p>
            <a:endParaRPr lang="en-AU" dirty="0"/>
          </a:p>
          <a:p>
            <a:endParaRPr lang="en-AU" dirty="0"/>
          </a:p>
          <a:p>
            <a:endParaRPr lang="en-AU" dirty="0"/>
          </a:p>
          <a:p>
            <a:r>
              <a:rPr lang="en-AU" dirty="0"/>
              <a:t>Discussion: </a:t>
            </a:r>
          </a:p>
          <a:p>
            <a:endParaRPr lang="en-AU" b="1" i="1" dirty="0">
              <a:solidFill>
                <a:schemeClr val="accent5">
                  <a:lumMod val="75000"/>
                </a:schemeClr>
              </a:solidFill>
            </a:endParaRPr>
          </a:p>
          <a:p>
            <a:r>
              <a:rPr lang="en-AU" b="1" i="1" dirty="0">
                <a:solidFill>
                  <a:schemeClr val="accent5">
                    <a:lumMod val="75000"/>
                  </a:schemeClr>
                </a:solidFill>
              </a:rPr>
              <a:t>What do you say to your children to communicate your expectations for appropriate behaviour?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7"/>
        <p:cNvGrpSpPr/>
        <p:nvPr/>
      </p:nvGrpSpPr>
      <p:grpSpPr>
        <a:xfrm>
          <a:off x="0" y="0"/>
          <a:ext cx="0" cy="0"/>
          <a:chOff x="0" y="0"/>
          <a:chExt cx="0" cy="0"/>
        </a:xfrm>
      </p:grpSpPr>
      <p:sp>
        <p:nvSpPr>
          <p:cNvPr id="2878" name="Google Shape;2878;p35"/>
          <p:cNvSpPr txBox="1">
            <a:spLocks noGrp="1"/>
          </p:cNvSpPr>
          <p:nvPr>
            <p:ph type="title"/>
          </p:nvPr>
        </p:nvSpPr>
        <p:spPr>
          <a:xfrm>
            <a:off x="645886" y="79754"/>
            <a:ext cx="8229600" cy="572700"/>
          </a:xfrm>
          <a:prstGeom prst="rect">
            <a:avLst/>
          </a:prstGeom>
        </p:spPr>
        <p:txBody>
          <a:bodyPr spcFirstLastPara="1" wrap="square" lIns="91425" tIns="91425" rIns="91425" bIns="91425" anchor="t" anchorCtr="0">
            <a:noAutofit/>
          </a:bodyPr>
          <a:lstStyle/>
          <a:p>
            <a:r>
              <a:rPr lang="en-AU" b="1" i="0" dirty="0">
                <a:solidFill>
                  <a:schemeClr val="accent3">
                    <a:lumMod val="25000"/>
                  </a:schemeClr>
                </a:solidFill>
                <a:effectLst/>
                <a:latin typeface="Open Sans" panose="020B0606030504020204" pitchFamily="34" charset="0"/>
              </a:rPr>
              <a:t>Set Effective Rules</a:t>
            </a:r>
          </a:p>
        </p:txBody>
      </p:sp>
      <p:sp>
        <p:nvSpPr>
          <p:cNvPr id="215" name="TextBox 214">
            <a:extLst>
              <a:ext uri="{FF2B5EF4-FFF2-40B4-BE49-F238E27FC236}">
                <a16:creationId xmlns:a16="http://schemas.microsoft.com/office/drawing/2014/main" id="{F5F05C7E-2331-4651-BB90-9FD1F84C74E4}"/>
              </a:ext>
            </a:extLst>
          </p:cNvPr>
          <p:cNvSpPr txBox="1"/>
          <p:nvPr/>
        </p:nvSpPr>
        <p:spPr>
          <a:xfrm>
            <a:off x="4847491" y="1197429"/>
            <a:ext cx="4136573" cy="2677656"/>
          </a:xfrm>
          <a:prstGeom prst="rect">
            <a:avLst/>
          </a:prstGeom>
          <a:noFill/>
          <a:ln>
            <a:solidFill>
              <a:schemeClr val="accent2"/>
            </a:solidFill>
          </a:ln>
        </p:spPr>
        <p:txBody>
          <a:bodyPr wrap="square">
            <a:spAutoFit/>
          </a:bodyPr>
          <a:lstStyle/>
          <a:p>
            <a:pPr marL="285750" indent="-285750">
              <a:buFont typeface="Arial" panose="020B0604020202020204" pitchFamily="34" charset="0"/>
              <a:buChar char="•"/>
            </a:pPr>
            <a:r>
              <a:rPr lang="en-AU" dirty="0"/>
              <a:t>Put your possessions in their proper place.</a:t>
            </a:r>
          </a:p>
          <a:p>
            <a:pPr marL="285750" indent="-285750">
              <a:buFont typeface="Arial" panose="020B0604020202020204" pitchFamily="34" charset="0"/>
              <a:buChar char="•"/>
            </a:pPr>
            <a:r>
              <a:rPr lang="en-AU" dirty="0"/>
              <a:t>Treat other people’s property with respect.</a:t>
            </a:r>
          </a:p>
          <a:p>
            <a:pPr marL="285750" indent="-285750">
              <a:buFont typeface="Arial" panose="020B0604020202020204" pitchFamily="34" charset="0"/>
              <a:buChar char="•"/>
            </a:pPr>
            <a:r>
              <a:rPr lang="en-AU" dirty="0"/>
              <a:t>Treat other people with respect.</a:t>
            </a:r>
          </a:p>
          <a:p>
            <a:pPr marL="285750" indent="-285750">
              <a:buFont typeface="Arial" panose="020B0604020202020204" pitchFamily="34" charset="0"/>
              <a:buChar char="•"/>
            </a:pPr>
            <a:r>
              <a:rPr lang="en-AU" dirty="0"/>
              <a:t>Resolve disagreements without yelling or fighting.</a:t>
            </a:r>
          </a:p>
          <a:p>
            <a:pPr marL="285750" indent="-285750">
              <a:buFont typeface="Arial" panose="020B0604020202020204" pitchFamily="34" charset="0"/>
              <a:buChar char="•"/>
            </a:pPr>
            <a:r>
              <a:rPr lang="en-AU" dirty="0"/>
              <a:t>Work hard on homework to do your best job.</a:t>
            </a:r>
          </a:p>
          <a:p>
            <a:pPr marL="285750" indent="-285750">
              <a:buFont typeface="Arial" panose="020B0604020202020204" pitchFamily="34" charset="0"/>
              <a:buChar char="•"/>
            </a:pPr>
            <a:r>
              <a:rPr lang="en-AU" dirty="0"/>
              <a:t>Keep your word.</a:t>
            </a:r>
          </a:p>
          <a:p>
            <a:pPr marL="285750" indent="-285750">
              <a:buFont typeface="Arial" panose="020B0604020202020204" pitchFamily="34" charset="0"/>
              <a:buChar char="•"/>
            </a:pPr>
            <a:r>
              <a:rPr lang="en-AU" dirty="0"/>
              <a:t>Be on time.</a:t>
            </a:r>
          </a:p>
          <a:p>
            <a:pPr marL="285750" indent="-285750">
              <a:buFont typeface="Arial" panose="020B0604020202020204" pitchFamily="34" charset="0"/>
              <a:buChar char="•"/>
            </a:pPr>
            <a:r>
              <a:rPr lang="en-AU" dirty="0"/>
              <a:t>Make sure you have everything you need before leaving</a:t>
            </a:r>
          </a:p>
          <a:p>
            <a:r>
              <a:rPr lang="en-AU" dirty="0"/>
              <a:t>      the house in the morning.</a:t>
            </a:r>
          </a:p>
          <a:p>
            <a:pPr marL="285750" indent="-285750">
              <a:buFont typeface="Arial" panose="020B0604020202020204" pitchFamily="34" charset="0"/>
              <a:buChar char="•"/>
            </a:pPr>
            <a:r>
              <a:rPr lang="en-AU" dirty="0"/>
              <a:t>Be home when you say you will be home</a:t>
            </a:r>
          </a:p>
        </p:txBody>
      </p:sp>
      <p:pic>
        <p:nvPicPr>
          <p:cNvPr id="4" name="Picture 3">
            <a:extLst>
              <a:ext uri="{FF2B5EF4-FFF2-40B4-BE49-F238E27FC236}">
                <a16:creationId xmlns:a16="http://schemas.microsoft.com/office/drawing/2014/main" id="{6301127D-544B-42C3-91E5-B225D325ED42}"/>
              </a:ext>
            </a:extLst>
          </p:cNvPr>
          <p:cNvPicPr>
            <a:picLocks noChangeAspect="1"/>
          </p:cNvPicPr>
          <p:nvPr/>
        </p:nvPicPr>
        <p:blipFill>
          <a:blip r:embed="rId3"/>
          <a:stretch>
            <a:fillRect/>
          </a:stretch>
        </p:blipFill>
        <p:spPr>
          <a:xfrm>
            <a:off x="224653" y="1197429"/>
            <a:ext cx="2148713" cy="2605314"/>
          </a:xfrm>
          <a:prstGeom prst="rect">
            <a:avLst/>
          </a:prstGeom>
        </p:spPr>
      </p:pic>
      <p:sp>
        <p:nvSpPr>
          <p:cNvPr id="5" name="TextBox 4">
            <a:extLst>
              <a:ext uri="{FF2B5EF4-FFF2-40B4-BE49-F238E27FC236}">
                <a16:creationId xmlns:a16="http://schemas.microsoft.com/office/drawing/2014/main" id="{2C499411-13E3-43A8-BEFD-39A5FECCC005}"/>
              </a:ext>
            </a:extLst>
          </p:cNvPr>
          <p:cNvSpPr txBox="1"/>
          <p:nvPr/>
        </p:nvSpPr>
        <p:spPr>
          <a:xfrm>
            <a:off x="2460171" y="899885"/>
            <a:ext cx="2300515" cy="3754874"/>
          </a:xfrm>
          <a:prstGeom prst="rect">
            <a:avLst/>
          </a:prstGeom>
          <a:noFill/>
        </p:spPr>
        <p:txBody>
          <a:bodyPr wrap="square" rtlCol="0">
            <a:spAutoFit/>
          </a:bodyPr>
          <a:lstStyle/>
          <a:p>
            <a:r>
              <a:rPr lang="en-AU" dirty="0"/>
              <a:t>When children are young, parents must set the rules.</a:t>
            </a:r>
          </a:p>
          <a:p>
            <a:endParaRPr lang="en-AU" dirty="0"/>
          </a:p>
          <a:p>
            <a:r>
              <a:rPr lang="en-AU" dirty="0"/>
              <a:t>However, as children grow older, parents must allow them to have a voice in establishing the rules. Whatever the age of their children, parents must take time to discuss household rules with them. This will ensure that children understand parental expectations, as well as the rewards and consequences of following or not following the rules.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20"/>
          <p:cNvSpPr txBox="1">
            <a:spLocks noGrp="1"/>
          </p:cNvSpPr>
          <p:nvPr>
            <p:ph type="title"/>
          </p:nvPr>
        </p:nvSpPr>
        <p:spPr>
          <a:xfrm>
            <a:off x="457200" y="168467"/>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t> </a:t>
            </a:r>
            <a:r>
              <a:rPr lang="en-AU" dirty="0">
                <a:solidFill>
                  <a:schemeClr val="accent3">
                    <a:lumMod val="25000"/>
                  </a:schemeClr>
                </a:solidFill>
              </a:rPr>
              <a:t>Guidelines for Setting Rules that Work</a:t>
            </a:r>
            <a:endParaRPr dirty="0">
              <a:solidFill>
                <a:schemeClr val="accent3">
                  <a:lumMod val="25000"/>
                </a:schemeClr>
              </a:solidFill>
            </a:endParaRPr>
          </a:p>
        </p:txBody>
      </p:sp>
      <p:sp>
        <p:nvSpPr>
          <p:cNvPr id="104" name="TextBox 103">
            <a:extLst>
              <a:ext uri="{FF2B5EF4-FFF2-40B4-BE49-F238E27FC236}">
                <a16:creationId xmlns:a16="http://schemas.microsoft.com/office/drawing/2014/main" id="{305988BA-3FF0-44DD-A582-1E92C7D44E88}"/>
              </a:ext>
            </a:extLst>
          </p:cNvPr>
          <p:cNvSpPr txBox="1"/>
          <p:nvPr/>
        </p:nvSpPr>
        <p:spPr>
          <a:xfrm>
            <a:off x="2438400" y="736296"/>
            <a:ext cx="3258457" cy="4401205"/>
          </a:xfrm>
          <a:prstGeom prst="rect">
            <a:avLst/>
          </a:prstGeom>
          <a:noFill/>
        </p:spPr>
        <p:txBody>
          <a:bodyPr wrap="square">
            <a:spAutoFit/>
          </a:bodyPr>
          <a:lstStyle/>
          <a:p>
            <a:r>
              <a:rPr lang="en-AU" dirty="0"/>
              <a:t>Effective household rules outline several important responsibilities for children.</a:t>
            </a:r>
          </a:p>
          <a:p>
            <a:endParaRPr lang="en-AU" dirty="0"/>
          </a:p>
          <a:p>
            <a:r>
              <a:rPr lang="en-AU" dirty="0"/>
              <a:t>They also specify appropriate and inappropriate behaviour. While parents have the authority to decide what is best for their children and, therefore, to set household rules as children grow older, parents must be prepared to discuss their </a:t>
            </a:r>
            <a:r>
              <a:rPr lang="en-AU" b="1" dirty="0"/>
              <a:t>reasons</a:t>
            </a:r>
            <a:r>
              <a:rPr lang="en-AU" dirty="0"/>
              <a:t> for establishing particular rules</a:t>
            </a:r>
          </a:p>
          <a:p>
            <a:endParaRPr lang="en-AU" dirty="0"/>
          </a:p>
          <a:p>
            <a:r>
              <a:rPr lang="en-AU" dirty="0"/>
              <a:t>Parents should be flexible in terms of how the children interpret them. Controlling behaviour through strict enforcement of the rules is not the point here. </a:t>
            </a:r>
          </a:p>
          <a:p>
            <a:r>
              <a:rPr lang="en-AU" b="1" dirty="0">
                <a:solidFill>
                  <a:schemeClr val="accent3">
                    <a:lumMod val="25000"/>
                  </a:schemeClr>
                </a:solidFill>
              </a:rPr>
              <a:t>The point is teaching children to respect rules.</a:t>
            </a:r>
          </a:p>
        </p:txBody>
      </p:sp>
      <p:sp>
        <p:nvSpPr>
          <p:cNvPr id="5" name="TextBox 4">
            <a:extLst>
              <a:ext uri="{FF2B5EF4-FFF2-40B4-BE49-F238E27FC236}">
                <a16:creationId xmlns:a16="http://schemas.microsoft.com/office/drawing/2014/main" id="{CA197DBB-EC78-4B18-9671-D2DC1D3B15C5}"/>
              </a:ext>
            </a:extLst>
          </p:cNvPr>
          <p:cNvSpPr txBox="1"/>
          <p:nvPr/>
        </p:nvSpPr>
        <p:spPr>
          <a:xfrm>
            <a:off x="5696857" y="986400"/>
            <a:ext cx="3258457" cy="3743400"/>
          </a:xfrm>
          <a:prstGeom prst="rect">
            <a:avLst/>
          </a:prstGeom>
          <a:noFill/>
        </p:spPr>
        <p:txBody>
          <a:bodyPr wrap="square" rtlCol="0">
            <a:spAutoFit/>
          </a:bodyPr>
          <a:lstStyle/>
          <a:p>
            <a:pPr marL="342900" indent="-342900">
              <a:buFont typeface="+mj-lt"/>
              <a:buAutoNum type="arabicPeriod"/>
            </a:pPr>
            <a:r>
              <a:rPr lang="en-AU" dirty="0">
                <a:solidFill>
                  <a:schemeClr val="accent3">
                    <a:lumMod val="25000"/>
                  </a:schemeClr>
                </a:solidFill>
              </a:rPr>
              <a:t>Decide upon a few important rules.</a:t>
            </a:r>
          </a:p>
          <a:p>
            <a:pPr marL="342900" indent="-342900">
              <a:buFont typeface="+mj-lt"/>
              <a:buAutoNum type="arabicPeriod"/>
            </a:pPr>
            <a:r>
              <a:rPr lang="en-AU" dirty="0">
                <a:solidFill>
                  <a:schemeClr val="accent3">
                    <a:lumMod val="25000"/>
                  </a:schemeClr>
                </a:solidFill>
              </a:rPr>
              <a:t>Discuss the reasons for these rules with your child.</a:t>
            </a:r>
          </a:p>
          <a:p>
            <a:pPr marL="342900" indent="-342900">
              <a:buFont typeface="+mj-lt"/>
              <a:buAutoNum type="arabicPeriod"/>
            </a:pPr>
            <a:r>
              <a:rPr lang="en-AU" dirty="0">
                <a:solidFill>
                  <a:schemeClr val="accent3">
                    <a:lumMod val="25000"/>
                  </a:schemeClr>
                </a:solidFill>
              </a:rPr>
              <a:t>Involve your child in discussing the limits of the rules, as well as fair and reasonable consequences for breaking the rules.</a:t>
            </a:r>
          </a:p>
          <a:p>
            <a:pPr marL="342900" indent="-342900">
              <a:buFont typeface="+mj-lt"/>
              <a:buAutoNum type="arabicPeriod"/>
            </a:pPr>
            <a:r>
              <a:rPr lang="en-AU" dirty="0">
                <a:solidFill>
                  <a:schemeClr val="accent3">
                    <a:lumMod val="25000"/>
                  </a:schemeClr>
                </a:solidFill>
              </a:rPr>
              <a:t>Praise your child when he or she follows the rules.</a:t>
            </a:r>
          </a:p>
          <a:p>
            <a:pPr marL="342900" indent="-342900">
              <a:buFont typeface="+mj-lt"/>
              <a:buAutoNum type="arabicPeriod"/>
            </a:pPr>
            <a:r>
              <a:rPr lang="en-AU" dirty="0">
                <a:solidFill>
                  <a:schemeClr val="accent3">
                    <a:lumMod val="25000"/>
                  </a:schemeClr>
                </a:solidFill>
              </a:rPr>
              <a:t>Consistently, assertively, and calmly follow through with the consequences when the rules are broken.</a:t>
            </a:r>
          </a:p>
          <a:p>
            <a:pPr marL="342900" indent="-342900">
              <a:buFont typeface="+mj-lt"/>
              <a:buAutoNum type="arabicPeriod"/>
            </a:pPr>
            <a:r>
              <a:rPr lang="en-AU" dirty="0">
                <a:solidFill>
                  <a:schemeClr val="accent3">
                    <a:lumMod val="25000"/>
                  </a:schemeClr>
                </a:solidFill>
              </a:rPr>
              <a:t>Change the rules and expectations as your child grows up</a:t>
            </a:r>
            <a:r>
              <a:rPr lang="en-AU" dirty="0"/>
              <a:t>.</a:t>
            </a:r>
          </a:p>
        </p:txBody>
      </p:sp>
      <p:pic>
        <p:nvPicPr>
          <p:cNvPr id="6" name="Picture 5">
            <a:extLst>
              <a:ext uri="{FF2B5EF4-FFF2-40B4-BE49-F238E27FC236}">
                <a16:creationId xmlns:a16="http://schemas.microsoft.com/office/drawing/2014/main" id="{788A828C-76D3-4732-B436-C42CCF5462C8}"/>
              </a:ext>
            </a:extLst>
          </p:cNvPr>
          <p:cNvPicPr>
            <a:picLocks noChangeAspect="1"/>
          </p:cNvPicPr>
          <p:nvPr/>
        </p:nvPicPr>
        <p:blipFill>
          <a:blip r:embed="rId3"/>
          <a:stretch>
            <a:fillRect/>
          </a:stretch>
        </p:blipFill>
        <p:spPr>
          <a:xfrm>
            <a:off x="72960" y="1018386"/>
            <a:ext cx="2213040" cy="395664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1"/>
        <p:cNvGrpSpPr/>
        <p:nvPr/>
      </p:nvGrpSpPr>
      <p:grpSpPr>
        <a:xfrm>
          <a:off x="0" y="0"/>
          <a:ext cx="0" cy="0"/>
          <a:chOff x="0" y="0"/>
          <a:chExt cx="0" cy="0"/>
        </a:xfrm>
      </p:grpSpPr>
      <p:sp>
        <p:nvSpPr>
          <p:cNvPr id="2432" name="Google Shape;2432;p33"/>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solidFill>
                  <a:schemeClr val="accent3">
                    <a:lumMod val="75000"/>
                  </a:schemeClr>
                </a:solidFill>
              </a:rPr>
              <a:t>Be Consistent and Persistent</a:t>
            </a:r>
            <a:endParaRPr dirty="0">
              <a:solidFill>
                <a:schemeClr val="accent3">
                  <a:lumMod val="75000"/>
                </a:schemeClr>
              </a:solidFill>
            </a:endParaRPr>
          </a:p>
        </p:txBody>
      </p:sp>
      <p:grpSp>
        <p:nvGrpSpPr>
          <p:cNvPr id="2447" name="Google Shape;2447;p33"/>
          <p:cNvGrpSpPr/>
          <p:nvPr/>
        </p:nvGrpSpPr>
        <p:grpSpPr>
          <a:xfrm>
            <a:off x="6607550" y="1158539"/>
            <a:ext cx="2186675" cy="3246266"/>
            <a:chOff x="6607550" y="1158539"/>
            <a:chExt cx="2186675" cy="3246266"/>
          </a:xfrm>
        </p:grpSpPr>
        <p:grpSp>
          <p:nvGrpSpPr>
            <p:cNvPr id="2448" name="Google Shape;2448;p33"/>
            <p:cNvGrpSpPr/>
            <p:nvPr/>
          </p:nvGrpSpPr>
          <p:grpSpPr>
            <a:xfrm>
              <a:off x="6607550" y="1204401"/>
              <a:ext cx="2186675" cy="3200405"/>
              <a:chOff x="6607550" y="1204401"/>
              <a:chExt cx="2186675" cy="3200405"/>
            </a:xfrm>
          </p:grpSpPr>
          <p:sp>
            <p:nvSpPr>
              <p:cNvPr id="2449" name="Google Shape;2449;p33"/>
              <p:cNvSpPr/>
              <p:nvPr/>
            </p:nvSpPr>
            <p:spPr>
              <a:xfrm>
                <a:off x="6607550" y="4128525"/>
                <a:ext cx="2186675" cy="276281"/>
              </a:xfrm>
              <a:custGeom>
                <a:avLst/>
                <a:gdLst/>
                <a:ahLst/>
                <a:cxnLst/>
                <a:rect l="l" t="t" r="r" b="b"/>
                <a:pathLst>
                  <a:path w="219656" h="28264" extrusionOk="0">
                    <a:moveTo>
                      <a:pt x="109807" y="0"/>
                    </a:moveTo>
                    <a:cubicBezTo>
                      <a:pt x="49173" y="0"/>
                      <a:pt x="0" y="6327"/>
                      <a:pt x="0" y="14132"/>
                    </a:cubicBezTo>
                    <a:cubicBezTo>
                      <a:pt x="0" y="21937"/>
                      <a:pt x="49173" y="28263"/>
                      <a:pt x="109807" y="28263"/>
                    </a:cubicBezTo>
                    <a:cubicBezTo>
                      <a:pt x="170483" y="28263"/>
                      <a:pt x="219655" y="21937"/>
                      <a:pt x="219655" y="14132"/>
                    </a:cubicBezTo>
                    <a:cubicBezTo>
                      <a:pt x="219655" y="6327"/>
                      <a:pt x="170483" y="0"/>
                      <a:pt x="109807"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3"/>
              <p:cNvSpPr/>
              <p:nvPr/>
            </p:nvSpPr>
            <p:spPr>
              <a:xfrm flipH="1">
                <a:off x="7382646" y="2145729"/>
                <a:ext cx="781762" cy="2110237"/>
              </a:xfrm>
              <a:custGeom>
                <a:avLst/>
                <a:gdLst/>
                <a:ahLst/>
                <a:cxnLst/>
                <a:rect l="l" t="t" r="r" b="b"/>
                <a:pathLst>
                  <a:path w="42286" h="114144" extrusionOk="0">
                    <a:moveTo>
                      <a:pt x="1" y="1"/>
                    </a:moveTo>
                    <a:cubicBezTo>
                      <a:pt x="1" y="1"/>
                      <a:pt x="13309" y="52053"/>
                      <a:pt x="13512" y="53151"/>
                    </a:cubicBezTo>
                    <a:cubicBezTo>
                      <a:pt x="13634" y="54047"/>
                      <a:pt x="9931" y="98854"/>
                      <a:pt x="9931" y="98854"/>
                    </a:cubicBezTo>
                    <a:cubicBezTo>
                      <a:pt x="9361" y="105936"/>
                      <a:pt x="8832" y="112895"/>
                      <a:pt x="9036" y="112976"/>
                    </a:cubicBezTo>
                    <a:cubicBezTo>
                      <a:pt x="9954" y="113588"/>
                      <a:pt x="31069" y="114144"/>
                      <a:pt x="38609" y="114144"/>
                    </a:cubicBezTo>
                    <a:cubicBezTo>
                      <a:pt x="40094" y="114144"/>
                      <a:pt x="41053" y="114122"/>
                      <a:pt x="41227" y="114075"/>
                    </a:cubicBezTo>
                    <a:cubicBezTo>
                      <a:pt x="42285" y="113790"/>
                      <a:pt x="41431" y="110860"/>
                      <a:pt x="40291" y="109924"/>
                    </a:cubicBezTo>
                    <a:cubicBezTo>
                      <a:pt x="39192" y="109029"/>
                      <a:pt x="28082" y="103738"/>
                      <a:pt x="28082" y="103738"/>
                    </a:cubicBezTo>
                    <a:lnTo>
                      <a:pt x="28611" y="99139"/>
                    </a:lnTo>
                    <a:cubicBezTo>
                      <a:pt x="28611" y="99139"/>
                      <a:pt x="29384" y="92791"/>
                      <a:pt x="30239" y="84692"/>
                    </a:cubicBezTo>
                    <a:lnTo>
                      <a:pt x="30239" y="84651"/>
                    </a:lnTo>
                    <a:cubicBezTo>
                      <a:pt x="31460" y="72971"/>
                      <a:pt x="32884" y="57710"/>
                      <a:pt x="32437" y="53233"/>
                    </a:cubicBezTo>
                    <a:cubicBezTo>
                      <a:pt x="31907" y="48553"/>
                      <a:pt x="17419" y="1"/>
                      <a:pt x="17419" y="1"/>
                    </a:cubicBezTo>
                    <a:close/>
                  </a:path>
                </a:pathLst>
              </a:custGeom>
              <a:solidFill>
                <a:srgbClr val="77444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3"/>
              <p:cNvSpPr/>
              <p:nvPr/>
            </p:nvSpPr>
            <p:spPr>
              <a:xfrm flipH="1">
                <a:off x="7382646" y="4112485"/>
                <a:ext cx="616983" cy="145312"/>
              </a:xfrm>
              <a:custGeom>
                <a:avLst/>
                <a:gdLst/>
                <a:ahLst/>
                <a:cxnLst/>
                <a:rect l="l" t="t" r="r" b="b"/>
                <a:pathLst>
                  <a:path w="33373" h="7860" extrusionOk="0">
                    <a:moveTo>
                      <a:pt x="448" y="0"/>
                    </a:moveTo>
                    <a:cubicBezTo>
                      <a:pt x="1" y="3745"/>
                      <a:pt x="1" y="6593"/>
                      <a:pt x="163" y="6715"/>
                    </a:cubicBezTo>
                    <a:cubicBezTo>
                      <a:pt x="1062" y="7315"/>
                      <a:pt x="21359" y="7860"/>
                      <a:pt x="29267" y="7860"/>
                    </a:cubicBezTo>
                    <a:cubicBezTo>
                      <a:pt x="31024" y="7860"/>
                      <a:pt x="32170" y="7833"/>
                      <a:pt x="32355" y="7774"/>
                    </a:cubicBezTo>
                    <a:cubicBezTo>
                      <a:pt x="33372" y="7407"/>
                      <a:pt x="32518" y="4477"/>
                      <a:pt x="31378" y="3622"/>
                    </a:cubicBezTo>
                    <a:cubicBezTo>
                      <a:pt x="30890" y="3215"/>
                      <a:pt x="28611" y="1954"/>
                      <a:pt x="26087" y="774"/>
                    </a:cubicBezTo>
                    <a:lnTo>
                      <a:pt x="26087" y="774"/>
                    </a:lnTo>
                    <a:cubicBezTo>
                      <a:pt x="26942" y="1425"/>
                      <a:pt x="27919" y="2361"/>
                      <a:pt x="26861" y="2971"/>
                    </a:cubicBezTo>
                    <a:cubicBezTo>
                      <a:pt x="26662" y="3095"/>
                      <a:pt x="26151" y="3150"/>
                      <a:pt x="25401" y="3150"/>
                    </a:cubicBezTo>
                    <a:cubicBezTo>
                      <a:pt x="20466" y="3150"/>
                      <a:pt x="5182" y="778"/>
                      <a:pt x="448"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3"/>
              <p:cNvSpPr/>
              <p:nvPr/>
            </p:nvSpPr>
            <p:spPr>
              <a:xfrm flipH="1">
                <a:off x="7797209" y="2146487"/>
                <a:ext cx="619239" cy="2111254"/>
              </a:xfrm>
              <a:custGeom>
                <a:avLst/>
                <a:gdLst/>
                <a:ahLst/>
                <a:cxnLst/>
                <a:rect l="l" t="t" r="r" b="b"/>
                <a:pathLst>
                  <a:path w="33495" h="114199" extrusionOk="0">
                    <a:moveTo>
                      <a:pt x="6593" y="1"/>
                    </a:moveTo>
                    <a:cubicBezTo>
                      <a:pt x="6593" y="1"/>
                      <a:pt x="2605" y="49529"/>
                      <a:pt x="2605" y="54006"/>
                    </a:cubicBezTo>
                    <a:cubicBezTo>
                      <a:pt x="2605" y="56773"/>
                      <a:pt x="611" y="98569"/>
                      <a:pt x="611" y="98569"/>
                    </a:cubicBezTo>
                    <a:cubicBezTo>
                      <a:pt x="285" y="105732"/>
                      <a:pt x="0" y="112935"/>
                      <a:pt x="204" y="113057"/>
                    </a:cubicBezTo>
                    <a:cubicBezTo>
                      <a:pt x="1143" y="113628"/>
                      <a:pt x="21704" y="114198"/>
                      <a:pt x="29480" y="114198"/>
                    </a:cubicBezTo>
                    <a:cubicBezTo>
                      <a:pt x="31134" y="114198"/>
                      <a:pt x="32210" y="114173"/>
                      <a:pt x="32395" y="114116"/>
                    </a:cubicBezTo>
                    <a:cubicBezTo>
                      <a:pt x="33494" y="113871"/>
                      <a:pt x="32639" y="110900"/>
                      <a:pt x="31500" y="109964"/>
                    </a:cubicBezTo>
                    <a:cubicBezTo>
                      <a:pt x="30401" y="109028"/>
                      <a:pt x="19291" y="103738"/>
                      <a:pt x="19291" y="103738"/>
                    </a:cubicBezTo>
                    <a:lnTo>
                      <a:pt x="19535" y="98691"/>
                    </a:lnTo>
                    <a:cubicBezTo>
                      <a:pt x="19616" y="97552"/>
                      <a:pt x="21488" y="61657"/>
                      <a:pt x="21366" y="54209"/>
                    </a:cubicBezTo>
                    <a:cubicBezTo>
                      <a:pt x="21366" y="52174"/>
                      <a:pt x="22669" y="19495"/>
                      <a:pt x="22669" y="19495"/>
                    </a:cubicBezTo>
                    <a:cubicBezTo>
                      <a:pt x="25802" y="17622"/>
                      <a:pt x="27837" y="16890"/>
                      <a:pt x="27837" y="16890"/>
                    </a:cubicBezTo>
                    <a:cubicBezTo>
                      <a:pt x="28041" y="16402"/>
                      <a:pt x="28203" y="15832"/>
                      <a:pt x="28366" y="15262"/>
                    </a:cubicBezTo>
                    <a:cubicBezTo>
                      <a:pt x="30401" y="8506"/>
                      <a:pt x="30889" y="1"/>
                      <a:pt x="30889" y="1"/>
                    </a:cubicBezTo>
                    <a:close/>
                  </a:path>
                </a:pathLst>
              </a:custGeom>
              <a:solidFill>
                <a:srgbClr val="77444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3"/>
              <p:cNvSpPr/>
              <p:nvPr/>
            </p:nvSpPr>
            <p:spPr>
              <a:xfrm flipH="1">
                <a:off x="7797209" y="4113243"/>
                <a:ext cx="618481" cy="145367"/>
              </a:xfrm>
              <a:custGeom>
                <a:avLst/>
                <a:gdLst/>
                <a:ahLst/>
                <a:cxnLst/>
                <a:rect l="l" t="t" r="r" b="b"/>
                <a:pathLst>
                  <a:path w="33454" h="7863" extrusionOk="0">
                    <a:moveTo>
                      <a:pt x="163" y="0"/>
                    </a:moveTo>
                    <a:cubicBezTo>
                      <a:pt x="81" y="3826"/>
                      <a:pt x="0" y="6634"/>
                      <a:pt x="163" y="6715"/>
                    </a:cubicBezTo>
                    <a:cubicBezTo>
                      <a:pt x="1087" y="7343"/>
                      <a:pt x="21035" y="7863"/>
                      <a:pt x="29071" y="7863"/>
                    </a:cubicBezTo>
                    <a:cubicBezTo>
                      <a:pt x="30938" y="7863"/>
                      <a:pt x="32162" y="7835"/>
                      <a:pt x="32354" y="7773"/>
                    </a:cubicBezTo>
                    <a:cubicBezTo>
                      <a:pt x="33453" y="7488"/>
                      <a:pt x="32598" y="4517"/>
                      <a:pt x="31418" y="3622"/>
                    </a:cubicBezTo>
                    <a:cubicBezTo>
                      <a:pt x="30889" y="3215"/>
                      <a:pt x="28610" y="1994"/>
                      <a:pt x="26128" y="773"/>
                    </a:cubicBezTo>
                    <a:lnTo>
                      <a:pt x="26128" y="773"/>
                    </a:lnTo>
                    <a:cubicBezTo>
                      <a:pt x="26982" y="1424"/>
                      <a:pt x="27959" y="2401"/>
                      <a:pt x="26901" y="3012"/>
                    </a:cubicBezTo>
                    <a:cubicBezTo>
                      <a:pt x="26702" y="3127"/>
                      <a:pt x="26204" y="3178"/>
                      <a:pt x="25475" y="3178"/>
                    </a:cubicBezTo>
                    <a:cubicBezTo>
                      <a:pt x="20522" y="3178"/>
                      <a:pt x="4916" y="816"/>
                      <a:pt x="163"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3"/>
              <p:cNvSpPr/>
              <p:nvPr/>
            </p:nvSpPr>
            <p:spPr>
              <a:xfrm flipH="1">
                <a:off x="7553452" y="2147245"/>
                <a:ext cx="829885" cy="1245965"/>
              </a:xfrm>
              <a:custGeom>
                <a:avLst/>
                <a:gdLst/>
                <a:ahLst/>
                <a:cxnLst/>
                <a:rect l="l" t="t" r="r" b="b"/>
                <a:pathLst>
                  <a:path w="44889" h="67395" extrusionOk="0">
                    <a:moveTo>
                      <a:pt x="4843" y="0"/>
                    </a:moveTo>
                    <a:cubicBezTo>
                      <a:pt x="285" y="10093"/>
                      <a:pt x="3296" y="17907"/>
                      <a:pt x="3296" y="17907"/>
                    </a:cubicBezTo>
                    <a:lnTo>
                      <a:pt x="0" y="64831"/>
                    </a:lnTo>
                    <a:cubicBezTo>
                      <a:pt x="0" y="64831"/>
                      <a:pt x="16849" y="67395"/>
                      <a:pt x="27186" y="67395"/>
                    </a:cubicBezTo>
                    <a:cubicBezTo>
                      <a:pt x="37482" y="67395"/>
                      <a:pt x="44808" y="63976"/>
                      <a:pt x="44808" y="63976"/>
                    </a:cubicBezTo>
                    <a:cubicBezTo>
                      <a:pt x="44808" y="63976"/>
                      <a:pt x="44889" y="56040"/>
                      <a:pt x="44604" y="53151"/>
                    </a:cubicBezTo>
                    <a:cubicBezTo>
                      <a:pt x="44279" y="50221"/>
                      <a:pt x="29302" y="0"/>
                      <a:pt x="29302"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3"/>
              <p:cNvSpPr/>
              <p:nvPr/>
            </p:nvSpPr>
            <p:spPr>
              <a:xfrm flipH="1">
                <a:off x="7448110" y="1667901"/>
                <a:ext cx="559635" cy="1036132"/>
              </a:xfrm>
              <a:custGeom>
                <a:avLst/>
                <a:gdLst/>
                <a:ahLst/>
                <a:cxnLst/>
                <a:rect l="l" t="t" r="r" b="b"/>
                <a:pathLst>
                  <a:path w="30271" h="56045" extrusionOk="0">
                    <a:moveTo>
                      <a:pt x="1338" y="0"/>
                    </a:moveTo>
                    <a:cubicBezTo>
                      <a:pt x="524" y="0"/>
                      <a:pt x="0" y="1100"/>
                      <a:pt x="358" y="4277"/>
                    </a:cubicBezTo>
                    <a:cubicBezTo>
                      <a:pt x="1091" y="11155"/>
                      <a:pt x="5445" y="20353"/>
                      <a:pt x="8253" y="27434"/>
                    </a:cubicBezTo>
                    <a:cubicBezTo>
                      <a:pt x="10166" y="32196"/>
                      <a:pt x="12486" y="37649"/>
                      <a:pt x="13463" y="39725"/>
                    </a:cubicBezTo>
                    <a:cubicBezTo>
                      <a:pt x="13463" y="41068"/>
                      <a:pt x="13503" y="42899"/>
                      <a:pt x="13707" y="44201"/>
                    </a:cubicBezTo>
                    <a:cubicBezTo>
                      <a:pt x="14095" y="46451"/>
                      <a:pt x="17256" y="53287"/>
                      <a:pt x="19173" y="53287"/>
                    </a:cubicBezTo>
                    <a:cubicBezTo>
                      <a:pt x="19267" y="53287"/>
                      <a:pt x="19358" y="53270"/>
                      <a:pt x="19445" y="53236"/>
                    </a:cubicBezTo>
                    <a:cubicBezTo>
                      <a:pt x="21358" y="52504"/>
                      <a:pt x="18794" y="47335"/>
                      <a:pt x="18509" y="45911"/>
                    </a:cubicBezTo>
                    <a:cubicBezTo>
                      <a:pt x="18255" y="44893"/>
                      <a:pt x="18323" y="44472"/>
                      <a:pt x="18618" y="44472"/>
                    </a:cubicBezTo>
                    <a:cubicBezTo>
                      <a:pt x="18700" y="44472"/>
                      <a:pt x="18800" y="44505"/>
                      <a:pt x="18916" y="44568"/>
                    </a:cubicBezTo>
                    <a:cubicBezTo>
                      <a:pt x="20381" y="46521"/>
                      <a:pt x="21846" y="48556"/>
                      <a:pt x="22986" y="50428"/>
                    </a:cubicBezTo>
                    <a:cubicBezTo>
                      <a:pt x="24175" y="52423"/>
                      <a:pt x="24207" y="56045"/>
                      <a:pt x="25707" y="56045"/>
                    </a:cubicBezTo>
                    <a:cubicBezTo>
                      <a:pt x="25798" y="56045"/>
                      <a:pt x="25895" y="56032"/>
                      <a:pt x="25997" y="56003"/>
                    </a:cubicBezTo>
                    <a:cubicBezTo>
                      <a:pt x="27625" y="55597"/>
                      <a:pt x="27422" y="52911"/>
                      <a:pt x="27422" y="52911"/>
                    </a:cubicBezTo>
                    <a:cubicBezTo>
                      <a:pt x="27422" y="52911"/>
                      <a:pt x="28561" y="52259"/>
                      <a:pt x="29050" y="50062"/>
                    </a:cubicBezTo>
                    <a:cubicBezTo>
                      <a:pt x="29050" y="50062"/>
                      <a:pt x="30067" y="49288"/>
                      <a:pt x="29864" y="46969"/>
                    </a:cubicBezTo>
                    <a:cubicBezTo>
                      <a:pt x="29782" y="46928"/>
                      <a:pt x="30271" y="46318"/>
                      <a:pt x="30189" y="45300"/>
                    </a:cubicBezTo>
                    <a:cubicBezTo>
                      <a:pt x="29945" y="41352"/>
                      <a:pt x="27869" y="37690"/>
                      <a:pt x="25672" y="34556"/>
                    </a:cubicBezTo>
                    <a:cubicBezTo>
                      <a:pt x="24492" y="32806"/>
                      <a:pt x="19811" y="26213"/>
                      <a:pt x="17858" y="22998"/>
                    </a:cubicBezTo>
                    <a:cubicBezTo>
                      <a:pt x="13300" y="15673"/>
                      <a:pt x="8172" y="8184"/>
                      <a:pt x="3899" y="2080"/>
                    </a:cubicBezTo>
                    <a:cubicBezTo>
                      <a:pt x="3113" y="959"/>
                      <a:pt x="2099" y="0"/>
                      <a:pt x="1338" y="0"/>
                    </a:cubicBezTo>
                    <a:close/>
                  </a:path>
                </a:pathLst>
              </a:custGeom>
              <a:solidFill>
                <a:srgbClr val="77444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3"/>
              <p:cNvSpPr/>
              <p:nvPr/>
            </p:nvSpPr>
            <p:spPr>
              <a:xfrm flipH="1">
                <a:off x="7502278" y="2462309"/>
                <a:ext cx="71879" cy="183599"/>
              </a:xfrm>
              <a:custGeom>
                <a:avLst/>
                <a:gdLst/>
                <a:ahLst/>
                <a:cxnLst/>
                <a:rect l="l" t="t" r="r" b="b"/>
                <a:pathLst>
                  <a:path w="3888" h="9931" extrusionOk="0">
                    <a:moveTo>
                      <a:pt x="26" y="0"/>
                    </a:moveTo>
                    <a:cubicBezTo>
                      <a:pt x="11" y="0"/>
                      <a:pt x="1" y="31"/>
                      <a:pt x="21" y="92"/>
                    </a:cubicBezTo>
                    <a:cubicBezTo>
                      <a:pt x="835" y="1557"/>
                      <a:pt x="1730" y="2981"/>
                      <a:pt x="2341" y="4568"/>
                    </a:cubicBezTo>
                    <a:cubicBezTo>
                      <a:pt x="2992" y="6278"/>
                      <a:pt x="3399" y="8068"/>
                      <a:pt x="3806" y="9900"/>
                    </a:cubicBezTo>
                    <a:cubicBezTo>
                      <a:pt x="3806" y="9920"/>
                      <a:pt x="3826" y="9930"/>
                      <a:pt x="3847" y="9930"/>
                    </a:cubicBezTo>
                    <a:cubicBezTo>
                      <a:pt x="3867" y="9930"/>
                      <a:pt x="3887" y="9920"/>
                      <a:pt x="3887" y="9900"/>
                    </a:cubicBezTo>
                    <a:cubicBezTo>
                      <a:pt x="3643" y="6481"/>
                      <a:pt x="2178" y="2778"/>
                      <a:pt x="62" y="92"/>
                    </a:cubicBezTo>
                    <a:cubicBezTo>
                      <a:pt x="62" y="31"/>
                      <a:pt x="41"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3"/>
              <p:cNvSpPr/>
              <p:nvPr/>
            </p:nvSpPr>
            <p:spPr>
              <a:xfrm flipH="1">
                <a:off x="7472939" y="2421248"/>
                <a:ext cx="50120" cy="171416"/>
              </a:xfrm>
              <a:custGeom>
                <a:avLst/>
                <a:gdLst/>
                <a:ahLst/>
                <a:cxnLst/>
                <a:rect l="l" t="t" r="r" b="b"/>
                <a:pathLst>
                  <a:path w="2711" h="9272" extrusionOk="0">
                    <a:moveTo>
                      <a:pt x="20" y="1"/>
                    </a:moveTo>
                    <a:cubicBezTo>
                      <a:pt x="5" y="1"/>
                      <a:pt x="1" y="44"/>
                      <a:pt x="25" y="115"/>
                    </a:cubicBezTo>
                    <a:cubicBezTo>
                      <a:pt x="716" y="1580"/>
                      <a:pt x="2019" y="4185"/>
                      <a:pt x="2670" y="9272"/>
                    </a:cubicBezTo>
                    <a:lnTo>
                      <a:pt x="2711" y="9272"/>
                    </a:lnTo>
                    <a:cubicBezTo>
                      <a:pt x="2711" y="5894"/>
                      <a:pt x="1775" y="2923"/>
                      <a:pt x="65" y="74"/>
                    </a:cubicBezTo>
                    <a:cubicBezTo>
                      <a:pt x="48" y="23"/>
                      <a:pt x="31" y="1"/>
                      <a:pt x="2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3"/>
              <p:cNvSpPr/>
              <p:nvPr/>
            </p:nvSpPr>
            <p:spPr>
              <a:xfrm flipH="1">
                <a:off x="7457132" y="2399636"/>
                <a:ext cx="38879" cy="135107"/>
              </a:xfrm>
              <a:custGeom>
                <a:avLst/>
                <a:gdLst/>
                <a:ahLst/>
                <a:cxnLst/>
                <a:rect l="l" t="t" r="r" b="b"/>
                <a:pathLst>
                  <a:path w="2103" h="7308" extrusionOk="0">
                    <a:moveTo>
                      <a:pt x="65" y="1"/>
                    </a:moveTo>
                    <a:cubicBezTo>
                      <a:pt x="24" y="1"/>
                      <a:pt x="1" y="52"/>
                      <a:pt x="27" y="104"/>
                    </a:cubicBezTo>
                    <a:cubicBezTo>
                      <a:pt x="1166" y="2668"/>
                      <a:pt x="1573" y="4418"/>
                      <a:pt x="2062" y="7307"/>
                    </a:cubicBezTo>
                    <a:lnTo>
                      <a:pt x="2102" y="7307"/>
                    </a:lnTo>
                    <a:cubicBezTo>
                      <a:pt x="1858" y="3970"/>
                      <a:pt x="1410" y="2790"/>
                      <a:pt x="149" y="63"/>
                    </a:cubicBezTo>
                    <a:cubicBezTo>
                      <a:pt x="119" y="18"/>
                      <a:pt x="89" y="1"/>
                      <a:pt x="6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3"/>
              <p:cNvSpPr/>
              <p:nvPr/>
            </p:nvSpPr>
            <p:spPr>
              <a:xfrm flipH="1">
                <a:off x="7806989" y="1654183"/>
                <a:ext cx="223791" cy="300459"/>
              </a:xfrm>
              <a:custGeom>
                <a:avLst/>
                <a:gdLst/>
                <a:ahLst/>
                <a:cxnLst/>
                <a:rect l="l" t="t" r="r" b="b"/>
                <a:pathLst>
                  <a:path w="12105" h="16252" extrusionOk="0">
                    <a:moveTo>
                      <a:pt x="1999" y="1"/>
                    </a:moveTo>
                    <a:cubicBezTo>
                      <a:pt x="498" y="1"/>
                      <a:pt x="0" y="2091"/>
                      <a:pt x="424" y="5141"/>
                    </a:cubicBezTo>
                    <a:cubicBezTo>
                      <a:pt x="1034" y="9496"/>
                      <a:pt x="2906" y="16252"/>
                      <a:pt x="2906" y="16252"/>
                    </a:cubicBezTo>
                    <a:lnTo>
                      <a:pt x="12104" y="10636"/>
                    </a:lnTo>
                    <a:cubicBezTo>
                      <a:pt x="12104" y="10636"/>
                      <a:pt x="8034" y="4246"/>
                      <a:pt x="4575" y="1316"/>
                    </a:cubicBezTo>
                    <a:cubicBezTo>
                      <a:pt x="3517" y="407"/>
                      <a:pt x="2660" y="1"/>
                      <a:pt x="1999"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3"/>
              <p:cNvSpPr/>
              <p:nvPr/>
            </p:nvSpPr>
            <p:spPr>
              <a:xfrm flipH="1">
                <a:off x="7837845" y="1822216"/>
                <a:ext cx="143666" cy="86854"/>
              </a:xfrm>
              <a:custGeom>
                <a:avLst/>
                <a:gdLst/>
                <a:ahLst/>
                <a:cxnLst/>
                <a:rect l="l" t="t" r="r" b="b"/>
                <a:pathLst>
                  <a:path w="7771" h="4698" extrusionOk="0">
                    <a:moveTo>
                      <a:pt x="7730" y="0"/>
                    </a:moveTo>
                    <a:cubicBezTo>
                      <a:pt x="6387" y="733"/>
                      <a:pt x="5125" y="1424"/>
                      <a:pt x="3864" y="2198"/>
                    </a:cubicBezTo>
                    <a:cubicBezTo>
                      <a:pt x="3212" y="2605"/>
                      <a:pt x="648" y="4192"/>
                      <a:pt x="38" y="4640"/>
                    </a:cubicBezTo>
                    <a:cubicBezTo>
                      <a:pt x="9" y="4668"/>
                      <a:pt x="1" y="4697"/>
                      <a:pt x="41" y="4697"/>
                    </a:cubicBezTo>
                    <a:cubicBezTo>
                      <a:pt x="58" y="4697"/>
                      <a:pt x="84" y="4692"/>
                      <a:pt x="119" y="4680"/>
                    </a:cubicBezTo>
                    <a:cubicBezTo>
                      <a:pt x="1096" y="4192"/>
                      <a:pt x="3294" y="2849"/>
                      <a:pt x="3945" y="2442"/>
                    </a:cubicBezTo>
                    <a:cubicBezTo>
                      <a:pt x="5207" y="1628"/>
                      <a:pt x="6509" y="814"/>
                      <a:pt x="7770" y="41"/>
                    </a:cubicBezTo>
                    <a:cubicBezTo>
                      <a:pt x="7770" y="41"/>
                      <a:pt x="7770" y="0"/>
                      <a:pt x="7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3"/>
              <p:cNvSpPr/>
              <p:nvPr/>
            </p:nvSpPr>
            <p:spPr>
              <a:xfrm flipH="1">
                <a:off x="7819783" y="1653666"/>
                <a:ext cx="210702" cy="300976"/>
              </a:xfrm>
              <a:custGeom>
                <a:avLst/>
                <a:gdLst/>
                <a:ahLst/>
                <a:cxnLst/>
                <a:rect l="l" t="t" r="r" b="b"/>
                <a:pathLst>
                  <a:path w="11397" h="16280" extrusionOk="0">
                    <a:moveTo>
                      <a:pt x="1995" y="1"/>
                    </a:moveTo>
                    <a:cubicBezTo>
                      <a:pt x="489" y="1"/>
                      <a:pt x="1" y="2117"/>
                      <a:pt x="408" y="5169"/>
                    </a:cubicBezTo>
                    <a:cubicBezTo>
                      <a:pt x="978" y="9524"/>
                      <a:pt x="2890" y="16280"/>
                      <a:pt x="2890" y="16280"/>
                    </a:cubicBezTo>
                    <a:lnTo>
                      <a:pt x="11396" y="11111"/>
                    </a:lnTo>
                    <a:lnTo>
                      <a:pt x="1995"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3"/>
              <p:cNvSpPr/>
              <p:nvPr/>
            </p:nvSpPr>
            <p:spPr>
              <a:xfrm flipH="1">
                <a:off x="7816030" y="1204401"/>
                <a:ext cx="453702" cy="456678"/>
              </a:xfrm>
              <a:custGeom>
                <a:avLst/>
                <a:gdLst/>
                <a:ahLst/>
                <a:cxnLst/>
                <a:rect l="l" t="t" r="r" b="b"/>
                <a:pathLst>
                  <a:path w="24541" h="24702" extrusionOk="0">
                    <a:moveTo>
                      <a:pt x="14698" y="0"/>
                    </a:moveTo>
                    <a:cubicBezTo>
                      <a:pt x="14575" y="0"/>
                      <a:pt x="14450" y="15"/>
                      <a:pt x="14326" y="46"/>
                    </a:cubicBezTo>
                    <a:cubicBezTo>
                      <a:pt x="13919" y="128"/>
                      <a:pt x="13552" y="413"/>
                      <a:pt x="13349" y="738"/>
                    </a:cubicBezTo>
                    <a:cubicBezTo>
                      <a:pt x="13056" y="478"/>
                      <a:pt x="12685" y="295"/>
                      <a:pt x="12256" y="295"/>
                    </a:cubicBezTo>
                    <a:cubicBezTo>
                      <a:pt x="12149" y="295"/>
                      <a:pt x="12038" y="307"/>
                      <a:pt x="11925" y="331"/>
                    </a:cubicBezTo>
                    <a:cubicBezTo>
                      <a:pt x="11518" y="453"/>
                      <a:pt x="11192" y="657"/>
                      <a:pt x="10989" y="1023"/>
                    </a:cubicBezTo>
                    <a:cubicBezTo>
                      <a:pt x="10748" y="576"/>
                      <a:pt x="10274" y="303"/>
                      <a:pt x="9765" y="303"/>
                    </a:cubicBezTo>
                    <a:cubicBezTo>
                      <a:pt x="9672" y="303"/>
                      <a:pt x="9577" y="312"/>
                      <a:pt x="9483" y="331"/>
                    </a:cubicBezTo>
                    <a:cubicBezTo>
                      <a:pt x="9035" y="453"/>
                      <a:pt x="8628" y="820"/>
                      <a:pt x="8506" y="1267"/>
                    </a:cubicBezTo>
                    <a:cubicBezTo>
                      <a:pt x="8297" y="1088"/>
                      <a:pt x="8023" y="975"/>
                      <a:pt x="7732" y="975"/>
                    </a:cubicBezTo>
                    <a:cubicBezTo>
                      <a:pt x="7625" y="975"/>
                      <a:pt x="7516" y="990"/>
                      <a:pt x="7407" y="1023"/>
                    </a:cubicBezTo>
                    <a:cubicBezTo>
                      <a:pt x="6797" y="1145"/>
                      <a:pt x="6390" y="1634"/>
                      <a:pt x="6308" y="2244"/>
                    </a:cubicBezTo>
                    <a:cubicBezTo>
                      <a:pt x="6062" y="2028"/>
                      <a:pt x="5768" y="1929"/>
                      <a:pt x="5429" y="1929"/>
                    </a:cubicBezTo>
                    <a:cubicBezTo>
                      <a:pt x="5320" y="1929"/>
                      <a:pt x="5206" y="1939"/>
                      <a:pt x="5087" y="1959"/>
                    </a:cubicBezTo>
                    <a:cubicBezTo>
                      <a:pt x="4396" y="2122"/>
                      <a:pt x="3948" y="2773"/>
                      <a:pt x="3948" y="3506"/>
                    </a:cubicBezTo>
                    <a:lnTo>
                      <a:pt x="3419" y="3506"/>
                    </a:lnTo>
                    <a:cubicBezTo>
                      <a:pt x="2727" y="3668"/>
                      <a:pt x="2239" y="4401"/>
                      <a:pt x="2401" y="5133"/>
                    </a:cubicBezTo>
                    <a:cubicBezTo>
                      <a:pt x="2442" y="5296"/>
                      <a:pt x="2524" y="5418"/>
                      <a:pt x="2605" y="5581"/>
                    </a:cubicBezTo>
                    <a:lnTo>
                      <a:pt x="2524" y="5581"/>
                    </a:lnTo>
                    <a:cubicBezTo>
                      <a:pt x="1710" y="5785"/>
                      <a:pt x="1180" y="6599"/>
                      <a:pt x="1384" y="7413"/>
                    </a:cubicBezTo>
                    <a:cubicBezTo>
                      <a:pt x="1425" y="7575"/>
                      <a:pt x="1506" y="7738"/>
                      <a:pt x="1547" y="7819"/>
                    </a:cubicBezTo>
                    <a:cubicBezTo>
                      <a:pt x="1425" y="7819"/>
                      <a:pt x="1303" y="7819"/>
                      <a:pt x="1180" y="7860"/>
                    </a:cubicBezTo>
                    <a:cubicBezTo>
                      <a:pt x="489" y="8023"/>
                      <a:pt x="0" y="8796"/>
                      <a:pt x="163" y="9488"/>
                    </a:cubicBezTo>
                    <a:cubicBezTo>
                      <a:pt x="285" y="9854"/>
                      <a:pt x="489" y="10180"/>
                      <a:pt x="774" y="10383"/>
                    </a:cubicBezTo>
                    <a:cubicBezTo>
                      <a:pt x="611" y="10750"/>
                      <a:pt x="407" y="11238"/>
                      <a:pt x="529" y="11767"/>
                    </a:cubicBezTo>
                    <a:cubicBezTo>
                      <a:pt x="611" y="12093"/>
                      <a:pt x="814" y="12418"/>
                      <a:pt x="1140" y="12622"/>
                    </a:cubicBezTo>
                    <a:cubicBezTo>
                      <a:pt x="570" y="12907"/>
                      <a:pt x="285" y="13598"/>
                      <a:pt x="407" y="14250"/>
                    </a:cubicBezTo>
                    <a:cubicBezTo>
                      <a:pt x="570" y="14860"/>
                      <a:pt x="1058" y="15308"/>
                      <a:pt x="1750" y="15430"/>
                    </a:cubicBezTo>
                    <a:cubicBezTo>
                      <a:pt x="1425" y="15715"/>
                      <a:pt x="1221" y="16244"/>
                      <a:pt x="1384" y="16691"/>
                    </a:cubicBezTo>
                    <a:cubicBezTo>
                      <a:pt x="1506" y="17180"/>
                      <a:pt x="1954" y="17587"/>
                      <a:pt x="2442" y="17709"/>
                    </a:cubicBezTo>
                    <a:cubicBezTo>
                      <a:pt x="1994" y="17994"/>
                      <a:pt x="1791" y="18564"/>
                      <a:pt x="1913" y="19133"/>
                    </a:cubicBezTo>
                    <a:cubicBezTo>
                      <a:pt x="2019" y="19735"/>
                      <a:pt x="2586" y="20182"/>
                      <a:pt x="3161" y="20182"/>
                    </a:cubicBezTo>
                    <a:cubicBezTo>
                      <a:pt x="3247" y="20182"/>
                      <a:pt x="3334" y="20172"/>
                      <a:pt x="3419" y="20151"/>
                    </a:cubicBezTo>
                    <a:lnTo>
                      <a:pt x="3419" y="20151"/>
                    </a:lnTo>
                    <a:cubicBezTo>
                      <a:pt x="3378" y="20354"/>
                      <a:pt x="3378" y="20558"/>
                      <a:pt x="3419" y="20680"/>
                    </a:cubicBezTo>
                    <a:cubicBezTo>
                      <a:pt x="3566" y="21378"/>
                      <a:pt x="4211" y="21878"/>
                      <a:pt x="4874" y="21878"/>
                    </a:cubicBezTo>
                    <a:cubicBezTo>
                      <a:pt x="4945" y="21878"/>
                      <a:pt x="5017" y="21872"/>
                      <a:pt x="5087" y="21860"/>
                    </a:cubicBezTo>
                    <a:lnTo>
                      <a:pt x="5087" y="22389"/>
                    </a:lnTo>
                    <a:cubicBezTo>
                      <a:pt x="5226" y="22979"/>
                      <a:pt x="5809" y="23451"/>
                      <a:pt x="6406" y="23451"/>
                    </a:cubicBezTo>
                    <a:cubicBezTo>
                      <a:pt x="6510" y="23451"/>
                      <a:pt x="6613" y="23437"/>
                      <a:pt x="6715" y="23407"/>
                    </a:cubicBezTo>
                    <a:cubicBezTo>
                      <a:pt x="7041" y="23366"/>
                      <a:pt x="7285" y="23122"/>
                      <a:pt x="7489" y="22877"/>
                    </a:cubicBezTo>
                    <a:cubicBezTo>
                      <a:pt x="7668" y="23451"/>
                      <a:pt x="8257" y="23835"/>
                      <a:pt x="8868" y="23835"/>
                    </a:cubicBezTo>
                    <a:cubicBezTo>
                      <a:pt x="8951" y="23835"/>
                      <a:pt x="9034" y="23828"/>
                      <a:pt x="9116" y="23813"/>
                    </a:cubicBezTo>
                    <a:cubicBezTo>
                      <a:pt x="9320" y="23732"/>
                      <a:pt x="9483" y="23651"/>
                      <a:pt x="9646" y="23529"/>
                    </a:cubicBezTo>
                    <a:lnTo>
                      <a:pt x="9646" y="23651"/>
                    </a:lnTo>
                    <a:cubicBezTo>
                      <a:pt x="9751" y="24282"/>
                      <a:pt x="10339" y="24702"/>
                      <a:pt x="10969" y="24702"/>
                    </a:cubicBezTo>
                    <a:cubicBezTo>
                      <a:pt x="11070" y="24702"/>
                      <a:pt x="11172" y="24691"/>
                      <a:pt x="11273" y="24668"/>
                    </a:cubicBezTo>
                    <a:cubicBezTo>
                      <a:pt x="11721" y="24546"/>
                      <a:pt x="12087" y="24261"/>
                      <a:pt x="12209" y="23854"/>
                    </a:cubicBezTo>
                    <a:cubicBezTo>
                      <a:pt x="12448" y="24332"/>
                      <a:pt x="12944" y="24666"/>
                      <a:pt x="13458" y="24666"/>
                    </a:cubicBezTo>
                    <a:cubicBezTo>
                      <a:pt x="13557" y="24666"/>
                      <a:pt x="13657" y="24654"/>
                      <a:pt x="13756" y="24627"/>
                    </a:cubicBezTo>
                    <a:cubicBezTo>
                      <a:pt x="14244" y="24505"/>
                      <a:pt x="14611" y="24098"/>
                      <a:pt x="14773" y="23651"/>
                    </a:cubicBezTo>
                    <a:cubicBezTo>
                      <a:pt x="14946" y="23749"/>
                      <a:pt x="15148" y="23803"/>
                      <a:pt x="15362" y="23803"/>
                    </a:cubicBezTo>
                    <a:cubicBezTo>
                      <a:pt x="15502" y="23803"/>
                      <a:pt x="15646" y="23780"/>
                      <a:pt x="15791" y="23732"/>
                    </a:cubicBezTo>
                    <a:cubicBezTo>
                      <a:pt x="16198" y="23651"/>
                      <a:pt x="16564" y="23407"/>
                      <a:pt x="16768" y="23040"/>
                    </a:cubicBezTo>
                    <a:cubicBezTo>
                      <a:pt x="16979" y="23191"/>
                      <a:pt x="17257" y="23275"/>
                      <a:pt x="17553" y="23275"/>
                    </a:cubicBezTo>
                    <a:cubicBezTo>
                      <a:pt x="17656" y="23275"/>
                      <a:pt x="17761" y="23265"/>
                      <a:pt x="17866" y="23244"/>
                    </a:cubicBezTo>
                    <a:cubicBezTo>
                      <a:pt x="18517" y="23081"/>
                      <a:pt x="19006" y="22511"/>
                      <a:pt x="19047" y="21860"/>
                    </a:cubicBezTo>
                    <a:cubicBezTo>
                      <a:pt x="19128" y="21880"/>
                      <a:pt x="19220" y="21891"/>
                      <a:pt x="19316" y="21891"/>
                    </a:cubicBezTo>
                    <a:cubicBezTo>
                      <a:pt x="19413" y="21891"/>
                      <a:pt x="19515" y="21880"/>
                      <a:pt x="19616" y="21860"/>
                    </a:cubicBezTo>
                    <a:cubicBezTo>
                      <a:pt x="20267" y="21697"/>
                      <a:pt x="20715" y="21046"/>
                      <a:pt x="20674" y="20395"/>
                    </a:cubicBezTo>
                    <a:lnTo>
                      <a:pt x="20674" y="20395"/>
                    </a:lnTo>
                    <a:cubicBezTo>
                      <a:pt x="20776" y="20415"/>
                      <a:pt x="20888" y="20425"/>
                      <a:pt x="21000" y="20425"/>
                    </a:cubicBezTo>
                    <a:cubicBezTo>
                      <a:pt x="21112" y="20425"/>
                      <a:pt x="21224" y="20415"/>
                      <a:pt x="21326" y="20395"/>
                    </a:cubicBezTo>
                    <a:cubicBezTo>
                      <a:pt x="22140" y="20191"/>
                      <a:pt x="22669" y="19378"/>
                      <a:pt x="22465" y="18564"/>
                    </a:cubicBezTo>
                    <a:cubicBezTo>
                      <a:pt x="22384" y="18401"/>
                      <a:pt x="22343" y="18279"/>
                      <a:pt x="22262" y="18116"/>
                    </a:cubicBezTo>
                    <a:cubicBezTo>
                      <a:pt x="22343" y="18116"/>
                      <a:pt x="22384" y="18116"/>
                      <a:pt x="22506" y="18034"/>
                    </a:cubicBezTo>
                    <a:cubicBezTo>
                      <a:pt x="23198" y="17912"/>
                      <a:pt x="23727" y="17139"/>
                      <a:pt x="23523" y="16407"/>
                    </a:cubicBezTo>
                    <a:cubicBezTo>
                      <a:pt x="23483" y="16162"/>
                      <a:pt x="23320" y="15959"/>
                      <a:pt x="23157" y="15755"/>
                    </a:cubicBezTo>
                    <a:cubicBezTo>
                      <a:pt x="23890" y="15511"/>
                      <a:pt x="24337" y="14738"/>
                      <a:pt x="24174" y="13965"/>
                    </a:cubicBezTo>
                    <a:cubicBezTo>
                      <a:pt x="24134" y="13680"/>
                      <a:pt x="23971" y="13476"/>
                      <a:pt x="23767" y="13273"/>
                    </a:cubicBezTo>
                    <a:cubicBezTo>
                      <a:pt x="24296" y="12907"/>
                      <a:pt x="24541" y="12296"/>
                      <a:pt x="24419" y="11645"/>
                    </a:cubicBezTo>
                    <a:cubicBezTo>
                      <a:pt x="24337" y="11197"/>
                      <a:pt x="24012" y="10790"/>
                      <a:pt x="23564" y="10628"/>
                    </a:cubicBezTo>
                    <a:cubicBezTo>
                      <a:pt x="23767" y="10302"/>
                      <a:pt x="23890" y="9895"/>
                      <a:pt x="23767" y="9569"/>
                    </a:cubicBezTo>
                    <a:cubicBezTo>
                      <a:pt x="23686" y="9162"/>
                      <a:pt x="23401" y="8837"/>
                      <a:pt x="23116" y="8674"/>
                    </a:cubicBezTo>
                    <a:cubicBezTo>
                      <a:pt x="23401" y="8349"/>
                      <a:pt x="23523" y="7860"/>
                      <a:pt x="23401" y="7372"/>
                    </a:cubicBezTo>
                    <a:cubicBezTo>
                      <a:pt x="23279" y="6721"/>
                      <a:pt x="22709" y="6232"/>
                      <a:pt x="22058" y="6192"/>
                    </a:cubicBezTo>
                    <a:cubicBezTo>
                      <a:pt x="22099" y="5988"/>
                      <a:pt x="22099" y="5744"/>
                      <a:pt x="22058" y="5540"/>
                    </a:cubicBezTo>
                    <a:cubicBezTo>
                      <a:pt x="21907" y="4937"/>
                      <a:pt x="21337" y="4473"/>
                      <a:pt x="20704" y="4473"/>
                    </a:cubicBezTo>
                    <a:cubicBezTo>
                      <a:pt x="20654" y="4473"/>
                      <a:pt x="20603" y="4476"/>
                      <a:pt x="20552" y="4482"/>
                    </a:cubicBezTo>
                    <a:cubicBezTo>
                      <a:pt x="20634" y="4279"/>
                      <a:pt x="20634" y="4075"/>
                      <a:pt x="20552" y="3790"/>
                    </a:cubicBezTo>
                    <a:cubicBezTo>
                      <a:pt x="20380" y="3101"/>
                      <a:pt x="19770" y="2646"/>
                      <a:pt x="19093" y="2646"/>
                    </a:cubicBezTo>
                    <a:cubicBezTo>
                      <a:pt x="18970" y="2646"/>
                      <a:pt x="18846" y="2660"/>
                      <a:pt x="18721" y="2692"/>
                    </a:cubicBezTo>
                    <a:cubicBezTo>
                      <a:pt x="18640" y="2732"/>
                      <a:pt x="18477" y="2732"/>
                      <a:pt x="18436" y="2773"/>
                    </a:cubicBezTo>
                    <a:cubicBezTo>
                      <a:pt x="18436" y="2692"/>
                      <a:pt x="18436" y="2651"/>
                      <a:pt x="18395" y="2529"/>
                    </a:cubicBezTo>
                    <a:cubicBezTo>
                      <a:pt x="18223" y="1840"/>
                      <a:pt x="17613" y="1384"/>
                      <a:pt x="16936" y="1384"/>
                    </a:cubicBezTo>
                    <a:cubicBezTo>
                      <a:pt x="16814" y="1384"/>
                      <a:pt x="16689" y="1399"/>
                      <a:pt x="16564" y="1430"/>
                    </a:cubicBezTo>
                    <a:cubicBezTo>
                      <a:pt x="16442" y="1471"/>
                      <a:pt x="16279" y="1471"/>
                      <a:pt x="16198" y="1552"/>
                    </a:cubicBezTo>
                    <a:cubicBezTo>
                      <a:pt x="16198" y="1430"/>
                      <a:pt x="16198" y="1267"/>
                      <a:pt x="16157" y="1145"/>
                    </a:cubicBezTo>
                    <a:cubicBezTo>
                      <a:pt x="15985" y="456"/>
                      <a:pt x="15375" y="0"/>
                      <a:pt x="1469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3"/>
              <p:cNvSpPr/>
              <p:nvPr/>
            </p:nvSpPr>
            <p:spPr>
              <a:xfrm flipH="1">
                <a:off x="7806989" y="1633718"/>
                <a:ext cx="488329" cy="513546"/>
              </a:xfrm>
              <a:custGeom>
                <a:avLst/>
                <a:gdLst/>
                <a:ahLst/>
                <a:cxnLst/>
                <a:rect l="l" t="t" r="r" b="b"/>
                <a:pathLst>
                  <a:path w="26414" h="27778" extrusionOk="0">
                    <a:moveTo>
                      <a:pt x="12883" y="1"/>
                    </a:moveTo>
                    <a:cubicBezTo>
                      <a:pt x="11149" y="1"/>
                      <a:pt x="9282" y="792"/>
                      <a:pt x="7530" y="2586"/>
                    </a:cubicBezTo>
                    <a:cubicBezTo>
                      <a:pt x="611" y="9586"/>
                      <a:pt x="1" y="27777"/>
                      <a:pt x="1" y="27777"/>
                    </a:cubicBezTo>
                    <a:lnTo>
                      <a:pt x="24541" y="27777"/>
                    </a:lnTo>
                    <a:lnTo>
                      <a:pt x="23646" y="22161"/>
                    </a:lnTo>
                    <a:cubicBezTo>
                      <a:pt x="23646" y="22161"/>
                      <a:pt x="26413" y="18783"/>
                      <a:pt x="25803" y="15446"/>
                    </a:cubicBezTo>
                    <a:cubicBezTo>
                      <a:pt x="25151" y="11620"/>
                      <a:pt x="17948" y="2708"/>
                      <a:pt x="17338" y="2057"/>
                    </a:cubicBezTo>
                    <a:cubicBezTo>
                      <a:pt x="16133" y="751"/>
                      <a:pt x="14571" y="1"/>
                      <a:pt x="12883"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3"/>
              <p:cNvSpPr/>
              <p:nvPr/>
            </p:nvSpPr>
            <p:spPr>
              <a:xfrm flipH="1">
                <a:off x="7932649" y="2009550"/>
                <a:ext cx="145219" cy="32372"/>
              </a:xfrm>
              <a:custGeom>
                <a:avLst/>
                <a:gdLst/>
                <a:ahLst/>
                <a:cxnLst/>
                <a:rect l="l" t="t" r="r" b="b"/>
                <a:pathLst>
                  <a:path w="7855" h="1751" extrusionOk="0">
                    <a:moveTo>
                      <a:pt x="7733" y="1"/>
                    </a:moveTo>
                    <a:cubicBezTo>
                      <a:pt x="6430" y="163"/>
                      <a:pt x="5169" y="367"/>
                      <a:pt x="3866" y="652"/>
                    </a:cubicBezTo>
                    <a:cubicBezTo>
                      <a:pt x="3256" y="815"/>
                      <a:pt x="2605" y="1018"/>
                      <a:pt x="1994" y="1222"/>
                    </a:cubicBezTo>
                    <a:lnTo>
                      <a:pt x="1099" y="1506"/>
                    </a:lnTo>
                    <a:cubicBezTo>
                      <a:pt x="773" y="1629"/>
                      <a:pt x="407" y="1710"/>
                      <a:pt x="81" y="1710"/>
                    </a:cubicBezTo>
                    <a:cubicBezTo>
                      <a:pt x="0" y="1710"/>
                      <a:pt x="0" y="1751"/>
                      <a:pt x="81" y="1751"/>
                    </a:cubicBezTo>
                    <a:cubicBezTo>
                      <a:pt x="366" y="1751"/>
                      <a:pt x="733" y="1751"/>
                      <a:pt x="1017" y="1710"/>
                    </a:cubicBezTo>
                    <a:cubicBezTo>
                      <a:pt x="1343" y="1669"/>
                      <a:pt x="1628" y="1629"/>
                      <a:pt x="1954" y="1506"/>
                    </a:cubicBezTo>
                    <a:cubicBezTo>
                      <a:pt x="2605" y="1344"/>
                      <a:pt x="3215" y="1140"/>
                      <a:pt x="3866" y="1018"/>
                    </a:cubicBezTo>
                    <a:cubicBezTo>
                      <a:pt x="5169" y="652"/>
                      <a:pt x="6471" y="286"/>
                      <a:pt x="7814" y="82"/>
                    </a:cubicBezTo>
                    <a:cubicBezTo>
                      <a:pt x="7855" y="82"/>
                      <a:pt x="7855" y="1"/>
                      <a:pt x="7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3"/>
              <p:cNvSpPr/>
              <p:nvPr/>
            </p:nvSpPr>
            <p:spPr>
              <a:xfrm flipH="1">
                <a:off x="7873211" y="2028370"/>
                <a:ext cx="122646" cy="7543"/>
              </a:xfrm>
              <a:custGeom>
                <a:avLst/>
                <a:gdLst/>
                <a:ahLst/>
                <a:cxnLst/>
                <a:rect l="l" t="t" r="r" b="b"/>
                <a:pathLst>
                  <a:path w="6634" h="408" extrusionOk="0">
                    <a:moveTo>
                      <a:pt x="3297" y="0"/>
                    </a:moveTo>
                    <a:cubicBezTo>
                      <a:pt x="2767" y="0"/>
                      <a:pt x="2238" y="41"/>
                      <a:pt x="1669" y="81"/>
                    </a:cubicBezTo>
                    <a:cubicBezTo>
                      <a:pt x="1424" y="163"/>
                      <a:pt x="1180" y="163"/>
                      <a:pt x="895" y="204"/>
                    </a:cubicBezTo>
                    <a:cubicBezTo>
                      <a:pt x="611" y="244"/>
                      <a:pt x="366" y="285"/>
                      <a:pt x="41" y="366"/>
                    </a:cubicBezTo>
                    <a:cubicBezTo>
                      <a:pt x="0" y="366"/>
                      <a:pt x="0" y="407"/>
                      <a:pt x="41" y="407"/>
                    </a:cubicBezTo>
                    <a:lnTo>
                      <a:pt x="855" y="407"/>
                    </a:lnTo>
                    <a:cubicBezTo>
                      <a:pt x="1099" y="407"/>
                      <a:pt x="1424" y="407"/>
                      <a:pt x="1669" y="366"/>
                    </a:cubicBezTo>
                    <a:cubicBezTo>
                      <a:pt x="2238" y="366"/>
                      <a:pt x="2727" y="285"/>
                      <a:pt x="3297" y="285"/>
                    </a:cubicBezTo>
                    <a:cubicBezTo>
                      <a:pt x="4355" y="244"/>
                      <a:pt x="5453" y="204"/>
                      <a:pt x="6552" y="204"/>
                    </a:cubicBezTo>
                    <a:cubicBezTo>
                      <a:pt x="6634" y="204"/>
                      <a:pt x="6634" y="163"/>
                      <a:pt x="6552" y="163"/>
                    </a:cubicBezTo>
                    <a:cubicBezTo>
                      <a:pt x="5494" y="41"/>
                      <a:pt x="4395" y="0"/>
                      <a:pt x="3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3"/>
              <p:cNvSpPr/>
              <p:nvPr/>
            </p:nvSpPr>
            <p:spPr>
              <a:xfrm flipH="1">
                <a:off x="7954464" y="1511478"/>
                <a:ext cx="123404" cy="223477"/>
              </a:xfrm>
              <a:custGeom>
                <a:avLst/>
                <a:gdLst/>
                <a:ahLst/>
                <a:cxnLst/>
                <a:rect l="l" t="t" r="r" b="b"/>
                <a:pathLst>
                  <a:path w="6675" h="12088" extrusionOk="0">
                    <a:moveTo>
                      <a:pt x="1424" y="0"/>
                    </a:moveTo>
                    <a:cubicBezTo>
                      <a:pt x="1424" y="0"/>
                      <a:pt x="1180" y="1140"/>
                      <a:pt x="895" y="2523"/>
                    </a:cubicBezTo>
                    <a:cubicBezTo>
                      <a:pt x="895" y="2564"/>
                      <a:pt x="814" y="2686"/>
                      <a:pt x="814" y="2727"/>
                    </a:cubicBezTo>
                    <a:cubicBezTo>
                      <a:pt x="814" y="2808"/>
                      <a:pt x="773" y="2890"/>
                      <a:pt x="773" y="2930"/>
                    </a:cubicBezTo>
                    <a:lnTo>
                      <a:pt x="611" y="3541"/>
                    </a:lnTo>
                    <a:cubicBezTo>
                      <a:pt x="570" y="3704"/>
                      <a:pt x="570" y="3826"/>
                      <a:pt x="529" y="4029"/>
                    </a:cubicBezTo>
                    <a:cubicBezTo>
                      <a:pt x="488" y="4192"/>
                      <a:pt x="488" y="4395"/>
                      <a:pt x="407" y="4558"/>
                    </a:cubicBezTo>
                    <a:cubicBezTo>
                      <a:pt x="163" y="6267"/>
                      <a:pt x="0" y="8058"/>
                      <a:pt x="0" y="8262"/>
                    </a:cubicBezTo>
                    <a:cubicBezTo>
                      <a:pt x="122" y="8791"/>
                      <a:pt x="2198" y="12046"/>
                      <a:pt x="4436" y="12087"/>
                    </a:cubicBezTo>
                    <a:cubicBezTo>
                      <a:pt x="5169" y="12087"/>
                      <a:pt x="5413" y="8180"/>
                      <a:pt x="5413" y="8180"/>
                    </a:cubicBezTo>
                    <a:lnTo>
                      <a:pt x="5494" y="7855"/>
                    </a:lnTo>
                    <a:lnTo>
                      <a:pt x="6674" y="3826"/>
                    </a:lnTo>
                    <a:lnTo>
                      <a:pt x="2116" y="488"/>
                    </a:lnTo>
                    <a:lnTo>
                      <a:pt x="1424" y="0"/>
                    </a:lnTo>
                    <a:close/>
                  </a:path>
                </a:pathLst>
              </a:custGeom>
              <a:solidFill>
                <a:srgbClr val="77444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3"/>
              <p:cNvSpPr/>
              <p:nvPr/>
            </p:nvSpPr>
            <p:spPr>
              <a:xfrm flipH="1">
                <a:off x="7955222" y="1511478"/>
                <a:ext cx="108355" cy="142206"/>
              </a:xfrm>
              <a:custGeom>
                <a:avLst/>
                <a:gdLst/>
                <a:ahLst/>
                <a:cxnLst/>
                <a:rect l="l" t="t" r="r" b="b"/>
                <a:pathLst>
                  <a:path w="5861" h="7692" extrusionOk="0">
                    <a:moveTo>
                      <a:pt x="651" y="0"/>
                    </a:moveTo>
                    <a:cubicBezTo>
                      <a:pt x="651" y="0"/>
                      <a:pt x="407" y="1140"/>
                      <a:pt x="122" y="2523"/>
                    </a:cubicBezTo>
                    <a:lnTo>
                      <a:pt x="0" y="2930"/>
                    </a:lnTo>
                    <a:cubicBezTo>
                      <a:pt x="529" y="4233"/>
                      <a:pt x="1872" y="6471"/>
                      <a:pt x="4721" y="7692"/>
                    </a:cubicBezTo>
                    <a:lnTo>
                      <a:pt x="5861" y="3826"/>
                    </a:lnTo>
                    <a:lnTo>
                      <a:pt x="1343" y="488"/>
                    </a:lnTo>
                    <a:lnTo>
                      <a:pt x="651"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3"/>
              <p:cNvSpPr/>
              <p:nvPr/>
            </p:nvSpPr>
            <p:spPr>
              <a:xfrm flipH="1">
                <a:off x="7839342" y="1306822"/>
                <a:ext cx="255830" cy="320000"/>
              </a:xfrm>
              <a:custGeom>
                <a:avLst/>
                <a:gdLst/>
                <a:ahLst/>
                <a:cxnLst/>
                <a:rect l="l" t="t" r="r" b="b"/>
                <a:pathLst>
                  <a:path w="13838" h="17309" extrusionOk="0">
                    <a:moveTo>
                      <a:pt x="6756" y="0"/>
                    </a:moveTo>
                    <a:cubicBezTo>
                      <a:pt x="3500" y="0"/>
                      <a:pt x="0" y="2198"/>
                      <a:pt x="448" y="9524"/>
                    </a:cubicBezTo>
                    <a:cubicBezTo>
                      <a:pt x="895" y="16849"/>
                      <a:pt x="5779" y="17256"/>
                      <a:pt x="7203" y="17297"/>
                    </a:cubicBezTo>
                    <a:cubicBezTo>
                      <a:pt x="7301" y="17304"/>
                      <a:pt x="7409" y="17309"/>
                      <a:pt x="7527" y="17309"/>
                    </a:cubicBezTo>
                    <a:cubicBezTo>
                      <a:pt x="9320" y="17309"/>
                      <a:pt x="13244" y="16277"/>
                      <a:pt x="13511" y="9402"/>
                    </a:cubicBezTo>
                    <a:cubicBezTo>
                      <a:pt x="13837" y="2076"/>
                      <a:pt x="10052" y="0"/>
                      <a:pt x="6756" y="0"/>
                    </a:cubicBezTo>
                    <a:close/>
                  </a:path>
                </a:pathLst>
              </a:custGeom>
              <a:solidFill>
                <a:srgbClr val="77444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3"/>
              <p:cNvSpPr/>
              <p:nvPr/>
            </p:nvSpPr>
            <p:spPr>
              <a:xfrm flipH="1">
                <a:off x="7846127" y="1305786"/>
                <a:ext cx="271286" cy="195931"/>
              </a:xfrm>
              <a:custGeom>
                <a:avLst/>
                <a:gdLst/>
                <a:ahLst/>
                <a:cxnLst/>
                <a:rect l="l" t="t" r="r" b="b"/>
                <a:pathLst>
                  <a:path w="14674" h="10598" extrusionOk="0">
                    <a:moveTo>
                      <a:pt x="7279" y="0"/>
                    </a:moveTo>
                    <a:cubicBezTo>
                      <a:pt x="0" y="0"/>
                      <a:pt x="1287" y="10597"/>
                      <a:pt x="2009" y="10597"/>
                    </a:cubicBezTo>
                    <a:cubicBezTo>
                      <a:pt x="2012" y="10597"/>
                      <a:pt x="2014" y="10597"/>
                      <a:pt x="2017" y="10597"/>
                    </a:cubicBezTo>
                    <a:cubicBezTo>
                      <a:pt x="2709" y="10434"/>
                      <a:pt x="3360" y="8766"/>
                      <a:pt x="3563" y="8196"/>
                    </a:cubicBezTo>
                    <a:cubicBezTo>
                      <a:pt x="3767" y="7708"/>
                      <a:pt x="4784" y="8155"/>
                      <a:pt x="5720" y="7423"/>
                    </a:cubicBezTo>
                    <a:cubicBezTo>
                      <a:pt x="6372" y="6934"/>
                      <a:pt x="6331" y="5673"/>
                      <a:pt x="7023" y="5144"/>
                    </a:cubicBezTo>
                    <a:cubicBezTo>
                      <a:pt x="7796" y="4574"/>
                      <a:pt x="9668" y="5306"/>
                      <a:pt x="10685" y="3841"/>
                    </a:cubicBezTo>
                    <a:cubicBezTo>
                      <a:pt x="11174" y="3068"/>
                      <a:pt x="11052" y="1929"/>
                      <a:pt x="11052" y="1929"/>
                    </a:cubicBezTo>
                    <a:lnTo>
                      <a:pt x="11052" y="1929"/>
                    </a:lnTo>
                    <a:cubicBezTo>
                      <a:pt x="11052" y="1929"/>
                      <a:pt x="11459" y="3150"/>
                      <a:pt x="12313" y="3882"/>
                    </a:cubicBezTo>
                    <a:cubicBezTo>
                      <a:pt x="12802" y="4370"/>
                      <a:pt x="13087" y="4289"/>
                      <a:pt x="13534" y="4737"/>
                    </a:cubicBezTo>
                    <a:cubicBezTo>
                      <a:pt x="13860" y="5022"/>
                      <a:pt x="13941" y="5469"/>
                      <a:pt x="14348" y="5917"/>
                    </a:cubicBezTo>
                    <a:cubicBezTo>
                      <a:pt x="14633" y="6242"/>
                      <a:pt x="14674" y="6324"/>
                      <a:pt x="14674" y="6324"/>
                    </a:cubicBezTo>
                    <a:cubicBezTo>
                      <a:pt x="14674" y="6324"/>
                      <a:pt x="14267" y="2539"/>
                      <a:pt x="12232" y="1115"/>
                    </a:cubicBezTo>
                    <a:cubicBezTo>
                      <a:pt x="11024" y="282"/>
                      <a:pt x="10011" y="141"/>
                      <a:pt x="9461" y="141"/>
                    </a:cubicBezTo>
                    <a:cubicBezTo>
                      <a:pt x="9177" y="141"/>
                      <a:pt x="9017" y="179"/>
                      <a:pt x="9017" y="179"/>
                    </a:cubicBezTo>
                    <a:cubicBezTo>
                      <a:pt x="8389" y="57"/>
                      <a:pt x="7811" y="0"/>
                      <a:pt x="72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3"/>
              <p:cNvSpPr/>
              <p:nvPr/>
            </p:nvSpPr>
            <p:spPr>
              <a:xfrm flipH="1">
                <a:off x="8063559" y="1456293"/>
                <a:ext cx="67738" cy="87298"/>
              </a:xfrm>
              <a:custGeom>
                <a:avLst/>
                <a:gdLst/>
                <a:ahLst/>
                <a:cxnLst/>
                <a:rect l="l" t="t" r="r" b="b"/>
                <a:pathLst>
                  <a:path w="3664" h="4722" extrusionOk="0">
                    <a:moveTo>
                      <a:pt x="1415" y="1"/>
                    </a:moveTo>
                    <a:cubicBezTo>
                      <a:pt x="1323" y="1"/>
                      <a:pt x="1231" y="18"/>
                      <a:pt x="1140" y="55"/>
                    </a:cubicBezTo>
                    <a:cubicBezTo>
                      <a:pt x="1" y="503"/>
                      <a:pt x="774" y="3921"/>
                      <a:pt x="1954" y="4532"/>
                    </a:cubicBezTo>
                    <a:cubicBezTo>
                      <a:pt x="2209" y="4668"/>
                      <a:pt x="2436" y="4721"/>
                      <a:pt x="2634" y="4721"/>
                    </a:cubicBezTo>
                    <a:cubicBezTo>
                      <a:pt x="3320" y="4721"/>
                      <a:pt x="3663" y="4084"/>
                      <a:pt x="3663" y="4084"/>
                    </a:cubicBezTo>
                    <a:lnTo>
                      <a:pt x="3501" y="2090"/>
                    </a:lnTo>
                    <a:cubicBezTo>
                      <a:pt x="3501" y="2090"/>
                      <a:pt x="2439" y="1"/>
                      <a:pt x="1415" y="1"/>
                    </a:cubicBezTo>
                    <a:close/>
                  </a:path>
                </a:pathLst>
              </a:custGeom>
              <a:solidFill>
                <a:srgbClr val="774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3"/>
              <p:cNvSpPr/>
              <p:nvPr/>
            </p:nvSpPr>
            <p:spPr>
              <a:xfrm flipH="1">
                <a:off x="8072599" y="1475354"/>
                <a:ext cx="33111" cy="56479"/>
              </a:xfrm>
              <a:custGeom>
                <a:avLst/>
                <a:gdLst/>
                <a:ahLst/>
                <a:cxnLst/>
                <a:rect l="l" t="t" r="r" b="b"/>
                <a:pathLst>
                  <a:path w="1791" h="3055" extrusionOk="0">
                    <a:moveTo>
                      <a:pt x="0" y="1"/>
                    </a:moveTo>
                    <a:cubicBezTo>
                      <a:pt x="814" y="489"/>
                      <a:pt x="1099" y="1303"/>
                      <a:pt x="1303" y="2198"/>
                    </a:cubicBezTo>
                    <a:cubicBezTo>
                      <a:pt x="1160" y="1942"/>
                      <a:pt x="979" y="1766"/>
                      <a:pt x="716" y="1766"/>
                    </a:cubicBezTo>
                    <a:cubicBezTo>
                      <a:pt x="602" y="1766"/>
                      <a:pt x="473" y="1799"/>
                      <a:pt x="326" y="1873"/>
                    </a:cubicBezTo>
                    <a:lnTo>
                      <a:pt x="326" y="1913"/>
                    </a:lnTo>
                    <a:cubicBezTo>
                      <a:pt x="382" y="1907"/>
                      <a:pt x="437" y="1904"/>
                      <a:pt x="490" y="1904"/>
                    </a:cubicBezTo>
                    <a:cubicBezTo>
                      <a:pt x="777" y="1904"/>
                      <a:pt x="1002" y="2004"/>
                      <a:pt x="1140" y="2280"/>
                    </a:cubicBezTo>
                    <a:cubicBezTo>
                      <a:pt x="1303" y="2483"/>
                      <a:pt x="1343" y="2727"/>
                      <a:pt x="1465" y="3012"/>
                    </a:cubicBezTo>
                    <a:cubicBezTo>
                      <a:pt x="1480" y="3041"/>
                      <a:pt x="1504" y="3055"/>
                      <a:pt x="1530" y="3055"/>
                    </a:cubicBezTo>
                    <a:cubicBezTo>
                      <a:pt x="1577" y="3055"/>
                      <a:pt x="1628" y="3010"/>
                      <a:pt x="1628" y="2931"/>
                    </a:cubicBezTo>
                    <a:cubicBezTo>
                      <a:pt x="1791" y="1873"/>
                      <a:pt x="1099" y="245"/>
                      <a:pt x="0"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3"/>
              <p:cNvSpPr/>
              <p:nvPr/>
            </p:nvSpPr>
            <p:spPr>
              <a:xfrm flipH="1">
                <a:off x="8078608" y="1527636"/>
                <a:ext cx="15067" cy="13588"/>
              </a:xfrm>
              <a:custGeom>
                <a:avLst/>
                <a:gdLst/>
                <a:ahLst/>
                <a:cxnLst/>
                <a:rect l="l" t="t" r="r" b="b"/>
                <a:pathLst>
                  <a:path w="815" h="735" extrusionOk="0">
                    <a:moveTo>
                      <a:pt x="339" y="0"/>
                    </a:moveTo>
                    <a:cubicBezTo>
                      <a:pt x="178" y="0"/>
                      <a:pt x="41" y="139"/>
                      <a:pt x="41" y="306"/>
                    </a:cubicBezTo>
                    <a:cubicBezTo>
                      <a:pt x="0" y="510"/>
                      <a:pt x="163" y="713"/>
                      <a:pt x="367" y="713"/>
                    </a:cubicBezTo>
                    <a:cubicBezTo>
                      <a:pt x="403" y="728"/>
                      <a:pt x="440" y="735"/>
                      <a:pt x="475" y="735"/>
                    </a:cubicBezTo>
                    <a:cubicBezTo>
                      <a:pt x="637" y="735"/>
                      <a:pt x="774" y="595"/>
                      <a:pt x="774" y="428"/>
                    </a:cubicBezTo>
                    <a:cubicBezTo>
                      <a:pt x="814" y="225"/>
                      <a:pt x="652" y="62"/>
                      <a:pt x="448" y="21"/>
                    </a:cubicBezTo>
                    <a:cubicBezTo>
                      <a:pt x="411" y="7"/>
                      <a:pt x="375"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3"/>
              <p:cNvSpPr/>
              <p:nvPr/>
            </p:nvSpPr>
            <p:spPr>
              <a:xfrm flipH="1">
                <a:off x="6994427" y="3880744"/>
                <a:ext cx="471006" cy="414712"/>
              </a:xfrm>
              <a:custGeom>
                <a:avLst/>
                <a:gdLst/>
                <a:ahLst/>
                <a:cxnLst/>
                <a:rect l="l" t="t" r="r" b="b"/>
                <a:pathLst>
                  <a:path w="25477" h="22432" extrusionOk="0">
                    <a:moveTo>
                      <a:pt x="1" y="1"/>
                    </a:moveTo>
                    <a:cubicBezTo>
                      <a:pt x="1" y="1"/>
                      <a:pt x="367" y="6065"/>
                      <a:pt x="408" y="11803"/>
                    </a:cubicBezTo>
                    <a:cubicBezTo>
                      <a:pt x="448" y="12698"/>
                      <a:pt x="448" y="13553"/>
                      <a:pt x="448" y="14407"/>
                    </a:cubicBezTo>
                    <a:cubicBezTo>
                      <a:pt x="530" y="18314"/>
                      <a:pt x="652" y="21529"/>
                      <a:pt x="977" y="21733"/>
                    </a:cubicBezTo>
                    <a:cubicBezTo>
                      <a:pt x="1592" y="22163"/>
                      <a:pt x="14377" y="22431"/>
                      <a:pt x="20909" y="22431"/>
                    </a:cubicBezTo>
                    <a:cubicBezTo>
                      <a:pt x="23024" y="22431"/>
                      <a:pt x="24484" y="22403"/>
                      <a:pt x="24663" y="22343"/>
                    </a:cubicBezTo>
                    <a:cubicBezTo>
                      <a:pt x="25477" y="22099"/>
                      <a:pt x="24826" y="19902"/>
                      <a:pt x="23971" y="19128"/>
                    </a:cubicBezTo>
                    <a:cubicBezTo>
                      <a:pt x="23117" y="18477"/>
                      <a:pt x="14692" y="14570"/>
                      <a:pt x="14692" y="14570"/>
                    </a:cubicBezTo>
                    <a:lnTo>
                      <a:pt x="14814" y="11966"/>
                    </a:lnTo>
                    <a:lnTo>
                      <a:pt x="14814" y="163"/>
                    </a:lnTo>
                    <a:lnTo>
                      <a:pt x="1" y="1"/>
                    </a:ln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3"/>
              <p:cNvSpPr/>
              <p:nvPr/>
            </p:nvSpPr>
            <p:spPr>
              <a:xfrm flipH="1">
                <a:off x="6994427" y="4098933"/>
                <a:ext cx="463482" cy="196522"/>
              </a:xfrm>
              <a:custGeom>
                <a:avLst/>
                <a:gdLst/>
                <a:ahLst/>
                <a:cxnLst/>
                <a:rect l="l" t="t" r="r" b="b"/>
                <a:pathLst>
                  <a:path w="25070" h="10630" extrusionOk="0">
                    <a:moveTo>
                      <a:pt x="1" y="1"/>
                    </a:moveTo>
                    <a:lnTo>
                      <a:pt x="1" y="1"/>
                    </a:lnTo>
                    <a:cubicBezTo>
                      <a:pt x="41" y="5007"/>
                      <a:pt x="163" y="9687"/>
                      <a:pt x="570" y="9931"/>
                    </a:cubicBezTo>
                    <a:cubicBezTo>
                      <a:pt x="1185" y="10361"/>
                      <a:pt x="13970" y="10629"/>
                      <a:pt x="20502" y="10629"/>
                    </a:cubicBezTo>
                    <a:cubicBezTo>
                      <a:pt x="22617" y="10629"/>
                      <a:pt x="24077" y="10601"/>
                      <a:pt x="24256" y="10541"/>
                    </a:cubicBezTo>
                    <a:cubicBezTo>
                      <a:pt x="25070" y="10297"/>
                      <a:pt x="24419" y="8100"/>
                      <a:pt x="23564" y="7326"/>
                    </a:cubicBezTo>
                    <a:cubicBezTo>
                      <a:pt x="22710" y="6675"/>
                      <a:pt x="14285" y="2768"/>
                      <a:pt x="14285" y="2768"/>
                    </a:cubicBezTo>
                    <a:lnTo>
                      <a:pt x="14407" y="164"/>
                    </a:lnTo>
                    <a:lnTo>
                      <a:pt x="1"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3"/>
              <p:cNvSpPr/>
              <p:nvPr/>
            </p:nvSpPr>
            <p:spPr>
              <a:xfrm flipH="1">
                <a:off x="6994427" y="4147093"/>
                <a:ext cx="462724" cy="148362"/>
              </a:xfrm>
              <a:custGeom>
                <a:avLst/>
                <a:gdLst/>
                <a:ahLst/>
                <a:cxnLst/>
                <a:rect l="l" t="t" r="r" b="b"/>
                <a:pathLst>
                  <a:path w="25029" h="8025" extrusionOk="0">
                    <a:moveTo>
                      <a:pt x="0" y="0"/>
                    </a:moveTo>
                    <a:cubicBezTo>
                      <a:pt x="82" y="3907"/>
                      <a:pt x="204" y="7122"/>
                      <a:pt x="529" y="7326"/>
                    </a:cubicBezTo>
                    <a:cubicBezTo>
                      <a:pt x="1144" y="7756"/>
                      <a:pt x="13929" y="8024"/>
                      <a:pt x="20461" y="8024"/>
                    </a:cubicBezTo>
                    <a:cubicBezTo>
                      <a:pt x="22576" y="8024"/>
                      <a:pt x="24036" y="7996"/>
                      <a:pt x="24215" y="7936"/>
                    </a:cubicBezTo>
                    <a:cubicBezTo>
                      <a:pt x="25029" y="7692"/>
                      <a:pt x="24378" y="5495"/>
                      <a:pt x="23523" y="4721"/>
                    </a:cubicBezTo>
                    <a:cubicBezTo>
                      <a:pt x="22669" y="4070"/>
                      <a:pt x="14244" y="163"/>
                      <a:pt x="14244" y="163"/>
                    </a:cubicBezTo>
                    <a:lnTo>
                      <a:pt x="0"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3"/>
              <p:cNvSpPr/>
              <p:nvPr/>
            </p:nvSpPr>
            <p:spPr>
              <a:xfrm flipH="1">
                <a:off x="7013228" y="4273141"/>
                <a:ext cx="414582" cy="5824"/>
              </a:xfrm>
              <a:custGeom>
                <a:avLst/>
                <a:gdLst/>
                <a:ahLst/>
                <a:cxnLst/>
                <a:rect l="l" t="t" r="r" b="b"/>
                <a:pathLst>
                  <a:path w="22425" h="315" extrusionOk="0">
                    <a:moveTo>
                      <a:pt x="4747" y="0"/>
                    </a:moveTo>
                    <a:cubicBezTo>
                      <a:pt x="2666" y="0"/>
                      <a:pt x="952" y="18"/>
                      <a:pt x="0" y="60"/>
                    </a:cubicBezTo>
                    <a:cubicBezTo>
                      <a:pt x="3053" y="230"/>
                      <a:pt x="13962" y="315"/>
                      <a:pt x="19657" y="315"/>
                    </a:cubicBezTo>
                    <a:cubicBezTo>
                      <a:pt x="20796" y="315"/>
                      <a:pt x="21726" y="311"/>
                      <a:pt x="22343" y="304"/>
                    </a:cubicBezTo>
                    <a:cubicBezTo>
                      <a:pt x="22425" y="304"/>
                      <a:pt x="22425" y="264"/>
                      <a:pt x="22343" y="264"/>
                    </a:cubicBezTo>
                    <a:cubicBezTo>
                      <a:pt x="19601" y="143"/>
                      <a:pt x="10681" y="0"/>
                      <a:pt x="4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3"/>
              <p:cNvSpPr/>
              <p:nvPr/>
            </p:nvSpPr>
            <p:spPr>
              <a:xfrm flipH="1">
                <a:off x="7047929" y="4220636"/>
                <a:ext cx="57866" cy="52874"/>
              </a:xfrm>
              <a:custGeom>
                <a:avLst/>
                <a:gdLst/>
                <a:ahLst/>
                <a:cxnLst/>
                <a:rect l="l" t="t" r="r" b="b"/>
                <a:pathLst>
                  <a:path w="3130" h="2860" extrusionOk="0">
                    <a:moveTo>
                      <a:pt x="3094" y="11"/>
                    </a:moveTo>
                    <a:cubicBezTo>
                      <a:pt x="3107" y="24"/>
                      <a:pt x="3116" y="29"/>
                      <a:pt x="3121" y="29"/>
                    </a:cubicBezTo>
                    <a:cubicBezTo>
                      <a:pt x="3130" y="29"/>
                      <a:pt x="3121" y="11"/>
                      <a:pt x="3094" y="11"/>
                    </a:cubicBezTo>
                    <a:close/>
                    <a:moveTo>
                      <a:pt x="2872" y="0"/>
                    </a:moveTo>
                    <a:cubicBezTo>
                      <a:pt x="2088" y="0"/>
                      <a:pt x="1302" y="382"/>
                      <a:pt x="855" y="865"/>
                    </a:cubicBezTo>
                    <a:cubicBezTo>
                      <a:pt x="408" y="1354"/>
                      <a:pt x="1" y="2086"/>
                      <a:pt x="1" y="2860"/>
                    </a:cubicBezTo>
                    <a:lnTo>
                      <a:pt x="41" y="2860"/>
                    </a:lnTo>
                    <a:cubicBezTo>
                      <a:pt x="286" y="1354"/>
                      <a:pt x="1629" y="133"/>
                      <a:pt x="3094" y="11"/>
                    </a:cubicBezTo>
                    <a:cubicBezTo>
                      <a:pt x="3020" y="4"/>
                      <a:pt x="2946" y="0"/>
                      <a:pt x="28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3"/>
              <p:cNvSpPr/>
              <p:nvPr/>
            </p:nvSpPr>
            <p:spPr>
              <a:xfrm flipH="1">
                <a:off x="7165214" y="4157483"/>
                <a:ext cx="79533" cy="32409"/>
              </a:xfrm>
              <a:custGeom>
                <a:avLst/>
                <a:gdLst/>
                <a:ahLst/>
                <a:cxnLst/>
                <a:rect l="l" t="t" r="r" b="b"/>
                <a:pathLst>
                  <a:path w="4302" h="1753" extrusionOk="0">
                    <a:moveTo>
                      <a:pt x="3885" y="0"/>
                    </a:moveTo>
                    <a:cubicBezTo>
                      <a:pt x="2491" y="0"/>
                      <a:pt x="940" y="537"/>
                      <a:pt x="28" y="1677"/>
                    </a:cubicBezTo>
                    <a:cubicBezTo>
                      <a:pt x="0" y="1705"/>
                      <a:pt x="30" y="1752"/>
                      <a:pt x="52" y="1752"/>
                    </a:cubicBezTo>
                    <a:cubicBezTo>
                      <a:pt x="61" y="1752"/>
                      <a:pt x="69" y="1743"/>
                      <a:pt x="69" y="1718"/>
                    </a:cubicBezTo>
                    <a:cubicBezTo>
                      <a:pt x="1453" y="1066"/>
                      <a:pt x="2715" y="578"/>
                      <a:pt x="4180" y="171"/>
                    </a:cubicBezTo>
                    <a:cubicBezTo>
                      <a:pt x="4302" y="171"/>
                      <a:pt x="4302" y="8"/>
                      <a:pt x="4180" y="8"/>
                    </a:cubicBezTo>
                    <a:cubicBezTo>
                      <a:pt x="4082" y="3"/>
                      <a:pt x="3984" y="0"/>
                      <a:pt x="3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3"/>
              <p:cNvSpPr/>
              <p:nvPr/>
            </p:nvSpPr>
            <p:spPr>
              <a:xfrm flipH="1">
                <a:off x="7143399" y="4165858"/>
                <a:ext cx="81068" cy="32704"/>
              </a:xfrm>
              <a:custGeom>
                <a:avLst/>
                <a:gdLst/>
                <a:ahLst/>
                <a:cxnLst/>
                <a:rect l="l" t="t" r="r" b="b"/>
                <a:pathLst>
                  <a:path w="4385" h="1769" extrusionOk="0">
                    <a:moveTo>
                      <a:pt x="4053" y="1"/>
                    </a:moveTo>
                    <a:cubicBezTo>
                      <a:pt x="2625" y="1"/>
                      <a:pt x="970" y="497"/>
                      <a:pt x="30" y="1671"/>
                    </a:cubicBezTo>
                    <a:cubicBezTo>
                      <a:pt x="1" y="1731"/>
                      <a:pt x="58" y="1769"/>
                      <a:pt x="91" y="1769"/>
                    </a:cubicBezTo>
                    <a:cubicBezTo>
                      <a:pt x="103" y="1769"/>
                      <a:pt x="112" y="1764"/>
                      <a:pt x="112" y="1753"/>
                    </a:cubicBezTo>
                    <a:cubicBezTo>
                      <a:pt x="1455" y="1061"/>
                      <a:pt x="2757" y="573"/>
                      <a:pt x="4222" y="166"/>
                    </a:cubicBezTo>
                    <a:cubicBezTo>
                      <a:pt x="4385" y="166"/>
                      <a:pt x="4304" y="3"/>
                      <a:pt x="4222" y="3"/>
                    </a:cubicBezTo>
                    <a:cubicBezTo>
                      <a:pt x="4166" y="1"/>
                      <a:pt x="4110" y="1"/>
                      <a:pt x="4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3"/>
              <p:cNvSpPr/>
              <p:nvPr/>
            </p:nvSpPr>
            <p:spPr>
              <a:xfrm flipH="1">
                <a:off x="7123081" y="4174140"/>
                <a:ext cx="79552" cy="32723"/>
              </a:xfrm>
              <a:custGeom>
                <a:avLst/>
                <a:gdLst/>
                <a:ahLst/>
                <a:cxnLst/>
                <a:rect l="l" t="t" r="r" b="b"/>
                <a:pathLst>
                  <a:path w="4303" h="1770" extrusionOk="0">
                    <a:moveTo>
                      <a:pt x="4060" y="0"/>
                    </a:moveTo>
                    <a:cubicBezTo>
                      <a:pt x="2595" y="0"/>
                      <a:pt x="972" y="534"/>
                      <a:pt x="30" y="1712"/>
                    </a:cubicBezTo>
                    <a:cubicBezTo>
                      <a:pt x="1" y="1741"/>
                      <a:pt x="33" y="1769"/>
                      <a:pt x="54" y="1769"/>
                    </a:cubicBezTo>
                    <a:cubicBezTo>
                      <a:pt x="63" y="1769"/>
                      <a:pt x="70" y="1764"/>
                      <a:pt x="70" y="1753"/>
                    </a:cubicBezTo>
                    <a:cubicBezTo>
                      <a:pt x="1454" y="1101"/>
                      <a:pt x="2716" y="572"/>
                      <a:pt x="4221" y="165"/>
                    </a:cubicBezTo>
                    <a:cubicBezTo>
                      <a:pt x="4303" y="165"/>
                      <a:pt x="4303" y="3"/>
                      <a:pt x="4221" y="3"/>
                    </a:cubicBezTo>
                    <a:cubicBezTo>
                      <a:pt x="4168" y="1"/>
                      <a:pt x="4114" y="0"/>
                      <a:pt x="40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3"/>
              <p:cNvSpPr/>
              <p:nvPr/>
            </p:nvSpPr>
            <p:spPr>
              <a:xfrm flipH="1">
                <a:off x="7101266" y="4183051"/>
                <a:ext cx="80827" cy="32094"/>
              </a:xfrm>
              <a:custGeom>
                <a:avLst/>
                <a:gdLst/>
                <a:ahLst/>
                <a:cxnLst/>
                <a:rect l="l" t="t" r="r" b="b"/>
                <a:pathLst>
                  <a:path w="4372" h="1736" extrusionOk="0">
                    <a:moveTo>
                      <a:pt x="3914" y="1"/>
                    </a:moveTo>
                    <a:cubicBezTo>
                      <a:pt x="2515" y="1"/>
                      <a:pt x="932" y="538"/>
                      <a:pt x="58" y="1678"/>
                    </a:cubicBezTo>
                    <a:cubicBezTo>
                      <a:pt x="1" y="1706"/>
                      <a:pt x="45" y="1735"/>
                      <a:pt x="76" y="1735"/>
                    </a:cubicBezTo>
                    <a:cubicBezTo>
                      <a:pt x="88" y="1735"/>
                      <a:pt x="99" y="1730"/>
                      <a:pt x="99" y="1718"/>
                    </a:cubicBezTo>
                    <a:cubicBezTo>
                      <a:pt x="1482" y="1067"/>
                      <a:pt x="2744" y="538"/>
                      <a:pt x="4209" y="131"/>
                    </a:cubicBezTo>
                    <a:cubicBezTo>
                      <a:pt x="4372" y="131"/>
                      <a:pt x="4331" y="9"/>
                      <a:pt x="4209" y="9"/>
                    </a:cubicBezTo>
                    <a:cubicBezTo>
                      <a:pt x="4112" y="4"/>
                      <a:pt x="4013" y="1"/>
                      <a:pt x="3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3"/>
              <p:cNvSpPr/>
              <p:nvPr/>
            </p:nvSpPr>
            <p:spPr>
              <a:xfrm flipH="1">
                <a:off x="7378893" y="4209544"/>
                <a:ext cx="60953" cy="47420"/>
              </a:xfrm>
              <a:custGeom>
                <a:avLst/>
                <a:gdLst/>
                <a:ahLst/>
                <a:cxnLst/>
                <a:rect l="l" t="t" r="r" b="b"/>
                <a:pathLst>
                  <a:path w="3297" h="2565" extrusionOk="0">
                    <a:moveTo>
                      <a:pt x="1669" y="0"/>
                    </a:moveTo>
                    <a:cubicBezTo>
                      <a:pt x="0" y="0"/>
                      <a:pt x="0" y="2564"/>
                      <a:pt x="1628" y="2564"/>
                    </a:cubicBezTo>
                    <a:cubicBezTo>
                      <a:pt x="3297" y="2564"/>
                      <a:pt x="3297" y="0"/>
                      <a:pt x="1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3"/>
              <p:cNvSpPr/>
              <p:nvPr/>
            </p:nvSpPr>
            <p:spPr>
              <a:xfrm flipH="1">
                <a:off x="7123821" y="4080427"/>
                <a:ext cx="78276" cy="89110"/>
              </a:xfrm>
              <a:custGeom>
                <a:avLst/>
                <a:gdLst/>
                <a:ahLst/>
                <a:cxnLst/>
                <a:rect l="l" t="t" r="r" b="b"/>
                <a:pathLst>
                  <a:path w="4234" h="4820" extrusionOk="0">
                    <a:moveTo>
                      <a:pt x="2921" y="306"/>
                    </a:moveTo>
                    <a:cubicBezTo>
                      <a:pt x="3216" y="306"/>
                      <a:pt x="3455" y="516"/>
                      <a:pt x="3500" y="1124"/>
                    </a:cubicBezTo>
                    <a:cubicBezTo>
                      <a:pt x="3582" y="2101"/>
                      <a:pt x="2280" y="2955"/>
                      <a:pt x="1669" y="3362"/>
                    </a:cubicBezTo>
                    <a:cubicBezTo>
                      <a:pt x="1181" y="3729"/>
                      <a:pt x="611" y="4054"/>
                      <a:pt x="163" y="4420"/>
                    </a:cubicBezTo>
                    <a:cubicBezTo>
                      <a:pt x="408" y="3729"/>
                      <a:pt x="652" y="2955"/>
                      <a:pt x="1018" y="2223"/>
                    </a:cubicBezTo>
                    <a:cubicBezTo>
                      <a:pt x="1181" y="1897"/>
                      <a:pt x="1384" y="1572"/>
                      <a:pt x="1588" y="1205"/>
                    </a:cubicBezTo>
                    <a:cubicBezTo>
                      <a:pt x="1766" y="899"/>
                      <a:pt x="2424" y="306"/>
                      <a:pt x="2921" y="306"/>
                    </a:cubicBezTo>
                    <a:close/>
                    <a:moveTo>
                      <a:pt x="2837" y="1"/>
                    </a:moveTo>
                    <a:cubicBezTo>
                      <a:pt x="2273" y="1"/>
                      <a:pt x="1722" y="401"/>
                      <a:pt x="1384" y="880"/>
                    </a:cubicBezTo>
                    <a:cubicBezTo>
                      <a:pt x="611" y="1897"/>
                      <a:pt x="41" y="3362"/>
                      <a:pt x="1" y="4624"/>
                    </a:cubicBezTo>
                    <a:cubicBezTo>
                      <a:pt x="1" y="4665"/>
                      <a:pt x="1" y="4665"/>
                      <a:pt x="41" y="4665"/>
                    </a:cubicBezTo>
                    <a:cubicBezTo>
                      <a:pt x="100" y="4753"/>
                      <a:pt x="159" y="4819"/>
                      <a:pt x="232" y="4819"/>
                    </a:cubicBezTo>
                    <a:cubicBezTo>
                      <a:pt x="261" y="4819"/>
                      <a:pt x="292" y="4809"/>
                      <a:pt x="326" y="4787"/>
                    </a:cubicBezTo>
                    <a:cubicBezTo>
                      <a:pt x="1384" y="4054"/>
                      <a:pt x="2605" y="3403"/>
                      <a:pt x="3419" y="2386"/>
                    </a:cubicBezTo>
                    <a:cubicBezTo>
                      <a:pt x="3867" y="1816"/>
                      <a:pt x="4233" y="880"/>
                      <a:pt x="3582" y="269"/>
                    </a:cubicBezTo>
                    <a:cubicBezTo>
                      <a:pt x="3343" y="81"/>
                      <a:pt x="3089" y="1"/>
                      <a:pt x="2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3"/>
              <p:cNvSpPr/>
              <p:nvPr/>
            </p:nvSpPr>
            <p:spPr>
              <a:xfrm flipH="1">
                <a:off x="7195312" y="4128439"/>
                <a:ext cx="106359" cy="48363"/>
              </a:xfrm>
              <a:custGeom>
                <a:avLst/>
                <a:gdLst/>
                <a:ahLst/>
                <a:cxnLst/>
                <a:rect l="l" t="t" r="r" b="b"/>
                <a:pathLst>
                  <a:path w="5753" h="2616" extrusionOk="0">
                    <a:moveTo>
                      <a:pt x="1782" y="399"/>
                    </a:moveTo>
                    <a:cubicBezTo>
                      <a:pt x="1969" y="399"/>
                      <a:pt x="2138" y="415"/>
                      <a:pt x="2253" y="440"/>
                    </a:cubicBezTo>
                    <a:cubicBezTo>
                      <a:pt x="2578" y="562"/>
                      <a:pt x="2945" y="643"/>
                      <a:pt x="3311" y="806"/>
                    </a:cubicBezTo>
                    <a:cubicBezTo>
                      <a:pt x="4003" y="1132"/>
                      <a:pt x="4735" y="1457"/>
                      <a:pt x="5387" y="1864"/>
                    </a:cubicBezTo>
                    <a:cubicBezTo>
                      <a:pt x="4776" y="1946"/>
                      <a:pt x="4125" y="2027"/>
                      <a:pt x="3514" y="2068"/>
                    </a:cubicBezTo>
                    <a:cubicBezTo>
                      <a:pt x="3231" y="2121"/>
                      <a:pt x="2777" y="2189"/>
                      <a:pt x="2309" y="2189"/>
                    </a:cubicBezTo>
                    <a:cubicBezTo>
                      <a:pt x="1702" y="2189"/>
                      <a:pt x="1069" y="2074"/>
                      <a:pt x="747" y="1661"/>
                    </a:cubicBezTo>
                    <a:cubicBezTo>
                      <a:pt x="0" y="654"/>
                      <a:pt x="1041" y="399"/>
                      <a:pt x="1782" y="399"/>
                    </a:cubicBezTo>
                    <a:close/>
                    <a:moveTo>
                      <a:pt x="1716" y="1"/>
                    </a:moveTo>
                    <a:cubicBezTo>
                      <a:pt x="1012" y="1"/>
                      <a:pt x="231" y="273"/>
                      <a:pt x="96" y="1050"/>
                    </a:cubicBezTo>
                    <a:cubicBezTo>
                      <a:pt x="15" y="1946"/>
                      <a:pt x="910" y="2393"/>
                      <a:pt x="1683" y="2556"/>
                    </a:cubicBezTo>
                    <a:cubicBezTo>
                      <a:pt x="1945" y="2598"/>
                      <a:pt x="2213" y="2616"/>
                      <a:pt x="2484" y="2616"/>
                    </a:cubicBezTo>
                    <a:cubicBezTo>
                      <a:pt x="3515" y="2616"/>
                      <a:pt x="4591" y="2359"/>
                      <a:pt x="5590" y="2230"/>
                    </a:cubicBezTo>
                    <a:cubicBezTo>
                      <a:pt x="5753" y="2230"/>
                      <a:pt x="5753" y="2068"/>
                      <a:pt x="5712" y="1986"/>
                    </a:cubicBezTo>
                    <a:cubicBezTo>
                      <a:pt x="5712" y="1986"/>
                      <a:pt x="5753" y="1946"/>
                      <a:pt x="5712" y="1946"/>
                    </a:cubicBezTo>
                    <a:cubicBezTo>
                      <a:pt x="4776" y="1050"/>
                      <a:pt x="3392" y="318"/>
                      <a:pt x="2131" y="33"/>
                    </a:cubicBezTo>
                    <a:cubicBezTo>
                      <a:pt x="2000" y="12"/>
                      <a:pt x="1859" y="1"/>
                      <a:pt x="1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3"/>
              <p:cNvSpPr/>
              <p:nvPr/>
            </p:nvSpPr>
            <p:spPr>
              <a:xfrm flipH="1">
                <a:off x="7331689" y="4171922"/>
                <a:ext cx="201662" cy="121907"/>
              </a:xfrm>
              <a:custGeom>
                <a:avLst/>
                <a:gdLst/>
                <a:ahLst/>
                <a:cxnLst/>
                <a:rect l="l" t="t" r="r" b="b"/>
                <a:pathLst>
                  <a:path w="10908" h="6594" extrusionOk="0">
                    <a:moveTo>
                      <a:pt x="0" y="0"/>
                    </a:moveTo>
                    <a:cubicBezTo>
                      <a:pt x="122" y="3297"/>
                      <a:pt x="204" y="5820"/>
                      <a:pt x="529" y="6024"/>
                    </a:cubicBezTo>
                    <a:cubicBezTo>
                      <a:pt x="896" y="6268"/>
                      <a:pt x="5698" y="6512"/>
                      <a:pt x="10907" y="6593"/>
                    </a:cubicBezTo>
                    <a:lnTo>
                      <a:pt x="0"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3"/>
              <p:cNvSpPr/>
              <p:nvPr/>
            </p:nvSpPr>
            <p:spPr>
              <a:xfrm flipH="1">
                <a:off x="7176492" y="2938011"/>
                <a:ext cx="453720" cy="1121064"/>
              </a:xfrm>
              <a:custGeom>
                <a:avLst/>
                <a:gdLst/>
                <a:ahLst/>
                <a:cxnLst/>
                <a:rect l="l" t="t" r="r" b="b"/>
                <a:pathLst>
                  <a:path w="24542" h="60639" extrusionOk="0">
                    <a:moveTo>
                      <a:pt x="1" y="0"/>
                    </a:moveTo>
                    <a:cubicBezTo>
                      <a:pt x="1" y="0"/>
                      <a:pt x="6919" y="24256"/>
                      <a:pt x="7937" y="32354"/>
                    </a:cubicBezTo>
                    <a:cubicBezTo>
                      <a:pt x="8873" y="39680"/>
                      <a:pt x="8914" y="60639"/>
                      <a:pt x="8914" y="60639"/>
                    </a:cubicBezTo>
                    <a:lnTo>
                      <a:pt x="24541" y="60639"/>
                    </a:lnTo>
                    <a:cubicBezTo>
                      <a:pt x="24541" y="60639"/>
                      <a:pt x="23565" y="39069"/>
                      <a:pt x="22344" y="31418"/>
                    </a:cubicBezTo>
                    <a:cubicBezTo>
                      <a:pt x="21082" y="23523"/>
                      <a:pt x="15791" y="0"/>
                      <a:pt x="1579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3"/>
              <p:cNvSpPr/>
              <p:nvPr/>
            </p:nvSpPr>
            <p:spPr>
              <a:xfrm flipH="1">
                <a:off x="7187787" y="4004887"/>
                <a:ext cx="255830" cy="7543"/>
              </a:xfrm>
              <a:custGeom>
                <a:avLst/>
                <a:gdLst/>
                <a:ahLst/>
                <a:cxnLst/>
                <a:rect l="l" t="t" r="r" b="b"/>
                <a:pathLst>
                  <a:path w="13838" h="408" extrusionOk="0">
                    <a:moveTo>
                      <a:pt x="3501" y="1"/>
                    </a:moveTo>
                    <a:cubicBezTo>
                      <a:pt x="2320" y="1"/>
                      <a:pt x="1222" y="123"/>
                      <a:pt x="41" y="163"/>
                    </a:cubicBezTo>
                    <a:cubicBezTo>
                      <a:pt x="1" y="163"/>
                      <a:pt x="1" y="204"/>
                      <a:pt x="41" y="204"/>
                    </a:cubicBezTo>
                    <a:cubicBezTo>
                      <a:pt x="1222" y="286"/>
                      <a:pt x="2320" y="367"/>
                      <a:pt x="3501" y="367"/>
                    </a:cubicBezTo>
                    <a:cubicBezTo>
                      <a:pt x="4640" y="367"/>
                      <a:pt x="5780" y="408"/>
                      <a:pt x="6919" y="408"/>
                    </a:cubicBezTo>
                    <a:cubicBezTo>
                      <a:pt x="9198" y="408"/>
                      <a:pt x="11477" y="408"/>
                      <a:pt x="13797" y="286"/>
                    </a:cubicBezTo>
                    <a:cubicBezTo>
                      <a:pt x="13838" y="286"/>
                      <a:pt x="13838" y="163"/>
                      <a:pt x="13797" y="163"/>
                    </a:cubicBezTo>
                    <a:cubicBezTo>
                      <a:pt x="11477" y="1"/>
                      <a:pt x="9198" y="1"/>
                      <a:pt x="6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3"/>
              <p:cNvSpPr/>
              <p:nvPr/>
            </p:nvSpPr>
            <p:spPr>
              <a:xfrm flipH="1">
                <a:off x="7419510" y="2958569"/>
                <a:ext cx="154260" cy="1013614"/>
              </a:xfrm>
              <a:custGeom>
                <a:avLst/>
                <a:gdLst/>
                <a:ahLst/>
                <a:cxnLst/>
                <a:rect l="l" t="t" r="r" b="b"/>
                <a:pathLst>
                  <a:path w="8344" h="54827" extrusionOk="0">
                    <a:moveTo>
                      <a:pt x="77" y="1"/>
                    </a:moveTo>
                    <a:cubicBezTo>
                      <a:pt x="42" y="1"/>
                      <a:pt x="0" y="21"/>
                      <a:pt x="0" y="68"/>
                    </a:cubicBezTo>
                    <a:cubicBezTo>
                      <a:pt x="1709" y="7150"/>
                      <a:pt x="3419" y="14231"/>
                      <a:pt x="5169" y="21312"/>
                    </a:cubicBezTo>
                    <a:cubicBezTo>
                      <a:pt x="6023" y="24771"/>
                      <a:pt x="7000" y="28231"/>
                      <a:pt x="7448" y="31771"/>
                    </a:cubicBezTo>
                    <a:cubicBezTo>
                      <a:pt x="7895" y="35353"/>
                      <a:pt x="7895" y="38893"/>
                      <a:pt x="7936" y="42515"/>
                    </a:cubicBezTo>
                    <a:cubicBezTo>
                      <a:pt x="8017" y="46585"/>
                      <a:pt x="8017" y="50655"/>
                      <a:pt x="8140" y="54765"/>
                    </a:cubicBezTo>
                    <a:cubicBezTo>
                      <a:pt x="8140" y="54806"/>
                      <a:pt x="8160" y="54826"/>
                      <a:pt x="8180" y="54826"/>
                    </a:cubicBezTo>
                    <a:cubicBezTo>
                      <a:pt x="8201" y="54826"/>
                      <a:pt x="8221" y="54806"/>
                      <a:pt x="8221" y="54765"/>
                    </a:cubicBezTo>
                    <a:cubicBezTo>
                      <a:pt x="8302" y="51103"/>
                      <a:pt x="8302" y="47521"/>
                      <a:pt x="8302" y="43858"/>
                    </a:cubicBezTo>
                    <a:cubicBezTo>
                      <a:pt x="8343" y="40236"/>
                      <a:pt x="8343" y="36614"/>
                      <a:pt x="7936" y="33033"/>
                    </a:cubicBezTo>
                    <a:cubicBezTo>
                      <a:pt x="7611" y="29492"/>
                      <a:pt x="6674" y="26033"/>
                      <a:pt x="5820" y="22533"/>
                    </a:cubicBezTo>
                    <a:cubicBezTo>
                      <a:pt x="4965" y="19033"/>
                      <a:pt x="4029" y="15452"/>
                      <a:pt x="3175" y="11952"/>
                    </a:cubicBezTo>
                    <a:cubicBezTo>
                      <a:pt x="2320" y="8411"/>
                      <a:pt x="1384" y="4871"/>
                      <a:pt x="489" y="1371"/>
                    </a:cubicBezTo>
                    <a:cubicBezTo>
                      <a:pt x="366" y="882"/>
                      <a:pt x="285" y="475"/>
                      <a:pt x="122" y="28"/>
                    </a:cubicBezTo>
                    <a:cubicBezTo>
                      <a:pt x="122" y="11"/>
                      <a:pt x="101"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3"/>
              <p:cNvSpPr/>
              <p:nvPr/>
            </p:nvSpPr>
            <p:spPr>
              <a:xfrm flipH="1">
                <a:off x="7332988" y="3895793"/>
                <a:ext cx="463500" cy="414712"/>
              </a:xfrm>
              <a:custGeom>
                <a:avLst/>
                <a:gdLst/>
                <a:ahLst/>
                <a:cxnLst/>
                <a:rect l="l" t="t" r="r" b="b"/>
                <a:pathLst>
                  <a:path w="25071" h="22432" extrusionOk="0">
                    <a:moveTo>
                      <a:pt x="123" y="1"/>
                    </a:moveTo>
                    <a:cubicBezTo>
                      <a:pt x="123" y="1"/>
                      <a:pt x="1" y="6064"/>
                      <a:pt x="41" y="11803"/>
                    </a:cubicBezTo>
                    <a:cubicBezTo>
                      <a:pt x="123" y="12698"/>
                      <a:pt x="123" y="13553"/>
                      <a:pt x="123" y="14407"/>
                    </a:cubicBezTo>
                    <a:cubicBezTo>
                      <a:pt x="164" y="18314"/>
                      <a:pt x="326" y="21529"/>
                      <a:pt x="611" y="21733"/>
                    </a:cubicBezTo>
                    <a:cubicBezTo>
                      <a:pt x="1226" y="22163"/>
                      <a:pt x="14011" y="22431"/>
                      <a:pt x="20561" y="22431"/>
                    </a:cubicBezTo>
                    <a:cubicBezTo>
                      <a:pt x="22681" y="22431"/>
                      <a:pt x="24149" y="22403"/>
                      <a:pt x="24338" y="22343"/>
                    </a:cubicBezTo>
                    <a:cubicBezTo>
                      <a:pt x="25070" y="22099"/>
                      <a:pt x="24419" y="19861"/>
                      <a:pt x="23605" y="19128"/>
                    </a:cubicBezTo>
                    <a:cubicBezTo>
                      <a:pt x="22750" y="18477"/>
                      <a:pt x="14367" y="14570"/>
                      <a:pt x="14367" y="14570"/>
                    </a:cubicBezTo>
                    <a:lnTo>
                      <a:pt x="14448" y="11966"/>
                    </a:lnTo>
                    <a:lnTo>
                      <a:pt x="14896" y="163"/>
                    </a:lnTo>
                    <a:lnTo>
                      <a:pt x="123" y="1"/>
                    </a:ln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3"/>
              <p:cNvSpPr/>
              <p:nvPr/>
            </p:nvSpPr>
            <p:spPr>
              <a:xfrm flipH="1">
                <a:off x="7332988" y="4113982"/>
                <a:ext cx="462742" cy="196522"/>
              </a:xfrm>
              <a:custGeom>
                <a:avLst/>
                <a:gdLst/>
                <a:ahLst/>
                <a:cxnLst/>
                <a:rect l="l" t="t" r="r" b="b"/>
                <a:pathLst>
                  <a:path w="25030" h="10630" extrusionOk="0">
                    <a:moveTo>
                      <a:pt x="0" y="1"/>
                    </a:moveTo>
                    <a:lnTo>
                      <a:pt x="0" y="1"/>
                    </a:lnTo>
                    <a:cubicBezTo>
                      <a:pt x="82" y="5007"/>
                      <a:pt x="163" y="9687"/>
                      <a:pt x="570" y="9931"/>
                    </a:cubicBezTo>
                    <a:cubicBezTo>
                      <a:pt x="1185" y="10361"/>
                      <a:pt x="13970" y="10629"/>
                      <a:pt x="20520" y="10629"/>
                    </a:cubicBezTo>
                    <a:cubicBezTo>
                      <a:pt x="22640" y="10629"/>
                      <a:pt x="24108" y="10601"/>
                      <a:pt x="24297" y="10541"/>
                    </a:cubicBezTo>
                    <a:cubicBezTo>
                      <a:pt x="25029" y="10297"/>
                      <a:pt x="24378" y="8059"/>
                      <a:pt x="23564" y="7326"/>
                    </a:cubicBezTo>
                    <a:cubicBezTo>
                      <a:pt x="22709" y="6675"/>
                      <a:pt x="14326" y="2768"/>
                      <a:pt x="14326" y="2768"/>
                    </a:cubicBezTo>
                    <a:lnTo>
                      <a:pt x="14407" y="164"/>
                    </a:lnTo>
                    <a:lnTo>
                      <a:pt x="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3"/>
              <p:cNvSpPr/>
              <p:nvPr/>
            </p:nvSpPr>
            <p:spPr>
              <a:xfrm flipH="1">
                <a:off x="7332988" y="4162142"/>
                <a:ext cx="461245" cy="148362"/>
              </a:xfrm>
              <a:custGeom>
                <a:avLst/>
                <a:gdLst/>
                <a:ahLst/>
                <a:cxnLst/>
                <a:rect l="l" t="t" r="r" b="b"/>
                <a:pathLst>
                  <a:path w="24949" h="8025" extrusionOk="0">
                    <a:moveTo>
                      <a:pt x="1" y="0"/>
                    </a:moveTo>
                    <a:lnTo>
                      <a:pt x="1" y="0"/>
                    </a:lnTo>
                    <a:cubicBezTo>
                      <a:pt x="42" y="3907"/>
                      <a:pt x="204" y="7122"/>
                      <a:pt x="489" y="7326"/>
                    </a:cubicBezTo>
                    <a:cubicBezTo>
                      <a:pt x="1104" y="7756"/>
                      <a:pt x="13889" y="8024"/>
                      <a:pt x="20439" y="8024"/>
                    </a:cubicBezTo>
                    <a:cubicBezTo>
                      <a:pt x="22559" y="8024"/>
                      <a:pt x="24027" y="7996"/>
                      <a:pt x="24216" y="7936"/>
                    </a:cubicBezTo>
                    <a:cubicBezTo>
                      <a:pt x="24948" y="7692"/>
                      <a:pt x="24297" y="5454"/>
                      <a:pt x="23483" y="4721"/>
                    </a:cubicBezTo>
                    <a:cubicBezTo>
                      <a:pt x="22628" y="4070"/>
                      <a:pt x="14245" y="163"/>
                      <a:pt x="14245" y="163"/>
                    </a:cubicBezTo>
                    <a:lnTo>
                      <a:pt x="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3"/>
              <p:cNvSpPr/>
              <p:nvPr/>
            </p:nvSpPr>
            <p:spPr>
              <a:xfrm flipH="1">
                <a:off x="7350293" y="4288190"/>
                <a:ext cx="415340" cy="5824"/>
              </a:xfrm>
              <a:custGeom>
                <a:avLst/>
                <a:gdLst/>
                <a:ahLst/>
                <a:cxnLst/>
                <a:rect l="l" t="t" r="r" b="b"/>
                <a:pathLst>
                  <a:path w="22466" h="315" extrusionOk="0">
                    <a:moveTo>
                      <a:pt x="4747" y="0"/>
                    </a:moveTo>
                    <a:cubicBezTo>
                      <a:pt x="2666" y="0"/>
                      <a:pt x="952" y="18"/>
                      <a:pt x="0" y="60"/>
                    </a:cubicBezTo>
                    <a:cubicBezTo>
                      <a:pt x="3053" y="230"/>
                      <a:pt x="13962" y="315"/>
                      <a:pt x="19657" y="315"/>
                    </a:cubicBezTo>
                    <a:cubicBezTo>
                      <a:pt x="20795" y="315"/>
                      <a:pt x="21726" y="311"/>
                      <a:pt x="22343" y="304"/>
                    </a:cubicBezTo>
                    <a:cubicBezTo>
                      <a:pt x="22465" y="304"/>
                      <a:pt x="22465" y="264"/>
                      <a:pt x="22343" y="264"/>
                    </a:cubicBezTo>
                    <a:cubicBezTo>
                      <a:pt x="19601" y="143"/>
                      <a:pt x="10681" y="0"/>
                      <a:pt x="4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3"/>
              <p:cNvSpPr/>
              <p:nvPr/>
            </p:nvSpPr>
            <p:spPr>
              <a:xfrm flipH="1">
                <a:off x="7385752" y="4235685"/>
                <a:ext cx="57866" cy="52116"/>
              </a:xfrm>
              <a:custGeom>
                <a:avLst/>
                <a:gdLst/>
                <a:ahLst/>
                <a:cxnLst/>
                <a:rect l="l" t="t" r="r" b="b"/>
                <a:pathLst>
                  <a:path w="3130" h="2819" extrusionOk="0">
                    <a:moveTo>
                      <a:pt x="3094" y="11"/>
                    </a:moveTo>
                    <a:cubicBezTo>
                      <a:pt x="3107" y="24"/>
                      <a:pt x="3116" y="29"/>
                      <a:pt x="3121" y="29"/>
                    </a:cubicBezTo>
                    <a:cubicBezTo>
                      <a:pt x="3130" y="29"/>
                      <a:pt x="3121" y="11"/>
                      <a:pt x="3094" y="11"/>
                    </a:cubicBezTo>
                    <a:close/>
                    <a:moveTo>
                      <a:pt x="2873" y="0"/>
                    </a:moveTo>
                    <a:cubicBezTo>
                      <a:pt x="2094" y="0"/>
                      <a:pt x="1339" y="382"/>
                      <a:pt x="855" y="865"/>
                    </a:cubicBezTo>
                    <a:cubicBezTo>
                      <a:pt x="408" y="1354"/>
                      <a:pt x="1" y="2086"/>
                      <a:pt x="1" y="2819"/>
                    </a:cubicBezTo>
                    <a:lnTo>
                      <a:pt x="41" y="2819"/>
                    </a:lnTo>
                    <a:cubicBezTo>
                      <a:pt x="286" y="1354"/>
                      <a:pt x="1629" y="92"/>
                      <a:pt x="3094" y="11"/>
                    </a:cubicBezTo>
                    <a:cubicBezTo>
                      <a:pt x="3020" y="4"/>
                      <a:pt x="2947" y="0"/>
                      <a:pt x="2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3"/>
              <p:cNvSpPr/>
              <p:nvPr/>
            </p:nvSpPr>
            <p:spPr>
              <a:xfrm flipH="1">
                <a:off x="7503036" y="4172624"/>
                <a:ext cx="79533" cy="32316"/>
              </a:xfrm>
              <a:custGeom>
                <a:avLst/>
                <a:gdLst/>
                <a:ahLst/>
                <a:cxnLst/>
                <a:rect l="l" t="t" r="r" b="b"/>
                <a:pathLst>
                  <a:path w="4302" h="1748" extrusionOk="0">
                    <a:moveTo>
                      <a:pt x="4047" y="1"/>
                    </a:moveTo>
                    <a:cubicBezTo>
                      <a:pt x="2585" y="1"/>
                      <a:pt x="968" y="497"/>
                      <a:pt x="28" y="1672"/>
                    </a:cubicBezTo>
                    <a:cubicBezTo>
                      <a:pt x="0" y="1700"/>
                      <a:pt x="30" y="1747"/>
                      <a:pt x="52" y="1747"/>
                    </a:cubicBezTo>
                    <a:cubicBezTo>
                      <a:pt x="61" y="1747"/>
                      <a:pt x="69" y="1738"/>
                      <a:pt x="69" y="1712"/>
                    </a:cubicBezTo>
                    <a:cubicBezTo>
                      <a:pt x="1453" y="1061"/>
                      <a:pt x="2714" y="573"/>
                      <a:pt x="4220" y="166"/>
                    </a:cubicBezTo>
                    <a:cubicBezTo>
                      <a:pt x="4302" y="166"/>
                      <a:pt x="4302" y="3"/>
                      <a:pt x="4220" y="3"/>
                    </a:cubicBezTo>
                    <a:cubicBezTo>
                      <a:pt x="4163" y="2"/>
                      <a:pt x="4105" y="1"/>
                      <a:pt x="40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3"/>
              <p:cNvSpPr/>
              <p:nvPr/>
            </p:nvSpPr>
            <p:spPr>
              <a:xfrm flipH="1">
                <a:off x="7481221" y="4180907"/>
                <a:ext cx="80864" cy="32704"/>
              </a:xfrm>
              <a:custGeom>
                <a:avLst/>
                <a:gdLst/>
                <a:ahLst/>
                <a:cxnLst/>
                <a:rect l="l" t="t" r="r" b="b"/>
                <a:pathLst>
                  <a:path w="4374" h="1769" extrusionOk="0">
                    <a:moveTo>
                      <a:pt x="4042" y="1"/>
                    </a:moveTo>
                    <a:cubicBezTo>
                      <a:pt x="2614" y="1"/>
                      <a:pt x="960" y="497"/>
                      <a:pt x="60" y="1671"/>
                    </a:cubicBezTo>
                    <a:cubicBezTo>
                      <a:pt x="0" y="1731"/>
                      <a:pt x="50" y="1769"/>
                      <a:pt x="81" y="1769"/>
                    </a:cubicBezTo>
                    <a:cubicBezTo>
                      <a:pt x="92" y="1769"/>
                      <a:pt x="101" y="1764"/>
                      <a:pt x="101" y="1753"/>
                    </a:cubicBezTo>
                    <a:cubicBezTo>
                      <a:pt x="1444" y="1061"/>
                      <a:pt x="2746" y="573"/>
                      <a:pt x="4211" y="166"/>
                    </a:cubicBezTo>
                    <a:cubicBezTo>
                      <a:pt x="4374" y="166"/>
                      <a:pt x="4333" y="3"/>
                      <a:pt x="4211" y="3"/>
                    </a:cubicBezTo>
                    <a:cubicBezTo>
                      <a:pt x="4155" y="1"/>
                      <a:pt x="4099" y="1"/>
                      <a:pt x="4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3"/>
              <p:cNvSpPr/>
              <p:nvPr/>
            </p:nvSpPr>
            <p:spPr>
              <a:xfrm flipH="1">
                <a:off x="7460903" y="4189189"/>
                <a:ext cx="80291" cy="32723"/>
              </a:xfrm>
              <a:custGeom>
                <a:avLst/>
                <a:gdLst/>
                <a:ahLst/>
                <a:cxnLst/>
                <a:rect l="l" t="t" r="r" b="b"/>
                <a:pathLst>
                  <a:path w="4343" h="1770" extrusionOk="0">
                    <a:moveTo>
                      <a:pt x="4059" y="0"/>
                    </a:moveTo>
                    <a:cubicBezTo>
                      <a:pt x="2594" y="0"/>
                      <a:pt x="971" y="534"/>
                      <a:pt x="29" y="1712"/>
                    </a:cubicBezTo>
                    <a:cubicBezTo>
                      <a:pt x="0" y="1741"/>
                      <a:pt x="32" y="1769"/>
                      <a:pt x="54" y="1769"/>
                    </a:cubicBezTo>
                    <a:cubicBezTo>
                      <a:pt x="63" y="1769"/>
                      <a:pt x="70" y="1764"/>
                      <a:pt x="70" y="1752"/>
                    </a:cubicBezTo>
                    <a:cubicBezTo>
                      <a:pt x="1453" y="1101"/>
                      <a:pt x="2715" y="572"/>
                      <a:pt x="4221" y="165"/>
                    </a:cubicBezTo>
                    <a:cubicBezTo>
                      <a:pt x="4343" y="165"/>
                      <a:pt x="4343" y="3"/>
                      <a:pt x="4221" y="3"/>
                    </a:cubicBezTo>
                    <a:cubicBezTo>
                      <a:pt x="4167" y="1"/>
                      <a:pt x="4113" y="0"/>
                      <a:pt x="40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3"/>
              <p:cNvSpPr/>
              <p:nvPr/>
            </p:nvSpPr>
            <p:spPr>
              <a:xfrm flipH="1">
                <a:off x="7439828" y="4198100"/>
                <a:ext cx="79552" cy="32094"/>
              </a:xfrm>
              <a:custGeom>
                <a:avLst/>
                <a:gdLst/>
                <a:ahLst/>
                <a:cxnLst/>
                <a:rect l="l" t="t" r="r" b="b"/>
                <a:pathLst>
                  <a:path w="4303" h="1736" extrusionOk="0">
                    <a:moveTo>
                      <a:pt x="3885" y="1"/>
                    </a:moveTo>
                    <a:cubicBezTo>
                      <a:pt x="2486" y="1"/>
                      <a:pt x="903" y="538"/>
                      <a:pt x="29" y="1677"/>
                    </a:cubicBezTo>
                    <a:cubicBezTo>
                      <a:pt x="0" y="1706"/>
                      <a:pt x="33" y="1735"/>
                      <a:pt x="54" y="1735"/>
                    </a:cubicBezTo>
                    <a:cubicBezTo>
                      <a:pt x="63" y="1735"/>
                      <a:pt x="70" y="1730"/>
                      <a:pt x="70" y="1718"/>
                    </a:cubicBezTo>
                    <a:cubicBezTo>
                      <a:pt x="1453" y="1067"/>
                      <a:pt x="2715" y="538"/>
                      <a:pt x="4180" y="131"/>
                    </a:cubicBezTo>
                    <a:cubicBezTo>
                      <a:pt x="4302" y="131"/>
                      <a:pt x="4302" y="9"/>
                      <a:pt x="4180" y="9"/>
                    </a:cubicBezTo>
                    <a:cubicBezTo>
                      <a:pt x="4083" y="3"/>
                      <a:pt x="3984" y="1"/>
                      <a:pt x="3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3"/>
              <p:cNvSpPr/>
              <p:nvPr/>
            </p:nvSpPr>
            <p:spPr>
              <a:xfrm flipH="1">
                <a:off x="7716715" y="4224593"/>
                <a:ext cx="61711" cy="47420"/>
              </a:xfrm>
              <a:custGeom>
                <a:avLst/>
                <a:gdLst/>
                <a:ahLst/>
                <a:cxnLst/>
                <a:rect l="l" t="t" r="r" b="b"/>
                <a:pathLst>
                  <a:path w="3338" h="2565" extrusionOk="0">
                    <a:moveTo>
                      <a:pt x="1669" y="0"/>
                    </a:moveTo>
                    <a:cubicBezTo>
                      <a:pt x="1" y="0"/>
                      <a:pt x="1" y="2564"/>
                      <a:pt x="1628" y="2564"/>
                    </a:cubicBezTo>
                    <a:cubicBezTo>
                      <a:pt x="3338" y="2564"/>
                      <a:pt x="3338" y="0"/>
                      <a:pt x="1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3"/>
              <p:cNvSpPr/>
              <p:nvPr/>
            </p:nvSpPr>
            <p:spPr>
              <a:xfrm flipH="1">
                <a:off x="7461643" y="4095476"/>
                <a:ext cx="79034" cy="89110"/>
              </a:xfrm>
              <a:custGeom>
                <a:avLst/>
                <a:gdLst/>
                <a:ahLst/>
                <a:cxnLst/>
                <a:rect l="l" t="t" r="r" b="b"/>
                <a:pathLst>
                  <a:path w="4275" h="4820" extrusionOk="0">
                    <a:moveTo>
                      <a:pt x="2972" y="305"/>
                    </a:moveTo>
                    <a:cubicBezTo>
                      <a:pt x="3273" y="305"/>
                      <a:pt x="3521" y="516"/>
                      <a:pt x="3582" y="1124"/>
                    </a:cubicBezTo>
                    <a:cubicBezTo>
                      <a:pt x="3582" y="2101"/>
                      <a:pt x="2361" y="2955"/>
                      <a:pt x="1751" y="3362"/>
                    </a:cubicBezTo>
                    <a:cubicBezTo>
                      <a:pt x="1222" y="3729"/>
                      <a:pt x="652" y="4054"/>
                      <a:pt x="204" y="4420"/>
                    </a:cubicBezTo>
                    <a:cubicBezTo>
                      <a:pt x="448" y="3729"/>
                      <a:pt x="733" y="2955"/>
                      <a:pt x="1059" y="2223"/>
                    </a:cubicBezTo>
                    <a:cubicBezTo>
                      <a:pt x="1222" y="1897"/>
                      <a:pt x="1425" y="1572"/>
                      <a:pt x="1629" y="1205"/>
                    </a:cubicBezTo>
                    <a:cubicBezTo>
                      <a:pt x="1807" y="899"/>
                      <a:pt x="2465" y="305"/>
                      <a:pt x="2972" y="305"/>
                    </a:cubicBezTo>
                    <a:close/>
                    <a:moveTo>
                      <a:pt x="2837" y="1"/>
                    </a:moveTo>
                    <a:cubicBezTo>
                      <a:pt x="2274" y="1"/>
                      <a:pt x="1722" y="401"/>
                      <a:pt x="1385" y="880"/>
                    </a:cubicBezTo>
                    <a:cubicBezTo>
                      <a:pt x="611" y="1897"/>
                      <a:pt x="42" y="3362"/>
                      <a:pt x="1" y="4624"/>
                    </a:cubicBezTo>
                    <a:cubicBezTo>
                      <a:pt x="1" y="4665"/>
                      <a:pt x="1" y="4665"/>
                      <a:pt x="42" y="4665"/>
                    </a:cubicBezTo>
                    <a:cubicBezTo>
                      <a:pt x="71" y="4753"/>
                      <a:pt x="142" y="4819"/>
                      <a:pt x="211" y="4819"/>
                    </a:cubicBezTo>
                    <a:cubicBezTo>
                      <a:pt x="237" y="4819"/>
                      <a:pt x="263" y="4809"/>
                      <a:pt x="286" y="4787"/>
                    </a:cubicBezTo>
                    <a:cubicBezTo>
                      <a:pt x="1385" y="4054"/>
                      <a:pt x="2605" y="3403"/>
                      <a:pt x="3419" y="2385"/>
                    </a:cubicBezTo>
                    <a:cubicBezTo>
                      <a:pt x="3908" y="1816"/>
                      <a:pt x="4274" y="798"/>
                      <a:pt x="3582" y="269"/>
                    </a:cubicBezTo>
                    <a:cubicBezTo>
                      <a:pt x="3343" y="81"/>
                      <a:pt x="3089" y="1"/>
                      <a:pt x="2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3"/>
              <p:cNvSpPr/>
              <p:nvPr/>
            </p:nvSpPr>
            <p:spPr>
              <a:xfrm flipH="1">
                <a:off x="7533134" y="4143211"/>
                <a:ext cx="106858" cy="48363"/>
              </a:xfrm>
              <a:custGeom>
                <a:avLst/>
                <a:gdLst/>
                <a:ahLst/>
                <a:cxnLst/>
                <a:rect l="l" t="t" r="r" b="b"/>
                <a:pathLst>
                  <a:path w="5780" h="2616" extrusionOk="0">
                    <a:moveTo>
                      <a:pt x="1809" y="414"/>
                    </a:moveTo>
                    <a:cubicBezTo>
                      <a:pt x="1996" y="414"/>
                      <a:pt x="2165" y="430"/>
                      <a:pt x="2280" y="455"/>
                    </a:cubicBezTo>
                    <a:cubicBezTo>
                      <a:pt x="2605" y="577"/>
                      <a:pt x="2972" y="658"/>
                      <a:pt x="3338" y="821"/>
                    </a:cubicBezTo>
                    <a:cubicBezTo>
                      <a:pt x="4071" y="1147"/>
                      <a:pt x="4762" y="1472"/>
                      <a:pt x="5414" y="1879"/>
                    </a:cubicBezTo>
                    <a:cubicBezTo>
                      <a:pt x="4803" y="1960"/>
                      <a:pt x="4152" y="2042"/>
                      <a:pt x="3541" y="2083"/>
                    </a:cubicBezTo>
                    <a:cubicBezTo>
                      <a:pt x="3240" y="2136"/>
                      <a:pt x="2784" y="2204"/>
                      <a:pt x="2322" y="2204"/>
                    </a:cubicBezTo>
                    <a:cubicBezTo>
                      <a:pt x="1723" y="2204"/>
                      <a:pt x="1113" y="2089"/>
                      <a:pt x="815" y="1676"/>
                    </a:cubicBezTo>
                    <a:cubicBezTo>
                      <a:pt x="35" y="669"/>
                      <a:pt x="1070" y="414"/>
                      <a:pt x="1809" y="414"/>
                    </a:cubicBezTo>
                    <a:close/>
                    <a:moveTo>
                      <a:pt x="1696" y="1"/>
                    </a:moveTo>
                    <a:cubicBezTo>
                      <a:pt x="1005" y="1"/>
                      <a:pt x="255" y="305"/>
                      <a:pt x="123" y="1065"/>
                    </a:cubicBezTo>
                    <a:cubicBezTo>
                      <a:pt x="1" y="1960"/>
                      <a:pt x="937" y="2408"/>
                      <a:pt x="1710" y="2571"/>
                    </a:cubicBezTo>
                    <a:cubicBezTo>
                      <a:pt x="1951" y="2602"/>
                      <a:pt x="2196" y="2615"/>
                      <a:pt x="2445" y="2615"/>
                    </a:cubicBezTo>
                    <a:cubicBezTo>
                      <a:pt x="3496" y="2615"/>
                      <a:pt x="4596" y="2377"/>
                      <a:pt x="5617" y="2245"/>
                    </a:cubicBezTo>
                    <a:cubicBezTo>
                      <a:pt x="5780" y="2245"/>
                      <a:pt x="5780" y="2083"/>
                      <a:pt x="5739" y="2001"/>
                    </a:cubicBezTo>
                    <a:cubicBezTo>
                      <a:pt x="5739" y="2001"/>
                      <a:pt x="5780" y="1920"/>
                      <a:pt x="5739" y="1920"/>
                    </a:cubicBezTo>
                    <a:cubicBezTo>
                      <a:pt x="4803" y="1065"/>
                      <a:pt x="3419" y="292"/>
                      <a:pt x="2158" y="48"/>
                    </a:cubicBezTo>
                    <a:cubicBezTo>
                      <a:pt x="2013" y="17"/>
                      <a:pt x="1856" y="1"/>
                      <a:pt x="1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3"/>
              <p:cNvSpPr/>
              <p:nvPr/>
            </p:nvSpPr>
            <p:spPr>
              <a:xfrm flipH="1">
                <a:off x="7339015" y="2937253"/>
                <a:ext cx="470267" cy="1121822"/>
              </a:xfrm>
              <a:custGeom>
                <a:avLst/>
                <a:gdLst/>
                <a:ahLst/>
                <a:cxnLst/>
                <a:rect l="l" t="t" r="r" b="b"/>
                <a:pathLst>
                  <a:path w="25437" h="60680" extrusionOk="0">
                    <a:moveTo>
                      <a:pt x="4559" y="0"/>
                    </a:moveTo>
                    <a:cubicBezTo>
                      <a:pt x="4559" y="0"/>
                      <a:pt x="1507" y="8710"/>
                      <a:pt x="3135" y="14041"/>
                    </a:cubicBezTo>
                    <a:cubicBezTo>
                      <a:pt x="3135" y="14041"/>
                      <a:pt x="2117" y="32924"/>
                      <a:pt x="1832" y="36302"/>
                    </a:cubicBezTo>
                    <a:cubicBezTo>
                      <a:pt x="1222" y="42651"/>
                      <a:pt x="1" y="60680"/>
                      <a:pt x="1" y="60680"/>
                    </a:cubicBezTo>
                    <a:lnTo>
                      <a:pt x="15914" y="60680"/>
                    </a:lnTo>
                    <a:cubicBezTo>
                      <a:pt x="15914" y="60680"/>
                      <a:pt x="16727" y="43668"/>
                      <a:pt x="17297" y="37605"/>
                    </a:cubicBezTo>
                    <a:cubicBezTo>
                      <a:pt x="17908" y="31215"/>
                      <a:pt x="18844" y="11192"/>
                      <a:pt x="18844" y="11192"/>
                    </a:cubicBezTo>
                    <a:lnTo>
                      <a:pt x="20634" y="10663"/>
                    </a:lnTo>
                    <a:cubicBezTo>
                      <a:pt x="22873" y="9239"/>
                      <a:pt x="25152" y="1994"/>
                      <a:pt x="25437"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3"/>
              <p:cNvSpPr/>
              <p:nvPr/>
            </p:nvSpPr>
            <p:spPr>
              <a:xfrm flipH="1">
                <a:off x="7413501" y="3128358"/>
                <a:ext cx="94822" cy="33869"/>
              </a:xfrm>
              <a:custGeom>
                <a:avLst/>
                <a:gdLst/>
                <a:ahLst/>
                <a:cxnLst/>
                <a:rect l="l" t="t" r="r" b="b"/>
                <a:pathLst>
                  <a:path w="5129" h="1832" extrusionOk="0">
                    <a:moveTo>
                      <a:pt x="4884" y="0"/>
                    </a:moveTo>
                    <a:cubicBezTo>
                      <a:pt x="3175" y="489"/>
                      <a:pt x="1547" y="1099"/>
                      <a:pt x="41" y="1750"/>
                    </a:cubicBezTo>
                    <a:cubicBezTo>
                      <a:pt x="1" y="1791"/>
                      <a:pt x="41" y="1832"/>
                      <a:pt x="82" y="1832"/>
                    </a:cubicBezTo>
                    <a:cubicBezTo>
                      <a:pt x="1710" y="1303"/>
                      <a:pt x="3379" y="774"/>
                      <a:pt x="4966" y="163"/>
                    </a:cubicBezTo>
                    <a:cubicBezTo>
                      <a:pt x="5129" y="123"/>
                      <a:pt x="5007" y="0"/>
                      <a:pt x="4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3"/>
              <p:cNvSpPr/>
              <p:nvPr/>
            </p:nvSpPr>
            <p:spPr>
              <a:xfrm flipH="1">
                <a:off x="7405219" y="2968293"/>
                <a:ext cx="74505" cy="156478"/>
              </a:xfrm>
              <a:custGeom>
                <a:avLst/>
                <a:gdLst/>
                <a:ahLst/>
                <a:cxnLst/>
                <a:rect l="l" t="t" r="r" b="b"/>
                <a:pathLst>
                  <a:path w="4030" h="8464" extrusionOk="0">
                    <a:moveTo>
                      <a:pt x="3826" y="0"/>
                    </a:moveTo>
                    <a:cubicBezTo>
                      <a:pt x="3805" y="0"/>
                      <a:pt x="3785" y="10"/>
                      <a:pt x="3785" y="31"/>
                    </a:cubicBezTo>
                    <a:cubicBezTo>
                      <a:pt x="3785" y="1496"/>
                      <a:pt x="3663" y="2839"/>
                      <a:pt x="3541" y="4263"/>
                    </a:cubicBezTo>
                    <a:cubicBezTo>
                      <a:pt x="3462" y="4893"/>
                      <a:pt x="2813" y="8223"/>
                      <a:pt x="1446" y="8223"/>
                    </a:cubicBezTo>
                    <a:cubicBezTo>
                      <a:pt x="1399" y="8223"/>
                      <a:pt x="1351" y="8219"/>
                      <a:pt x="1303" y="8211"/>
                    </a:cubicBezTo>
                    <a:cubicBezTo>
                      <a:pt x="1018" y="8170"/>
                      <a:pt x="936" y="7967"/>
                      <a:pt x="896" y="7722"/>
                    </a:cubicBezTo>
                    <a:cubicBezTo>
                      <a:pt x="814" y="7356"/>
                      <a:pt x="977" y="6949"/>
                      <a:pt x="1099" y="6583"/>
                    </a:cubicBezTo>
                    <a:cubicBezTo>
                      <a:pt x="1221" y="5810"/>
                      <a:pt x="1384" y="5077"/>
                      <a:pt x="1425" y="4345"/>
                    </a:cubicBezTo>
                    <a:cubicBezTo>
                      <a:pt x="1587" y="2920"/>
                      <a:pt x="1587" y="1496"/>
                      <a:pt x="1384" y="112"/>
                    </a:cubicBezTo>
                    <a:cubicBezTo>
                      <a:pt x="1384" y="92"/>
                      <a:pt x="1364" y="81"/>
                      <a:pt x="1343" y="81"/>
                    </a:cubicBezTo>
                    <a:cubicBezTo>
                      <a:pt x="1323" y="81"/>
                      <a:pt x="1303" y="92"/>
                      <a:pt x="1303" y="112"/>
                    </a:cubicBezTo>
                    <a:cubicBezTo>
                      <a:pt x="1303" y="2065"/>
                      <a:pt x="1221" y="4060"/>
                      <a:pt x="814" y="5972"/>
                    </a:cubicBezTo>
                    <a:cubicBezTo>
                      <a:pt x="611" y="6908"/>
                      <a:pt x="0" y="8333"/>
                      <a:pt x="1303" y="8455"/>
                    </a:cubicBezTo>
                    <a:cubicBezTo>
                      <a:pt x="1345" y="8460"/>
                      <a:pt x="1387" y="8463"/>
                      <a:pt x="1429" y="8463"/>
                    </a:cubicBezTo>
                    <a:cubicBezTo>
                      <a:pt x="2621" y="8463"/>
                      <a:pt x="3424" y="6275"/>
                      <a:pt x="3582" y="5606"/>
                    </a:cubicBezTo>
                    <a:cubicBezTo>
                      <a:pt x="4029" y="3775"/>
                      <a:pt x="4029" y="1862"/>
                      <a:pt x="3867" y="31"/>
                    </a:cubicBezTo>
                    <a:cubicBezTo>
                      <a:pt x="3867" y="10"/>
                      <a:pt x="3846" y="0"/>
                      <a:pt x="3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3"/>
              <p:cNvSpPr/>
              <p:nvPr/>
            </p:nvSpPr>
            <p:spPr>
              <a:xfrm flipH="1">
                <a:off x="7448406" y="3120649"/>
                <a:ext cx="14772" cy="27657"/>
              </a:xfrm>
              <a:custGeom>
                <a:avLst/>
                <a:gdLst/>
                <a:ahLst/>
                <a:cxnLst/>
                <a:rect l="l" t="t" r="r" b="b"/>
                <a:pathLst>
                  <a:path w="799" h="1496" extrusionOk="0">
                    <a:moveTo>
                      <a:pt x="592" y="1"/>
                    </a:moveTo>
                    <a:cubicBezTo>
                      <a:pt x="526" y="1"/>
                      <a:pt x="465" y="27"/>
                      <a:pt x="448" y="92"/>
                    </a:cubicBezTo>
                    <a:cubicBezTo>
                      <a:pt x="286" y="336"/>
                      <a:pt x="204" y="580"/>
                      <a:pt x="123" y="824"/>
                    </a:cubicBezTo>
                    <a:cubicBezTo>
                      <a:pt x="82" y="1028"/>
                      <a:pt x="1" y="1231"/>
                      <a:pt x="1" y="1435"/>
                    </a:cubicBezTo>
                    <a:cubicBezTo>
                      <a:pt x="1" y="1476"/>
                      <a:pt x="11" y="1496"/>
                      <a:pt x="26" y="1496"/>
                    </a:cubicBezTo>
                    <a:cubicBezTo>
                      <a:pt x="41" y="1496"/>
                      <a:pt x="62" y="1476"/>
                      <a:pt x="82" y="1435"/>
                    </a:cubicBezTo>
                    <a:cubicBezTo>
                      <a:pt x="245" y="1313"/>
                      <a:pt x="326" y="1028"/>
                      <a:pt x="448" y="824"/>
                    </a:cubicBezTo>
                    <a:cubicBezTo>
                      <a:pt x="530" y="580"/>
                      <a:pt x="652" y="377"/>
                      <a:pt x="774" y="133"/>
                    </a:cubicBezTo>
                    <a:cubicBezTo>
                      <a:pt x="798" y="59"/>
                      <a:pt x="691" y="1"/>
                      <a:pt x="5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3"/>
              <p:cNvSpPr/>
              <p:nvPr/>
            </p:nvSpPr>
            <p:spPr>
              <a:xfrm flipH="1">
                <a:off x="7528623" y="4008659"/>
                <a:ext cx="255830" cy="7543"/>
              </a:xfrm>
              <a:custGeom>
                <a:avLst/>
                <a:gdLst/>
                <a:ahLst/>
                <a:cxnLst/>
                <a:rect l="l" t="t" r="r" b="b"/>
                <a:pathLst>
                  <a:path w="13838" h="408" extrusionOk="0">
                    <a:moveTo>
                      <a:pt x="3542" y="0"/>
                    </a:moveTo>
                    <a:cubicBezTo>
                      <a:pt x="2361" y="0"/>
                      <a:pt x="1222" y="122"/>
                      <a:pt x="82" y="163"/>
                    </a:cubicBezTo>
                    <a:cubicBezTo>
                      <a:pt x="1" y="163"/>
                      <a:pt x="1" y="204"/>
                      <a:pt x="82" y="204"/>
                    </a:cubicBezTo>
                    <a:cubicBezTo>
                      <a:pt x="1222" y="285"/>
                      <a:pt x="2361" y="366"/>
                      <a:pt x="3542" y="366"/>
                    </a:cubicBezTo>
                    <a:cubicBezTo>
                      <a:pt x="4640" y="366"/>
                      <a:pt x="5821" y="407"/>
                      <a:pt x="6919" y="407"/>
                    </a:cubicBezTo>
                    <a:cubicBezTo>
                      <a:pt x="9239" y="407"/>
                      <a:pt x="11518" y="407"/>
                      <a:pt x="13797" y="285"/>
                    </a:cubicBezTo>
                    <a:cubicBezTo>
                      <a:pt x="13838" y="285"/>
                      <a:pt x="13838" y="163"/>
                      <a:pt x="13797" y="163"/>
                    </a:cubicBezTo>
                    <a:cubicBezTo>
                      <a:pt x="11518" y="0"/>
                      <a:pt x="9239" y="0"/>
                      <a:pt x="6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3"/>
              <p:cNvSpPr/>
              <p:nvPr/>
            </p:nvSpPr>
            <p:spPr>
              <a:xfrm flipH="1">
                <a:off x="7573751" y="2958310"/>
                <a:ext cx="118154" cy="107616"/>
              </a:xfrm>
              <a:custGeom>
                <a:avLst/>
                <a:gdLst/>
                <a:ahLst/>
                <a:cxnLst/>
                <a:rect l="l" t="t" r="r" b="b"/>
                <a:pathLst>
                  <a:path w="6391" h="5821" extrusionOk="0">
                    <a:moveTo>
                      <a:pt x="6349" y="1"/>
                    </a:moveTo>
                    <a:cubicBezTo>
                      <a:pt x="6187" y="855"/>
                      <a:pt x="5983" y="1751"/>
                      <a:pt x="5780" y="2565"/>
                    </a:cubicBezTo>
                    <a:cubicBezTo>
                      <a:pt x="5576" y="3297"/>
                      <a:pt x="5332" y="4030"/>
                      <a:pt x="4681" y="4478"/>
                    </a:cubicBezTo>
                    <a:cubicBezTo>
                      <a:pt x="3405" y="5290"/>
                      <a:pt x="1798" y="5661"/>
                      <a:pt x="279" y="5661"/>
                    </a:cubicBezTo>
                    <a:cubicBezTo>
                      <a:pt x="200" y="5661"/>
                      <a:pt x="120" y="5660"/>
                      <a:pt x="41" y="5658"/>
                    </a:cubicBezTo>
                    <a:cubicBezTo>
                      <a:pt x="1" y="5658"/>
                      <a:pt x="1" y="5698"/>
                      <a:pt x="41" y="5698"/>
                    </a:cubicBezTo>
                    <a:cubicBezTo>
                      <a:pt x="469" y="5780"/>
                      <a:pt x="906" y="5821"/>
                      <a:pt x="1339" y="5821"/>
                    </a:cubicBezTo>
                    <a:cubicBezTo>
                      <a:pt x="1771" y="5821"/>
                      <a:pt x="2198" y="5780"/>
                      <a:pt x="2605" y="5698"/>
                    </a:cubicBezTo>
                    <a:cubicBezTo>
                      <a:pt x="3419" y="5536"/>
                      <a:pt x="4315" y="5332"/>
                      <a:pt x="4966" y="4844"/>
                    </a:cubicBezTo>
                    <a:cubicBezTo>
                      <a:pt x="5658" y="4396"/>
                      <a:pt x="5942" y="3623"/>
                      <a:pt x="6105" y="2850"/>
                    </a:cubicBezTo>
                    <a:cubicBezTo>
                      <a:pt x="6309" y="1954"/>
                      <a:pt x="6390" y="978"/>
                      <a:pt x="6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3"/>
              <p:cNvSpPr/>
              <p:nvPr/>
            </p:nvSpPr>
            <p:spPr>
              <a:xfrm flipH="1">
                <a:off x="7691128" y="2962377"/>
                <a:ext cx="77518" cy="1018273"/>
              </a:xfrm>
              <a:custGeom>
                <a:avLst/>
                <a:gdLst/>
                <a:ahLst/>
                <a:cxnLst/>
                <a:rect l="l" t="t" r="r" b="b"/>
                <a:pathLst>
                  <a:path w="4193" h="55079" extrusionOk="0">
                    <a:moveTo>
                      <a:pt x="4115" y="1"/>
                    </a:moveTo>
                    <a:cubicBezTo>
                      <a:pt x="4089" y="1"/>
                      <a:pt x="4059" y="10"/>
                      <a:pt x="4030" y="25"/>
                    </a:cubicBezTo>
                    <a:cubicBezTo>
                      <a:pt x="3175" y="3403"/>
                      <a:pt x="2320" y="6862"/>
                      <a:pt x="2727" y="10321"/>
                    </a:cubicBezTo>
                    <a:cubicBezTo>
                      <a:pt x="2809" y="11176"/>
                      <a:pt x="3012" y="11990"/>
                      <a:pt x="3216" y="12845"/>
                    </a:cubicBezTo>
                    <a:cubicBezTo>
                      <a:pt x="3419" y="13781"/>
                      <a:pt x="3378" y="14676"/>
                      <a:pt x="3338" y="15612"/>
                    </a:cubicBezTo>
                    <a:cubicBezTo>
                      <a:pt x="3175" y="17443"/>
                      <a:pt x="3012" y="19234"/>
                      <a:pt x="2849" y="21066"/>
                    </a:cubicBezTo>
                    <a:cubicBezTo>
                      <a:pt x="2198" y="28269"/>
                      <a:pt x="1588" y="35554"/>
                      <a:pt x="977" y="42757"/>
                    </a:cubicBezTo>
                    <a:cubicBezTo>
                      <a:pt x="652" y="46827"/>
                      <a:pt x="285" y="50897"/>
                      <a:pt x="1" y="55048"/>
                    </a:cubicBezTo>
                    <a:cubicBezTo>
                      <a:pt x="1" y="55068"/>
                      <a:pt x="31" y="55078"/>
                      <a:pt x="62" y="55078"/>
                    </a:cubicBezTo>
                    <a:cubicBezTo>
                      <a:pt x="92" y="55078"/>
                      <a:pt x="123" y="55068"/>
                      <a:pt x="123" y="55048"/>
                    </a:cubicBezTo>
                    <a:cubicBezTo>
                      <a:pt x="896" y="47804"/>
                      <a:pt x="1506" y="40519"/>
                      <a:pt x="2158" y="33315"/>
                    </a:cubicBezTo>
                    <a:lnTo>
                      <a:pt x="3053" y="22490"/>
                    </a:lnTo>
                    <a:cubicBezTo>
                      <a:pt x="3216" y="20618"/>
                      <a:pt x="3378" y="18827"/>
                      <a:pt x="3541" y="17036"/>
                    </a:cubicBezTo>
                    <a:cubicBezTo>
                      <a:pt x="3623" y="16100"/>
                      <a:pt x="3745" y="15246"/>
                      <a:pt x="3745" y="14350"/>
                    </a:cubicBezTo>
                    <a:cubicBezTo>
                      <a:pt x="3745" y="13455"/>
                      <a:pt x="3541" y="12723"/>
                      <a:pt x="3378" y="11909"/>
                    </a:cubicBezTo>
                    <a:cubicBezTo>
                      <a:pt x="2402" y="7961"/>
                      <a:pt x="3338" y="3891"/>
                      <a:pt x="4192" y="106"/>
                    </a:cubicBezTo>
                    <a:cubicBezTo>
                      <a:pt x="4192" y="29"/>
                      <a:pt x="4160" y="1"/>
                      <a:pt x="4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3"/>
              <p:cNvSpPr/>
              <p:nvPr/>
            </p:nvSpPr>
            <p:spPr>
              <a:xfrm flipH="1">
                <a:off x="6889843" y="2222027"/>
                <a:ext cx="631163" cy="478327"/>
              </a:xfrm>
              <a:custGeom>
                <a:avLst/>
                <a:gdLst/>
                <a:ahLst/>
                <a:cxnLst/>
                <a:rect l="l" t="t" r="r" b="b"/>
                <a:pathLst>
                  <a:path w="34140" h="25873" extrusionOk="0">
                    <a:moveTo>
                      <a:pt x="27424" y="1"/>
                    </a:moveTo>
                    <a:cubicBezTo>
                      <a:pt x="26538" y="1"/>
                      <a:pt x="26320" y="1474"/>
                      <a:pt x="26245" y="1816"/>
                    </a:cubicBezTo>
                    <a:cubicBezTo>
                      <a:pt x="26245" y="1542"/>
                      <a:pt x="26207" y="221"/>
                      <a:pt x="25342" y="221"/>
                    </a:cubicBezTo>
                    <a:cubicBezTo>
                      <a:pt x="25306" y="221"/>
                      <a:pt x="25267" y="223"/>
                      <a:pt x="25227" y="228"/>
                    </a:cubicBezTo>
                    <a:cubicBezTo>
                      <a:pt x="24169" y="432"/>
                      <a:pt x="24169" y="2752"/>
                      <a:pt x="23884" y="4461"/>
                    </a:cubicBezTo>
                    <a:lnTo>
                      <a:pt x="23884" y="4420"/>
                    </a:lnTo>
                    <a:cubicBezTo>
                      <a:pt x="23803" y="4380"/>
                      <a:pt x="23721" y="4257"/>
                      <a:pt x="23599" y="4217"/>
                    </a:cubicBezTo>
                    <a:lnTo>
                      <a:pt x="23559" y="4217"/>
                    </a:lnTo>
                    <a:cubicBezTo>
                      <a:pt x="23502" y="4188"/>
                      <a:pt x="23439" y="4175"/>
                      <a:pt x="23370" y="4175"/>
                    </a:cubicBezTo>
                    <a:cubicBezTo>
                      <a:pt x="22844" y="4175"/>
                      <a:pt x="21985" y="4964"/>
                      <a:pt x="21157" y="6007"/>
                    </a:cubicBezTo>
                    <a:cubicBezTo>
                      <a:pt x="20140" y="7269"/>
                      <a:pt x="19245" y="8856"/>
                      <a:pt x="19041" y="9548"/>
                    </a:cubicBezTo>
                    <a:cubicBezTo>
                      <a:pt x="18878" y="10159"/>
                      <a:pt x="19041" y="12153"/>
                      <a:pt x="19123" y="13374"/>
                    </a:cubicBezTo>
                    <a:cubicBezTo>
                      <a:pt x="17780" y="15490"/>
                      <a:pt x="16233" y="17688"/>
                      <a:pt x="15745" y="17810"/>
                    </a:cubicBezTo>
                    <a:cubicBezTo>
                      <a:pt x="15677" y="17827"/>
                      <a:pt x="15574" y="17836"/>
                      <a:pt x="15441" y="17836"/>
                    </a:cubicBezTo>
                    <a:cubicBezTo>
                      <a:pt x="13732" y="17836"/>
                      <a:pt x="6959" y="16475"/>
                      <a:pt x="3373" y="16060"/>
                    </a:cubicBezTo>
                    <a:cubicBezTo>
                      <a:pt x="3138" y="16031"/>
                      <a:pt x="2918" y="16018"/>
                      <a:pt x="2713" y="16018"/>
                    </a:cubicBezTo>
                    <a:cubicBezTo>
                      <a:pt x="298" y="16018"/>
                      <a:pt x="0" y="17892"/>
                      <a:pt x="1501" y="18868"/>
                    </a:cubicBezTo>
                    <a:cubicBezTo>
                      <a:pt x="4206" y="20645"/>
                      <a:pt x="13406" y="25873"/>
                      <a:pt x="18334" y="25873"/>
                    </a:cubicBezTo>
                    <a:cubicBezTo>
                      <a:pt x="18596" y="25873"/>
                      <a:pt x="18846" y="25858"/>
                      <a:pt x="19082" y="25827"/>
                    </a:cubicBezTo>
                    <a:cubicBezTo>
                      <a:pt x="22256" y="25420"/>
                      <a:pt x="27832" y="19722"/>
                      <a:pt x="30029" y="14554"/>
                    </a:cubicBezTo>
                    <a:cubicBezTo>
                      <a:pt x="30925" y="12926"/>
                      <a:pt x="32105" y="10525"/>
                      <a:pt x="32756" y="8449"/>
                    </a:cubicBezTo>
                    <a:cubicBezTo>
                      <a:pt x="33245" y="6984"/>
                      <a:pt x="34140" y="2548"/>
                      <a:pt x="33041" y="2060"/>
                    </a:cubicBezTo>
                    <a:cubicBezTo>
                      <a:pt x="32869" y="1992"/>
                      <a:pt x="32715" y="1964"/>
                      <a:pt x="32577" y="1964"/>
                    </a:cubicBezTo>
                    <a:cubicBezTo>
                      <a:pt x="31799" y="1964"/>
                      <a:pt x="31535" y="2874"/>
                      <a:pt x="31535" y="2874"/>
                    </a:cubicBezTo>
                    <a:cubicBezTo>
                      <a:pt x="31535" y="2874"/>
                      <a:pt x="31657" y="961"/>
                      <a:pt x="30477" y="595"/>
                    </a:cubicBezTo>
                    <a:cubicBezTo>
                      <a:pt x="30382" y="567"/>
                      <a:pt x="30292" y="554"/>
                      <a:pt x="30207" y="554"/>
                    </a:cubicBezTo>
                    <a:cubicBezTo>
                      <a:pt x="29409" y="554"/>
                      <a:pt x="28996" y="1656"/>
                      <a:pt x="28849" y="2060"/>
                    </a:cubicBezTo>
                    <a:lnTo>
                      <a:pt x="28849" y="2182"/>
                    </a:lnTo>
                    <a:lnTo>
                      <a:pt x="28849" y="2263"/>
                    </a:lnTo>
                    <a:cubicBezTo>
                      <a:pt x="28849" y="2263"/>
                      <a:pt x="28809" y="310"/>
                      <a:pt x="27628" y="25"/>
                    </a:cubicBezTo>
                    <a:cubicBezTo>
                      <a:pt x="27557" y="8"/>
                      <a:pt x="27489" y="1"/>
                      <a:pt x="27424" y="1"/>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3"/>
              <p:cNvSpPr/>
              <p:nvPr/>
            </p:nvSpPr>
            <p:spPr>
              <a:xfrm flipH="1">
                <a:off x="7028277" y="2254084"/>
                <a:ext cx="33462" cy="110167"/>
              </a:xfrm>
              <a:custGeom>
                <a:avLst/>
                <a:gdLst/>
                <a:ahLst/>
                <a:cxnLst/>
                <a:rect l="l" t="t" r="r" b="b"/>
                <a:pathLst>
                  <a:path w="1810" h="5959" extrusionOk="0">
                    <a:moveTo>
                      <a:pt x="1321" y="0"/>
                    </a:moveTo>
                    <a:cubicBezTo>
                      <a:pt x="1321" y="0"/>
                      <a:pt x="1281" y="41"/>
                      <a:pt x="1321" y="82"/>
                    </a:cubicBezTo>
                    <a:cubicBezTo>
                      <a:pt x="1484" y="1628"/>
                      <a:pt x="1362" y="2646"/>
                      <a:pt x="996" y="3663"/>
                    </a:cubicBezTo>
                    <a:cubicBezTo>
                      <a:pt x="792" y="4314"/>
                      <a:pt x="507" y="5006"/>
                      <a:pt x="60" y="5861"/>
                    </a:cubicBezTo>
                    <a:cubicBezTo>
                      <a:pt x="0" y="5920"/>
                      <a:pt x="49" y="5958"/>
                      <a:pt x="80" y="5958"/>
                    </a:cubicBezTo>
                    <a:cubicBezTo>
                      <a:pt x="92" y="5958"/>
                      <a:pt x="100" y="5953"/>
                      <a:pt x="100" y="5942"/>
                    </a:cubicBezTo>
                    <a:cubicBezTo>
                      <a:pt x="548" y="5209"/>
                      <a:pt x="914" y="4640"/>
                      <a:pt x="1199" y="3948"/>
                    </a:cubicBezTo>
                    <a:cubicBezTo>
                      <a:pt x="1728" y="2768"/>
                      <a:pt x="1810" y="1669"/>
                      <a:pt x="1403" y="82"/>
                    </a:cubicBezTo>
                    <a:cubicBezTo>
                      <a:pt x="1403" y="41"/>
                      <a:pt x="1362" y="0"/>
                      <a:pt x="1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3"/>
              <p:cNvSpPr/>
              <p:nvPr/>
            </p:nvSpPr>
            <p:spPr>
              <a:xfrm flipH="1">
                <a:off x="6980117" y="2260850"/>
                <a:ext cx="34405" cy="115787"/>
              </a:xfrm>
              <a:custGeom>
                <a:avLst/>
                <a:gdLst/>
                <a:ahLst/>
                <a:cxnLst/>
                <a:rect l="l" t="t" r="r" b="b"/>
                <a:pathLst>
                  <a:path w="1861" h="6263" extrusionOk="0">
                    <a:moveTo>
                      <a:pt x="1413" y="1"/>
                    </a:moveTo>
                    <a:cubicBezTo>
                      <a:pt x="1413" y="1"/>
                      <a:pt x="1372" y="41"/>
                      <a:pt x="1413" y="41"/>
                    </a:cubicBezTo>
                    <a:cubicBezTo>
                      <a:pt x="1413" y="2646"/>
                      <a:pt x="1046" y="3867"/>
                      <a:pt x="29" y="6187"/>
                    </a:cubicBezTo>
                    <a:cubicBezTo>
                      <a:pt x="1" y="6215"/>
                      <a:pt x="31" y="6262"/>
                      <a:pt x="52" y="6262"/>
                    </a:cubicBezTo>
                    <a:cubicBezTo>
                      <a:pt x="62" y="6262"/>
                      <a:pt x="70" y="6252"/>
                      <a:pt x="70" y="6227"/>
                    </a:cubicBezTo>
                    <a:cubicBezTo>
                      <a:pt x="1250" y="3989"/>
                      <a:pt x="1860" y="2687"/>
                      <a:pt x="1494" y="82"/>
                    </a:cubicBezTo>
                    <a:cubicBezTo>
                      <a:pt x="1494" y="1"/>
                      <a:pt x="1453" y="1"/>
                      <a:pt x="1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3"/>
              <p:cNvSpPr/>
              <p:nvPr/>
            </p:nvSpPr>
            <p:spPr>
              <a:xfrm flipH="1">
                <a:off x="6934231" y="2277212"/>
                <a:ext cx="38158" cy="114123"/>
              </a:xfrm>
              <a:custGeom>
                <a:avLst/>
                <a:gdLst/>
                <a:ahLst/>
                <a:cxnLst/>
                <a:rect l="l" t="t" r="r" b="b"/>
                <a:pathLst>
                  <a:path w="2064" h="6173" extrusionOk="0">
                    <a:moveTo>
                      <a:pt x="1881" y="1"/>
                    </a:moveTo>
                    <a:cubicBezTo>
                      <a:pt x="1850" y="1"/>
                      <a:pt x="1820" y="31"/>
                      <a:pt x="1820" y="92"/>
                    </a:cubicBezTo>
                    <a:cubicBezTo>
                      <a:pt x="1616" y="2615"/>
                      <a:pt x="1331" y="3958"/>
                      <a:pt x="29" y="6115"/>
                    </a:cubicBezTo>
                    <a:cubicBezTo>
                      <a:pt x="0" y="6144"/>
                      <a:pt x="53" y="6173"/>
                      <a:pt x="100" y="6173"/>
                    </a:cubicBezTo>
                    <a:cubicBezTo>
                      <a:pt x="120" y="6173"/>
                      <a:pt x="139" y="6168"/>
                      <a:pt x="151" y="6156"/>
                    </a:cubicBezTo>
                    <a:cubicBezTo>
                      <a:pt x="1657" y="4081"/>
                      <a:pt x="2064" y="2412"/>
                      <a:pt x="1942" y="92"/>
                    </a:cubicBezTo>
                    <a:cubicBezTo>
                      <a:pt x="1942" y="31"/>
                      <a:pt x="1911" y="1"/>
                      <a:pt x="1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3"/>
              <p:cNvSpPr/>
              <p:nvPr/>
            </p:nvSpPr>
            <p:spPr>
              <a:xfrm flipH="1">
                <a:off x="7044824" y="2306755"/>
                <a:ext cx="59456" cy="166850"/>
              </a:xfrm>
              <a:custGeom>
                <a:avLst/>
                <a:gdLst/>
                <a:ahLst/>
                <a:cxnLst/>
                <a:rect l="l" t="t" r="r" b="b"/>
                <a:pathLst>
                  <a:path w="3216" h="9025" extrusionOk="0">
                    <a:moveTo>
                      <a:pt x="1262" y="0"/>
                    </a:moveTo>
                    <a:cubicBezTo>
                      <a:pt x="1954" y="1628"/>
                      <a:pt x="773" y="3337"/>
                      <a:pt x="41" y="4762"/>
                    </a:cubicBezTo>
                    <a:cubicBezTo>
                      <a:pt x="0" y="4884"/>
                      <a:pt x="41" y="4965"/>
                      <a:pt x="163" y="4965"/>
                    </a:cubicBezTo>
                    <a:cubicBezTo>
                      <a:pt x="1384" y="5860"/>
                      <a:pt x="2890" y="7407"/>
                      <a:pt x="2890" y="8994"/>
                    </a:cubicBezTo>
                    <a:cubicBezTo>
                      <a:pt x="2890" y="9014"/>
                      <a:pt x="2910" y="9025"/>
                      <a:pt x="2930" y="9025"/>
                    </a:cubicBezTo>
                    <a:cubicBezTo>
                      <a:pt x="2951" y="9025"/>
                      <a:pt x="2971" y="9014"/>
                      <a:pt x="2971" y="8994"/>
                    </a:cubicBezTo>
                    <a:cubicBezTo>
                      <a:pt x="3215" y="7285"/>
                      <a:pt x="1832" y="5657"/>
                      <a:pt x="407" y="4762"/>
                    </a:cubicBezTo>
                    <a:cubicBezTo>
                      <a:pt x="1180" y="3337"/>
                      <a:pt x="2279" y="1506"/>
                      <a:pt x="1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3"/>
              <p:cNvSpPr/>
              <p:nvPr/>
            </p:nvSpPr>
            <p:spPr>
              <a:xfrm flipH="1">
                <a:off x="6995924" y="2473771"/>
                <a:ext cx="545825" cy="242297"/>
              </a:xfrm>
              <a:custGeom>
                <a:avLst/>
                <a:gdLst/>
                <a:ahLst/>
                <a:cxnLst/>
                <a:rect l="l" t="t" r="r" b="b"/>
                <a:pathLst>
                  <a:path w="29524" h="13106" extrusionOk="0">
                    <a:moveTo>
                      <a:pt x="19797" y="1"/>
                    </a:moveTo>
                    <a:cubicBezTo>
                      <a:pt x="19797" y="1"/>
                      <a:pt x="17111" y="3623"/>
                      <a:pt x="16867" y="3745"/>
                    </a:cubicBezTo>
                    <a:cubicBezTo>
                      <a:pt x="16849" y="3753"/>
                      <a:pt x="16799" y="3756"/>
                      <a:pt x="16720" y="3756"/>
                    </a:cubicBezTo>
                    <a:cubicBezTo>
                      <a:pt x="15536" y="3756"/>
                      <a:pt x="7855" y="2934"/>
                      <a:pt x="5146" y="2361"/>
                    </a:cubicBezTo>
                    <a:cubicBezTo>
                      <a:pt x="4797" y="2288"/>
                      <a:pt x="4450" y="2252"/>
                      <a:pt x="4117" y="2252"/>
                    </a:cubicBezTo>
                    <a:cubicBezTo>
                      <a:pt x="1690" y="2252"/>
                      <a:pt x="0" y="4115"/>
                      <a:pt x="3722" y="6512"/>
                    </a:cubicBezTo>
                    <a:cubicBezTo>
                      <a:pt x="7954" y="9321"/>
                      <a:pt x="15768" y="12983"/>
                      <a:pt x="19797" y="13105"/>
                    </a:cubicBezTo>
                    <a:cubicBezTo>
                      <a:pt x="19818" y="13106"/>
                      <a:pt x="19839" y="13106"/>
                      <a:pt x="19861" y="13106"/>
                    </a:cubicBezTo>
                    <a:cubicBezTo>
                      <a:pt x="23925" y="13106"/>
                      <a:pt x="29524" y="5414"/>
                      <a:pt x="29524" y="5414"/>
                    </a:cubicBezTo>
                    <a:lnTo>
                      <a:pt x="19797"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3"/>
              <p:cNvSpPr/>
              <p:nvPr/>
            </p:nvSpPr>
            <p:spPr>
              <a:xfrm flipH="1">
                <a:off x="7036042" y="2519916"/>
                <a:ext cx="154574" cy="88148"/>
              </a:xfrm>
              <a:custGeom>
                <a:avLst/>
                <a:gdLst/>
                <a:ahLst/>
                <a:cxnLst/>
                <a:rect l="l" t="t" r="r" b="b"/>
                <a:pathLst>
                  <a:path w="8361" h="4768" extrusionOk="0">
                    <a:moveTo>
                      <a:pt x="59" y="0"/>
                    </a:moveTo>
                    <a:cubicBezTo>
                      <a:pt x="15" y="0"/>
                      <a:pt x="0" y="69"/>
                      <a:pt x="31" y="69"/>
                    </a:cubicBezTo>
                    <a:cubicBezTo>
                      <a:pt x="723" y="476"/>
                      <a:pt x="1374" y="923"/>
                      <a:pt x="2025" y="1290"/>
                    </a:cubicBezTo>
                    <a:cubicBezTo>
                      <a:pt x="2757" y="1697"/>
                      <a:pt x="3409" y="2104"/>
                      <a:pt x="4100" y="2511"/>
                    </a:cubicBezTo>
                    <a:cubicBezTo>
                      <a:pt x="5484" y="3284"/>
                      <a:pt x="6909" y="4016"/>
                      <a:pt x="8292" y="4749"/>
                    </a:cubicBezTo>
                    <a:cubicBezTo>
                      <a:pt x="8306" y="4763"/>
                      <a:pt x="8319" y="4767"/>
                      <a:pt x="8330" y="4767"/>
                    </a:cubicBezTo>
                    <a:cubicBezTo>
                      <a:pt x="8351" y="4767"/>
                      <a:pt x="8360" y="4749"/>
                      <a:pt x="8333" y="4749"/>
                    </a:cubicBezTo>
                    <a:cubicBezTo>
                      <a:pt x="7031" y="3894"/>
                      <a:pt x="5647" y="3080"/>
                      <a:pt x="4263" y="2307"/>
                    </a:cubicBezTo>
                    <a:cubicBezTo>
                      <a:pt x="3612" y="1900"/>
                      <a:pt x="2879" y="1534"/>
                      <a:pt x="2228" y="1127"/>
                    </a:cubicBezTo>
                    <a:cubicBezTo>
                      <a:pt x="1536" y="720"/>
                      <a:pt x="804" y="394"/>
                      <a:pt x="112" y="28"/>
                    </a:cubicBezTo>
                    <a:cubicBezTo>
                      <a:pt x="92" y="8"/>
                      <a:pt x="74"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3"/>
              <p:cNvSpPr/>
              <p:nvPr/>
            </p:nvSpPr>
            <p:spPr>
              <a:xfrm flipH="1">
                <a:off x="7295366" y="2521931"/>
                <a:ext cx="229504" cy="164040"/>
              </a:xfrm>
              <a:custGeom>
                <a:avLst/>
                <a:gdLst/>
                <a:ahLst/>
                <a:cxnLst/>
                <a:rect l="l" t="t" r="r" b="b"/>
                <a:pathLst>
                  <a:path w="12414" h="8873" extrusionOk="0">
                    <a:moveTo>
                      <a:pt x="1628" y="0"/>
                    </a:moveTo>
                    <a:lnTo>
                      <a:pt x="1628" y="0"/>
                    </a:lnTo>
                    <a:cubicBezTo>
                      <a:pt x="245" y="611"/>
                      <a:pt x="0" y="2157"/>
                      <a:pt x="2809" y="3989"/>
                    </a:cubicBezTo>
                    <a:cubicBezTo>
                      <a:pt x="5250" y="5617"/>
                      <a:pt x="8954" y="7529"/>
                      <a:pt x="12413" y="8872"/>
                    </a:cubicBezTo>
                    <a:lnTo>
                      <a:pt x="1628"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3"/>
              <p:cNvSpPr/>
              <p:nvPr/>
            </p:nvSpPr>
            <p:spPr>
              <a:xfrm flipH="1">
                <a:off x="7299138" y="2508638"/>
                <a:ext cx="469509" cy="506317"/>
              </a:xfrm>
              <a:custGeom>
                <a:avLst/>
                <a:gdLst/>
                <a:ahLst/>
                <a:cxnLst/>
                <a:rect l="l" t="t" r="r" b="b"/>
                <a:pathLst>
                  <a:path w="25396" h="27387" extrusionOk="0">
                    <a:moveTo>
                      <a:pt x="13496" y="0"/>
                    </a:moveTo>
                    <a:cubicBezTo>
                      <a:pt x="12406" y="0"/>
                      <a:pt x="11222" y="277"/>
                      <a:pt x="10256" y="1126"/>
                    </a:cubicBezTo>
                    <a:cubicBezTo>
                      <a:pt x="3460" y="7028"/>
                      <a:pt x="1" y="27010"/>
                      <a:pt x="326" y="27376"/>
                    </a:cubicBezTo>
                    <a:cubicBezTo>
                      <a:pt x="333" y="27383"/>
                      <a:pt x="405" y="27386"/>
                      <a:pt x="536" y="27386"/>
                    </a:cubicBezTo>
                    <a:cubicBezTo>
                      <a:pt x="1192" y="27386"/>
                      <a:pt x="3317" y="27302"/>
                      <a:pt x="6064" y="27132"/>
                    </a:cubicBezTo>
                    <a:cubicBezTo>
                      <a:pt x="13309" y="26684"/>
                      <a:pt x="24744" y="25830"/>
                      <a:pt x="25111" y="25504"/>
                    </a:cubicBezTo>
                    <a:cubicBezTo>
                      <a:pt x="25396" y="25138"/>
                      <a:pt x="19372" y="3690"/>
                      <a:pt x="16686" y="842"/>
                    </a:cubicBezTo>
                    <a:cubicBezTo>
                      <a:pt x="16446" y="577"/>
                      <a:pt x="15069" y="0"/>
                      <a:pt x="13496"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3"/>
              <p:cNvSpPr/>
              <p:nvPr/>
            </p:nvSpPr>
            <p:spPr>
              <a:xfrm flipH="1">
                <a:off x="7322469" y="2716050"/>
                <a:ext cx="357400" cy="355145"/>
              </a:xfrm>
              <a:custGeom>
                <a:avLst/>
                <a:gdLst/>
                <a:ahLst/>
                <a:cxnLst/>
                <a:rect l="l" t="t" r="r" b="b"/>
                <a:pathLst>
                  <a:path w="19332" h="19210" extrusionOk="0">
                    <a:moveTo>
                      <a:pt x="9605" y="0"/>
                    </a:moveTo>
                    <a:cubicBezTo>
                      <a:pt x="7977" y="0"/>
                      <a:pt x="6472" y="407"/>
                      <a:pt x="5129" y="1099"/>
                    </a:cubicBezTo>
                    <a:cubicBezTo>
                      <a:pt x="4722" y="1303"/>
                      <a:pt x="4315" y="1547"/>
                      <a:pt x="3948" y="1832"/>
                    </a:cubicBezTo>
                    <a:cubicBezTo>
                      <a:pt x="3135" y="2442"/>
                      <a:pt x="2443" y="3134"/>
                      <a:pt x="1832" y="3948"/>
                    </a:cubicBezTo>
                    <a:cubicBezTo>
                      <a:pt x="652" y="5535"/>
                      <a:pt x="1" y="7448"/>
                      <a:pt x="1" y="9605"/>
                    </a:cubicBezTo>
                    <a:cubicBezTo>
                      <a:pt x="1" y="9849"/>
                      <a:pt x="42" y="10053"/>
                      <a:pt x="42" y="10297"/>
                    </a:cubicBezTo>
                    <a:cubicBezTo>
                      <a:pt x="204" y="12535"/>
                      <a:pt x="1100" y="14570"/>
                      <a:pt x="2524" y="16116"/>
                    </a:cubicBezTo>
                    <a:lnTo>
                      <a:pt x="3135" y="16727"/>
                    </a:lnTo>
                    <a:cubicBezTo>
                      <a:pt x="4681" y="18151"/>
                      <a:pt x="6757" y="19047"/>
                      <a:pt x="8995" y="19209"/>
                    </a:cubicBezTo>
                    <a:lnTo>
                      <a:pt x="9646" y="19209"/>
                    </a:lnTo>
                    <a:cubicBezTo>
                      <a:pt x="12332" y="19209"/>
                      <a:pt x="14693" y="18192"/>
                      <a:pt x="16442" y="16483"/>
                    </a:cubicBezTo>
                    <a:cubicBezTo>
                      <a:pt x="17867" y="15099"/>
                      <a:pt x="18844" y="13268"/>
                      <a:pt x="19169" y="11233"/>
                    </a:cubicBezTo>
                    <a:cubicBezTo>
                      <a:pt x="19291" y="10704"/>
                      <a:pt x="19332" y="10175"/>
                      <a:pt x="19332" y="9605"/>
                    </a:cubicBezTo>
                    <a:cubicBezTo>
                      <a:pt x="19332" y="7407"/>
                      <a:pt x="18640" y="5372"/>
                      <a:pt x="17338" y="3785"/>
                    </a:cubicBezTo>
                    <a:cubicBezTo>
                      <a:pt x="17297" y="3704"/>
                      <a:pt x="17216" y="3663"/>
                      <a:pt x="17134" y="3541"/>
                    </a:cubicBezTo>
                    <a:cubicBezTo>
                      <a:pt x="15466" y="1506"/>
                      <a:pt x="12943" y="122"/>
                      <a:pt x="10134"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3"/>
              <p:cNvSpPr/>
              <p:nvPr/>
            </p:nvSpPr>
            <p:spPr>
              <a:xfrm flipH="1">
                <a:off x="7326222" y="2714534"/>
                <a:ext cx="354387" cy="356661"/>
              </a:xfrm>
              <a:custGeom>
                <a:avLst/>
                <a:gdLst/>
                <a:ahLst/>
                <a:cxnLst/>
                <a:rect l="l" t="t" r="r" b="b"/>
                <a:pathLst>
                  <a:path w="19169" h="19292" extrusionOk="0">
                    <a:moveTo>
                      <a:pt x="8669" y="5047"/>
                    </a:moveTo>
                    <a:cubicBezTo>
                      <a:pt x="8831" y="5047"/>
                      <a:pt x="8872" y="5088"/>
                      <a:pt x="8994" y="5210"/>
                    </a:cubicBezTo>
                    <a:cubicBezTo>
                      <a:pt x="9849" y="6472"/>
                      <a:pt x="10744" y="7693"/>
                      <a:pt x="11599" y="8914"/>
                    </a:cubicBezTo>
                    <a:cubicBezTo>
                      <a:pt x="11680" y="9036"/>
                      <a:pt x="11680" y="9117"/>
                      <a:pt x="11640" y="9280"/>
                    </a:cubicBezTo>
                    <a:cubicBezTo>
                      <a:pt x="11273" y="10338"/>
                      <a:pt x="10826" y="11355"/>
                      <a:pt x="10256" y="12373"/>
                    </a:cubicBezTo>
                    <a:cubicBezTo>
                      <a:pt x="10012" y="12821"/>
                      <a:pt x="9686" y="13309"/>
                      <a:pt x="9401" y="13757"/>
                    </a:cubicBezTo>
                    <a:cubicBezTo>
                      <a:pt x="9360" y="13838"/>
                      <a:pt x="9320" y="13919"/>
                      <a:pt x="9157" y="13919"/>
                    </a:cubicBezTo>
                    <a:cubicBezTo>
                      <a:pt x="8302" y="13960"/>
                      <a:pt x="7407" y="14001"/>
                      <a:pt x="6715" y="14041"/>
                    </a:cubicBezTo>
                    <a:lnTo>
                      <a:pt x="5209" y="14041"/>
                    </a:lnTo>
                    <a:cubicBezTo>
                      <a:pt x="5128" y="14041"/>
                      <a:pt x="5006" y="14001"/>
                      <a:pt x="4965" y="13960"/>
                    </a:cubicBezTo>
                    <a:cubicBezTo>
                      <a:pt x="3948" y="12780"/>
                      <a:pt x="3134" y="11478"/>
                      <a:pt x="2483" y="10094"/>
                    </a:cubicBezTo>
                    <a:cubicBezTo>
                      <a:pt x="2442" y="10053"/>
                      <a:pt x="2442" y="9931"/>
                      <a:pt x="2442" y="9850"/>
                    </a:cubicBezTo>
                    <a:cubicBezTo>
                      <a:pt x="2727" y="8629"/>
                      <a:pt x="3134" y="7408"/>
                      <a:pt x="3785" y="6268"/>
                    </a:cubicBezTo>
                    <a:cubicBezTo>
                      <a:pt x="4192" y="5617"/>
                      <a:pt x="4273" y="5617"/>
                      <a:pt x="4965" y="5454"/>
                    </a:cubicBezTo>
                    <a:cubicBezTo>
                      <a:pt x="6186" y="5210"/>
                      <a:pt x="7448" y="5088"/>
                      <a:pt x="8669" y="5047"/>
                    </a:cubicBezTo>
                    <a:close/>
                    <a:moveTo>
                      <a:pt x="15776" y="8574"/>
                    </a:moveTo>
                    <a:cubicBezTo>
                      <a:pt x="15981" y="8574"/>
                      <a:pt x="16102" y="8641"/>
                      <a:pt x="16198" y="8832"/>
                    </a:cubicBezTo>
                    <a:cubicBezTo>
                      <a:pt x="16889" y="9605"/>
                      <a:pt x="17419" y="10419"/>
                      <a:pt x="17948" y="11315"/>
                    </a:cubicBezTo>
                    <a:cubicBezTo>
                      <a:pt x="18110" y="11722"/>
                      <a:pt x="18151" y="12088"/>
                      <a:pt x="17988" y="12536"/>
                    </a:cubicBezTo>
                    <a:cubicBezTo>
                      <a:pt x="17581" y="13594"/>
                      <a:pt x="17174" y="14611"/>
                      <a:pt x="16523" y="15547"/>
                    </a:cubicBezTo>
                    <a:cubicBezTo>
                      <a:pt x="16482" y="15629"/>
                      <a:pt x="16320" y="15751"/>
                      <a:pt x="16238" y="15791"/>
                    </a:cubicBezTo>
                    <a:cubicBezTo>
                      <a:pt x="15343" y="16239"/>
                      <a:pt x="14407" y="16646"/>
                      <a:pt x="13430" y="16809"/>
                    </a:cubicBezTo>
                    <a:cubicBezTo>
                      <a:pt x="13023" y="16850"/>
                      <a:pt x="12616" y="16850"/>
                      <a:pt x="12209" y="16890"/>
                    </a:cubicBezTo>
                    <a:cubicBezTo>
                      <a:pt x="12047" y="16890"/>
                      <a:pt x="11965" y="16850"/>
                      <a:pt x="11843" y="16728"/>
                    </a:cubicBezTo>
                    <a:cubicBezTo>
                      <a:pt x="11192" y="16076"/>
                      <a:pt x="10663" y="15303"/>
                      <a:pt x="10174" y="14611"/>
                    </a:cubicBezTo>
                    <a:cubicBezTo>
                      <a:pt x="10012" y="14408"/>
                      <a:pt x="9849" y="14164"/>
                      <a:pt x="9686" y="13960"/>
                    </a:cubicBezTo>
                    <a:cubicBezTo>
                      <a:pt x="10052" y="13268"/>
                      <a:pt x="10459" y="12658"/>
                      <a:pt x="10826" y="12088"/>
                    </a:cubicBezTo>
                    <a:cubicBezTo>
                      <a:pt x="11273" y="11193"/>
                      <a:pt x="11680" y="10297"/>
                      <a:pt x="12006" y="9321"/>
                    </a:cubicBezTo>
                    <a:cubicBezTo>
                      <a:pt x="12047" y="9158"/>
                      <a:pt x="12169" y="9158"/>
                      <a:pt x="12291" y="9117"/>
                    </a:cubicBezTo>
                    <a:cubicBezTo>
                      <a:pt x="13430" y="8954"/>
                      <a:pt x="14488" y="8832"/>
                      <a:pt x="15587" y="8588"/>
                    </a:cubicBezTo>
                    <a:cubicBezTo>
                      <a:pt x="15657" y="8579"/>
                      <a:pt x="15720" y="8574"/>
                      <a:pt x="15776" y="8574"/>
                    </a:cubicBezTo>
                    <a:close/>
                    <a:moveTo>
                      <a:pt x="9767" y="1"/>
                    </a:moveTo>
                    <a:cubicBezTo>
                      <a:pt x="10419" y="611"/>
                      <a:pt x="11029" y="1222"/>
                      <a:pt x="11517" y="1995"/>
                    </a:cubicBezTo>
                    <a:cubicBezTo>
                      <a:pt x="11517" y="2036"/>
                      <a:pt x="11599" y="2077"/>
                      <a:pt x="11599" y="2077"/>
                    </a:cubicBezTo>
                    <a:cubicBezTo>
                      <a:pt x="11233" y="2402"/>
                      <a:pt x="10866" y="2646"/>
                      <a:pt x="10500" y="3013"/>
                    </a:cubicBezTo>
                    <a:cubicBezTo>
                      <a:pt x="10012" y="3501"/>
                      <a:pt x="9483" y="4071"/>
                      <a:pt x="8994" y="4640"/>
                    </a:cubicBezTo>
                    <a:cubicBezTo>
                      <a:pt x="8954" y="4681"/>
                      <a:pt x="8872" y="4681"/>
                      <a:pt x="8831" y="4681"/>
                    </a:cubicBezTo>
                    <a:cubicBezTo>
                      <a:pt x="8017" y="4722"/>
                      <a:pt x="7204" y="4722"/>
                      <a:pt x="6430" y="4844"/>
                    </a:cubicBezTo>
                    <a:cubicBezTo>
                      <a:pt x="5738" y="4925"/>
                      <a:pt x="4965" y="5088"/>
                      <a:pt x="4273" y="5251"/>
                    </a:cubicBezTo>
                    <a:cubicBezTo>
                      <a:pt x="4151" y="5251"/>
                      <a:pt x="4070" y="5251"/>
                      <a:pt x="3988" y="5169"/>
                    </a:cubicBezTo>
                    <a:lnTo>
                      <a:pt x="3093" y="3623"/>
                    </a:lnTo>
                    <a:cubicBezTo>
                      <a:pt x="3052" y="3542"/>
                      <a:pt x="3052" y="3379"/>
                      <a:pt x="3134" y="3257"/>
                    </a:cubicBezTo>
                    <a:cubicBezTo>
                      <a:pt x="3704" y="2443"/>
                      <a:pt x="4395" y="1792"/>
                      <a:pt x="5128" y="1140"/>
                    </a:cubicBezTo>
                    <a:lnTo>
                      <a:pt x="5128" y="1140"/>
                    </a:lnTo>
                    <a:cubicBezTo>
                      <a:pt x="4721" y="1344"/>
                      <a:pt x="4314" y="1588"/>
                      <a:pt x="3948" y="1832"/>
                    </a:cubicBezTo>
                    <a:cubicBezTo>
                      <a:pt x="3785" y="1995"/>
                      <a:pt x="3663" y="2158"/>
                      <a:pt x="3541" y="2321"/>
                    </a:cubicBezTo>
                    <a:cubicBezTo>
                      <a:pt x="3297" y="2565"/>
                      <a:pt x="3093" y="2850"/>
                      <a:pt x="2849" y="3175"/>
                    </a:cubicBezTo>
                    <a:lnTo>
                      <a:pt x="2523" y="3460"/>
                    </a:lnTo>
                    <a:cubicBezTo>
                      <a:pt x="2279" y="3623"/>
                      <a:pt x="2076" y="3826"/>
                      <a:pt x="1832" y="3989"/>
                    </a:cubicBezTo>
                    <a:cubicBezTo>
                      <a:pt x="651" y="5576"/>
                      <a:pt x="0" y="7530"/>
                      <a:pt x="0" y="9646"/>
                    </a:cubicBezTo>
                    <a:cubicBezTo>
                      <a:pt x="0" y="9890"/>
                      <a:pt x="0" y="10094"/>
                      <a:pt x="41" y="10338"/>
                    </a:cubicBezTo>
                    <a:cubicBezTo>
                      <a:pt x="41" y="10257"/>
                      <a:pt x="82" y="10094"/>
                      <a:pt x="122" y="9972"/>
                    </a:cubicBezTo>
                    <a:cubicBezTo>
                      <a:pt x="122" y="9890"/>
                      <a:pt x="204" y="9850"/>
                      <a:pt x="204" y="9728"/>
                    </a:cubicBezTo>
                    <a:cubicBezTo>
                      <a:pt x="448" y="9728"/>
                      <a:pt x="692" y="9768"/>
                      <a:pt x="936" y="9768"/>
                    </a:cubicBezTo>
                    <a:cubicBezTo>
                      <a:pt x="1262" y="9850"/>
                      <a:pt x="1547" y="9850"/>
                      <a:pt x="1872" y="9890"/>
                    </a:cubicBezTo>
                    <a:cubicBezTo>
                      <a:pt x="1954" y="9890"/>
                      <a:pt x="2035" y="9931"/>
                      <a:pt x="2076" y="10053"/>
                    </a:cubicBezTo>
                    <a:cubicBezTo>
                      <a:pt x="2727" y="11355"/>
                      <a:pt x="3459" y="12617"/>
                      <a:pt x="4355" y="13797"/>
                    </a:cubicBezTo>
                    <a:cubicBezTo>
                      <a:pt x="4477" y="13960"/>
                      <a:pt x="4599" y="14123"/>
                      <a:pt x="4721" y="14245"/>
                    </a:cubicBezTo>
                    <a:cubicBezTo>
                      <a:pt x="4762" y="14326"/>
                      <a:pt x="4762" y="14408"/>
                      <a:pt x="4762" y="14448"/>
                    </a:cubicBezTo>
                    <a:cubicBezTo>
                      <a:pt x="4599" y="15262"/>
                      <a:pt x="4599" y="16158"/>
                      <a:pt x="4680" y="16972"/>
                    </a:cubicBezTo>
                    <a:lnTo>
                      <a:pt x="4680" y="17094"/>
                    </a:lnTo>
                    <a:cubicBezTo>
                      <a:pt x="4273" y="16972"/>
                      <a:pt x="3907" y="16809"/>
                      <a:pt x="3541" y="16646"/>
                    </a:cubicBezTo>
                    <a:cubicBezTo>
                      <a:pt x="3175" y="16483"/>
                      <a:pt x="2890" y="16280"/>
                      <a:pt x="2523" y="16158"/>
                    </a:cubicBezTo>
                    <a:lnTo>
                      <a:pt x="2523" y="16158"/>
                    </a:lnTo>
                    <a:lnTo>
                      <a:pt x="3134" y="16768"/>
                    </a:lnTo>
                    <a:cubicBezTo>
                      <a:pt x="3704" y="16972"/>
                      <a:pt x="4192" y="17216"/>
                      <a:pt x="4762" y="17419"/>
                    </a:cubicBezTo>
                    <a:cubicBezTo>
                      <a:pt x="4802" y="17460"/>
                      <a:pt x="4925" y="17460"/>
                      <a:pt x="4965" y="17501"/>
                    </a:cubicBezTo>
                    <a:lnTo>
                      <a:pt x="5006" y="17582"/>
                    </a:lnTo>
                    <a:cubicBezTo>
                      <a:pt x="5698" y="18111"/>
                      <a:pt x="6430" y="18477"/>
                      <a:pt x="7326" y="18681"/>
                    </a:cubicBezTo>
                    <a:cubicBezTo>
                      <a:pt x="7611" y="18803"/>
                      <a:pt x="7977" y="18844"/>
                      <a:pt x="8262" y="18925"/>
                    </a:cubicBezTo>
                    <a:cubicBezTo>
                      <a:pt x="8424" y="19007"/>
                      <a:pt x="8628" y="19047"/>
                      <a:pt x="8791" y="19088"/>
                    </a:cubicBezTo>
                    <a:cubicBezTo>
                      <a:pt x="8872" y="19129"/>
                      <a:pt x="8994" y="19210"/>
                      <a:pt x="9035" y="19291"/>
                    </a:cubicBezTo>
                    <a:lnTo>
                      <a:pt x="9442" y="19291"/>
                    </a:lnTo>
                    <a:lnTo>
                      <a:pt x="9360" y="19210"/>
                    </a:lnTo>
                    <a:cubicBezTo>
                      <a:pt x="9279" y="19129"/>
                      <a:pt x="9279" y="19088"/>
                      <a:pt x="9238" y="19088"/>
                    </a:cubicBezTo>
                    <a:cubicBezTo>
                      <a:pt x="10174" y="18600"/>
                      <a:pt x="10907" y="17908"/>
                      <a:pt x="11680" y="17257"/>
                    </a:cubicBezTo>
                    <a:cubicBezTo>
                      <a:pt x="11721" y="17216"/>
                      <a:pt x="11802" y="17216"/>
                      <a:pt x="11843" y="17216"/>
                    </a:cubicBezTo>
                    <a:cubicBezTo>
                      <a:pt x="12041" y="17241"/>
                      <a:pt x="12237" y="17252"/>
                      <a:pt x="12431" y="17252"/>
                    </a:cubicBezTo>
                    <a:cubicBezTo>
                      <a:pt x="13515" y="17252"/>
                      <a:pt x="14546" y="16891"/>
                      <a:pt x="15546" y="16443"/>
                    </a:cubicBezTo>
                    <a:cubicBezTo>
                      <a:pt x="15750" y="16361"/>
                      <a:pt x="15953" y="16239"/>
                      <a:pt x="16157" y="16198"/>
                    </a:cubicBezTo>
                    <a:cubicBezTo>
                      <a:pt x="16279" y="16280"/>
                      <a:pt x="16320" y="16443"/>
                      <a:pt x="16401" y="16565"/>
                    </a:cubicBezTo>
                    <a:cubicBezTo>
                      <a:pt x="17825" y="15181"/>
                      <a:pt x="18802" y="13350"/>
                      <a:pt x="19169" y="11315"/>
                    </a:cubicBezTo>
                    <a:lnTo>
                      <a:pt x="19169" y="11315"/>
                    </a:lnTo>
                    <a:cubicBezTo>
                      <a:pt x="18965" y="11478"/>
                      <a:pt x="18721" y="11600"/>
                      <a:pt x="18395" y="11762"/>
                    </a:cubicBezTo>
                    <a:cubicBezTo>
                      <a:pt x="18192" y="11355"/>
                      <a:pt x="17988" y="10989"/>
                      <a:pt x="17785" y="10582"/>
                    </a:cubicBezTo>
                    <a:cubicBezTo>
                      <a:pt x="17378" y="9850"/>
                      <a:pt x="16889" y="9158"/>
                      <a:pt x="16320" y="8507"/>
                    </a:cubicBezTo>
                    <a:cubicBezTo>
                      <a:pt x="16238" y="8344"/>
                      <a:pt x="16157" y="8222"/>
                      <a:pt x="16157" y="8059"/>
                    </a:cubicBezTo>
                    <a:cubicBezTo>
                      <a:pt x="16279" y="7042"/>
                      <a:pt x="16320" y="6065"/>
                      <a:pt x="16238" y="5047"/>
                    </a:cubicBezTo>
                    <a:cubicBezTo>
                      <a:pt x="16157" y="4763"/>
                      <a:pt x="16116" y="4437"/>
                      <a:pt x="16076" y="4071"/>
                    </a:cubicBezTo>
                    <a:cubicBezTo>
                      <a:pt x="16401" y="4030"/>
                      <a:pt x="17337" y="3826"/>
                      <a:pt x="17419" y="3826"/>
                    </a:cubicBezTo>
                    <a:cubicBezTo>
                      <a:pt x="17378" y="3745"/>
                      <a:pt x="17296" y="3664"/>
                      <a:pt x="17215" y="3582"/>
                    </a:cubicBezTo>
                    <a:cubicBezTo>
                      <a:pt x="16767" y="3664"/>
                      <a:pt x="16360" y="3786"/>
                      <a:pt x="15913" y="3826"/>
                    </a:cubicBezTo>
                    <a:cubicBezTo>
                      <a:pt x="15872" y="3826"/>
                      <a:pt x="15750" y="3786"/>
                      <a:pt x="15709" y="3786"/>
                    </a:cubicBezTo>
                    <a:cubicBezTo>
                      <a:pt x="14855" y="3257"/>
                      <a:pt x="13959" y="2768"/>
                      <a:pt x="13023" y="2402"/>
                    </a:cubicBezTo>
                    <a:lnTo>
                      <a:pt x="12087" y="2117"/>
                    </a:lnTo>
                    <a:cubicBezTo>
                      <a:pt x="12047" y="2036"/>
                      <a:pt x="11924" y="2036"/>
                      <a:pt x="11884" y="1954"/>
                    </a:cubicBezTo>
                    <a:cubicBezTo>
                      <a:pt x="11436" y="1222"/>
                      <a:pt x="10826" y="611"/>
                      <a:pt x="10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3"/>
              <p:cNvSpPr/>
              <p:nvPr/>
            </p:nvSpPr>
            <p:spPr>
              <a:xfrm flipH="1">
                <a:off x="7361588" y="2526756"/>
                <a:ext cx="554533" cy="565828"/>
              </a:xfrm>
              <a:custGeom>
                <a:avLst/>
                <a:gdLst/>
                <a:ahLst/>
                <a:cxnLst/>
                <a:rect l="l" t="t" r="r" b="b"/>
                <a:pathLst>
                  <a:path w="29995" h="30606" extrusionOk="0">
                    <a:moveTo>
                      <a:pt x="18637" y="0"/>
                    </a:moveTo>
                    <a:cubicBezTo>
                      <a:pt x="18175" y="0"/>
                      <a:pt x="17647" y="136"/>
                      <a:pt x="17175" y="350"/>
                    </a:cubicBezTo>
                    <a:cubicBezTo>
                      <a:pt x="11274" y="2873"/>
                      <a:pt x="1" y="11216"/>
                      <a:pt x="123" y="14024"/>
                    </a:cubicBezTo>
                    <a:cubicBezTo>
                      <a:pt x="327" y="19233"/>
                      <a:pt x="12332" y="26030"/>
                      <a:pt x="14611" y="27576"/>
                    </a:cubicBezTo>
                    <a:cubicBezTo>
                      <a:pt x="14638" y="27576"/>
                      <a:pt x="14684" y="27594"/>
                      <a:pt x="14723" y="27594"/>
                    </a:cubicBezTo>
                    <a:cubicBezTo>
                      <a:pt x="14742" y="27594"/>
                      <a:pt x="14760" y="27590"/>
                      <a:pt x="14774" y="27576"/>
                    </a:cubicBezTo>
                    <a:cubicBezTo>
                      <a:pt x="16198" y="28431"/>
                      <a:pt x="18600" y="29815"/>
                      <a:pt x="21326" y="30344"/>
                    </a:cubicBezTo>
                    <a:cubicBezTo>
                      <a:pt x="22021" y="30486"/>
                      <a:pt x="22974" y="30606"/>
                      <a:pt x="23901" y="30606"/>
                    </a:cubicBezTo>
                    <a:cubicBezTo>
                      <a:pt x="25090" y="30606"/>
                      <a:pt x="26236" y="30409"/>
                      <a:pt x="26739" y="29815"/>
                    </a:cubicBezTo>
                    <a:cubicBezTo>
                      <a:pt x="27349" y="29041"/>
                      <a:pt x="26820" y="28675"/>
                      <a:pt x="26820" y="28675"/>
                    </a:cubicBezTo>
                    <a:cubicBezTo>
                      <a:pt x="26820" y="28675"/>
                      <a:pt x="28692" y="28472"/>
                      <a:pt x="29059" y="27332"/>
                    </a:cubicBezTo>
                    <a:cubicBezTo>
                      <a:pt x="29425" y="26111"/>
                      <a:pt x="27431" y="25867"/>
                      <a:pt x="27431" y="25867"/>
                    </a:cubicBezTo>
                    <a:cubicBezTo>
                      <a:pt x="27431" y="25867"/>
                      <a:pt x="29466" y="25786"/>
                      <a:pt x="29710" y="24565"/>
                    </a:cubicBezTo>
                    <a:cubicBezTo>
                      <a:pt x="29995" y="23385"/>
                      <a:pt x="27838" y="23262"/>
                      <a:pt x="27838" y="23262"/>
                    </a:cubicBezTo>
                    <a:cubicBezTo>
                      <a:pt x="27838" y="23262"/>
                      <a:pt x="29628" y="22815"/>
                      <a:pt x="29506" y="21716"/>
                    </a:cubicBezTo>
                    <a:cubicBezTo>
                      <a:pt x="29467" y="21112"/>
                      <a:pt x="28887" y="20993"/>
                      <a:pt x="28109" y="20993"/>
                    </a:cubicBezTo>
                    <a:cubicBezTo>
                      <a:pt x="27605" y="20993"/>
                      <a:pt x="27019" y="21043"/>
                      <a:pt x="26443" y="21043"/>
                    </a:cubicBezTo>
                    <a:cubicBezTo>
                      <a:pt x="26052" y="21043"/>
                      <a:pt x="25666" y="21020"/>
                      <a:pt x="25315" y="20943"/>
                    </a:cubicBezTo>
                    <a:cubicBezTo>
                      <a:pt x="24582" y="20780"/>
                      <a:pt x="22262" y="20047"/>
                      <a:pt x="21937" y="19762"/>
                    </a:cubicBezTo>
                    <a:cubicBezTo>
                      <a:pt x="21530" y="19437"/>
                      <a:pt x="21693" y="19233"/>
                      <a:pt x="22669" y="19233"/>
                    </a:cubicBezTo>
                    <a:cubicBezTo>
                      <a:pt x="23217" y="19233"/>
                      <a:pt x="24741" y="19568"/>
                      <a:pt x="25952" y="19568"/>
                    </a:cubicBezTo>
                    <a:cubicBezTo>
                      <a:pt x="26809" y="19568"/>
                      <a:pt x="27509" y="19400"/>
                      <a:pt x="27594" y="18826"/>
                    </a:cubicBezTo>
                    <a:cubicBezTo>
                      <a:pt x="27794" y="17505"/>
                      <a:pt x="22638" y="16302"/>
                      <a:pt x="20959" y="16302"/>
                    </a:cubicBezTo>
                    <a:cubicBezTo>
                      <a:pt x="20931" y="16302"/>
                      <a:pt x="20904" y="16303"/>
                      <a:pt x="20879" y="16303"/>
                    </a:cubicBezTo>
                    <a:cubicBezTo>
                      <a:pt x="19698" y="16385"/>
                      <a:pt x="17826" y="16670"/>
                      <a:pt x="16809" y="16832"/>
                    </a:cubicBezTo>
                    <a:cubicBezTo>
                      <a:pt x="14530" y="15815"/>
                      <a:pt x="11355" y="14390"/>
                      <a:pt x="11396" y="13739"/>
                    </a:cubicBezTo>
                    <a:cubicBezTo>
                      <a:pt x="11478" y="13332"/>
                      <a:pt x="15344" y="9059"/>
                      <a:pt x="18722" y="3850"/>
                    </a:cubicBezTo>
                    <a:cubicBezTo>
                      <a:pt x="20607" y="934"/>
                      <a:pt x="19848" y="0"/>
                      <a:pt x="18637" y="0"/>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3"/>
              <p:cNvSpPr/>
              <p:nvPr/>
            </p:nvSpPr>
            <p:spPr>
              <a:xfrm flipH="1">
                <a:off x="7400708" y="2941764"/>
                <a:ext cx="115880" cy="23793"/>
              </a:xfrm>
              <a:custGeom>
                <a:avLst/>
                <a:gdLst/>
                <a:ahLst/>
                <a:cxnLst/>
                <a:rect l="l" t="t" r="r" b="b"/>
                <a:pathLst>
                  <a:path w="6268" h="1287" extrusionOk="0">
                    <a:moveTo>
                      <a:pt x="122" y="1"/>
                    </a:moveTo>
                    <a:cubicBezTo>
                      <a:pt x="82" y="1"/>
                      <a:pt x="0" y="41"/>
                      <a:pt x="82" y="41"/>
                    </a:cubicBezTo>
                    <a:cubicBezTo>
                      <a:pt x="1516" y="811"/>
                      <a:pt x="2603" y="1287"/>
                      <a:pt x="3875" y="1287"/>
                    </a:cubicBezTo>
                    <a:cubicBezTo>
                      <a:pt x="4553" y="1287"/>
                      <a:pt x="5283" y="1152"/>
                      <a:pt x="6145" y="855"/>
                    </a:cubicBezTo>
                    <a:cubicBezTo>
                      <a:pt x="6267" y="855"/>
                      <a:pt x="6227" y="733"/>
                      <a:pt x="6145" y="733"/>
                    </a:cubicBezTo>
                    <a:cubicBezTo>
                      <a:pt x="5331" y="864"/>
                      <a:pt x="4660" y="932"/>
                      <a:pt x="4046" y="932"/>
                    </a:cubicBezTo>
                    <a:cubicBezTo>
                      <a:pt x="2759" y="932"/>
                      <a:pt x="1720" y="634"/>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3"/>
              <p:cNvSpPr/>
              <p:nvPr/>
            </p:nvSpPr>
            <p:spPr>
              <a:xfrm flipH="1">
                <a:off x="7404794" y="2989166"/>
                <a:ext cx="121574" cy="23035"/>
              </a:xfrm>
              <a:custGeom>
                <a:avLst/>
                <a:gdLst/>
                <a:ahLst/>
                <a:cxnLst/>
                <a:rect l="l" t="t" r="r" b="b"/>
                <a:pathLst>
                  <a:path w="6576" h="1246" extrusionOk="0">
                    <a:moveTo>
                      <a:pt x="41" y="0"/>
                    </a:moveTo>
                    <a:cubicBezTo>
                      <a:pt x="0" y="0"/>
                      <a:pt x="0" y="82"/>
                      <a:pt x="41" y="82"/>
                    </a:cubicBezTo>
                    <a:cubicBezTo>
                      <a:pt x="1718" y="793"/>
                      <a:pt x="2919" y="1245"/>
                      <a:pt x="4379" y="1245"/>
                    </a:cubicBezTo>
                    <a:cubicBezTo>
                      <a:pt x="5008" y="1245"/>
                      <a:pt x="5686" y="1161"/>
                      <a:pt x="6471" y="977"/>
                    </a:cubicBezTo>
                    <a:cubicBezTo>
                      <a:pt x="6536" y="977"/>
                      <a:pt x="6575" y="873"/>
                      <a:pt x="6526" y="873"/>
                    </a:cubicBezTo>
                    <a:cubicBezTo>
                      <a:pt x="6513" y="873"/>
                      <a:pt x="6495" y="879"/>
                      <a:pt x="6471" y="896"/>
                    </a:cubicBezTo>
                    <a:cubicBezTo>
                      <a:pt x="5925" y="938"/>
                      <a:pt x="5435" y="959"/>
                      <a:pt x="4981" y="959"/>
                    </a:cubicBezTo>
                    <a:cubicBezTo>
                      <a:pt x="3237" y="959"/>
                      <a:pt x="2011" y="646"/>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3"/>
              <p:cNvSpPr/>
              <p:nvPr/>
            </p:nvSpPr>
            <p:spPr>
              <a:xfrm flipH="1">
                <a:off x="7417254" y="3033351"/>
                <a:ext cx="121019" cy="29136"/>
              </a:xfrm>
              <a:custGeom>
                <a:avLst/>
                <a:gdLst/>
                <a:ahLst/>
                <a:cxnLst/>
                <a:rect l="l" t="t" r="r" b="b"/>
                <a:pathLst>
                  <a:path w="6546" h="1576" extrusionOk="0">
                    <a:moveTo>
                      <a:pt x="52" y="1"/>
                    </a:moveTo>
                    <a:cubicBezTo>
                      <a:pt x="21" y="1"/>
                      <a:pt x="0" y="67"/>
                      <a:pt x="34" y="134"/>
                    </a:cubicBezTo>
                    <a:cubicBezTo>
                      <a:pt x="1712" y="1141"/>
                      <a:pt x="3139" y="1576"/>
                      <a:pt x="4709" y="1576"/>
                    </a:cubicBezTo>
                    <a:cubicBezTo>
                      <a:pt x="5233" y="1576"/>
                      <a:pt x="5772" y="1528"/>
                      <a:pt x="6342" y="1436"/>
                    </a:cubicBezTo>
                    <a:cubicBezTo>
                      <a:pt x="6545" y="1395"/>
                      <a:pt x="6545" y="1355"/>
                      <a:pt x="6382" y="1355"/>
                    </a:cubicBezTo>
                    <a:cubicBezTo>
                      <a:pt x="3778" y="1355"/>
                      <a:pt x="2435" y="1151"/>
                      <a:pt x="74" y="12"/>
                    </a:cubicBezTo>
                    <a:cubicBezTo>
                      <a:pt x="67" y="4"/>
                      <a:pt x="59" y="1"/>
                      <a:pt x="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3"/>
              <p:cNvSpPr/>
              <p:nvPr/>
            </p:nvSpPr>
            <p:spPr>
              <a:xfrm flipH="1">
                <a:off x="7525720" y="2520415"/>
                <a:ext cx="414471" cy="471783"/>
              </a:xfrm>
              <a:custGeom>
                <a:avLst/>
                <a:gdLst/>
                <a:ahLst/>
                <a:cxnLst/>
                <a:rect l="l" t="t" r="r" b="b"/>
                <a:pathLst>
                  <a:path w="22419" h="25519" extrusionOk="0">
                    <a:moveTo>
                      <a:pt x="20366" y="1"/>
                    </a:moveTo>
                    <a:cubicBezTo>
                      <a:pt x="19409" y="1"/>
                      <a:pt x="18023" y="443"/>
                      <a:pt x="16361" y="1303"/>
                    </a:cubicBezTo>
                    <a:cubicBezTo>
                      <a:pt x="12047" y="3542"/>
                      <a:pt x="2931" y="10094"/>
                      <a:pt x="1466" y="13675"/>
                    </a:cubicBezTo>
                    <a:cubicBezTo>
                      <a:pt x="1" y="17216"/>
                      <a:pt x="8751" y="25518"/>
                      <a:pt x="8751" y="25518"/>
                    </a:cubicBezTo>
                    <a:lnTo>
                      <a:pt x="17256" y="16321"/>
                    </a:lnTo>
                    <a:cubicBezTo>
                      <a:pt x="17256" y="16321"/>
                      <a:pt x="13227" y="14489"/>
                      <a:pt x="13187" y="14123"/>
                    </a:cubicBezTo>
                    <a:cubicBezTo>
                      <a:pt x="13187" y="13797"/>
                      <a:pt x="18966" y="6798"/>
                      <a:pt x="20512" y="4396"/>
                    </a:cubicBezTo>
                    <a:cubicBezTo>
                      <a:pt x="22418" y="1419"/>
                      <a:pt x="22079" y="1"/>
                      <a:pt x="20366"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3"/>
              <p:cNvSpPr/>
              <p:nvPr/>
            </p:nvSpPr>
            <p:spPr>
              <a:xfrm flipH="1">
                <a:off x="7673510" y="2815808"/>
                <a:ext cx="123718" cy="117581"/>
              </a:xfrm>
              <a:custGeom>
                <a:avLst/>
                <a:gdLst/>
                <a:ahLst/>
                <a:cxnLst/>
                <a:rect l="l" t="t" r="r" b="b"/>
                <a:pathLst>
                  <a:path w="6692" h="6360" extrusionOk="0">
                    <a:moveTo>
                      <a:pt x="6634" y="0"/>
                    </a:moveTo>
                    <a:cubicBezTo>
                      <a:pt x="6620" y="0"/>
                      <a:pt x="6605" y="5"/>
                      <a:pt x="6593" y="17"/>
                    </a:cubicBezTo>
                    <a:cubicBezTo>
                      <a:pt x="6023" y="546"/>
                      <a:pt x="5494" y="994"/>
                      <a:pt x="4924" y="1523"/>
                    </a:cubicBezTo>
                    <a:cubicBezTo>
                      <a:pt x="4355" y="2011"/>
                      <a:pt x="3785" y="2581"/>
                      <a:pt x="3256" y="3069"/>
                    </a:cubicBezTo>
                    <a:cubicBezTo>
                      <a:pt x="2116" y="4127"/>
                      <a:pt x="1058" y="5226"/>
                      <a:pt x="0" y="6284"/>
                    </a:cubicBezTo>
                    <a:cubicBezTo>
                      <a:pt x="0" y="6313"/>
                      <a:pt x="19" y="6360"/>
                      <a:pt x="31" y="6360"/>
                    </a:cubicBezTo>
                    <a:cubicBezTo>
                      <a:pt x="37" y="6360"/>
                      <a:pt x="41" y="6350"/>
                      <a:pt x="41" y="6325"/>
                    </a:cubicBezTo>
                    <a:cubicBezTo>
                      <a:pt x="1221" y="5389"/>
                      <a:pt x="2320" y="4372"/>
                      <a:pt x="3419" y="3273"/>
                    </a:cubicBezTo>
                    <a:cubicBezTo>
                      <a:pt x="3948" y="2784"/>
                      <a:pt x="4477" y="2255"/>
                      <a:pt x="5006" y="1767"/>
                    </a:cubicBezTo>
                    <a:cubicBezTo>
                      <a:pt x="5576" y="1197"/>
                      <a:pt x="6105" y="628"/>
                      <a:pt x="6634" y="58"/>
                    </a:cubicBezTo>
                    <a:cubicBezTo>
                      <a:pt x="6691" y="29"/>
                      <a:pt x="6667" y="0"/>
                      <a:pt x="6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3"/>
              <p:cNvSpPr/>
              <p:nvPr/>
            </p:nvSpPr>
            <p:spPr>
              <a:xfrm flipH="1">
                <a:off x="7620413" y="2768721"/>
                <a:ext cx="127157" cy="52671"/>
              </a:xfrm>
              <a:custGeom>
                <a:avLst/>
                <a:gdLst/>
                <a:ahLst/>
                <a:cxnLst/>
                <a:rect l="l" t="t" r="r" b="b"/>
                <a:pathLst>
                  <a:path w="6878" h="2849" extrusionOk="0">
                    <a:moveTo>
                      <a:pt x="41" y="0"/>
                    </a:moveTo>
                    <a:cubicBezTo>
                      <a:pt x="41" y="0"/>
                      <a:pt x="0" y="41"/>
                      <a:pt x="41" y="41"/>
                    </a:cubicBezTo>
                    <a:cubicBezTo>
                      <a:pt x="1221" y="448"/>
                      <a:pt x="2401" y="895"/>
                      <a:pt x="3500" y="1343"/>
                    </a:cubicBezTo>
                    <a:cubicBezTo>
                      <a:pt x="4640" y="1832"/>
                      <a:pt x="5698" y="2361"/>
                      <a:pt x="6837" y="2849"/>
                    </a:cubicBezTo>
                    <a:cubicBezTo>
                      <a:pt x="6837" y="2849"/>
                      <a:pt x="6878" y="2768"/>
                      <a:pt x="6837" y="2727"/>
                    </a:cubicBezTo>
                    <a:cubicBezTo>
                      <a:pt x="5820" y="2076"/>
                      <a:pt x="4640" y="1547"/>
                      <a:pt x="3500" y="1099"/>
                    </a:cubicBezTo>
                    <a:cubicBezTo>
                      <a:pt x="2401" y="651"/>
                      <a:pt x="1221" y="285"/>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3"/>
              <p:cNvSpPr/>
              <p:nvPr/>
            </p:nvSpPr>
            <p:spPr>
              <a:xfrm flipH="1">
                <a:off x="7587302" y="2638975"/>
                <a:ext cx="111369" cy="145108"/>
              </a:xfrm>
              <a:custGeom>
                <a:avLst/>
                <a:gdLst/>
                <a:ahLst/>
                <a:cxnLst/>
                <a:rect l="l" t="t" r="r" b="b"/>
                <a:pathLst>
                  <a:path w="6024" h="7849" extrusionOk="0">
                    <a:moveTo>
                      <a:pt x="5999" y="0"/>
                    </a:moveTo>
                    <a:cubicBezTo>
                      <a:pt x="5987" y="0"/>
                      <a:pt x="5969" y="5"/>
                      <a:pt x="5942" y="18"/>
                    </a:cubicBezTo>
                    <a:cubicBezTo>
                      <a:pt x="4884" y="1321"/>
                      <a:pt x="3867" y="2623"/>
                      <a:pt x="2890" y="3884"/>
                    </a:cubicBezTo>
                    <a:cubicBezTo>
                      <a:pt x="2402" y="4576"/>
                      <a:pt x="1872" y="5227"/>
                      <a:pt x="1425" y="5838"/>
                    </a:cubicBezTo>
                    <a:cubicBezTo>
                      <a:pt x="1181" y="6123"/>
                      <a:pt x="936" y="6489"/>
                      <a:pt x="652" y="6815"/>
                    </a:cubicBezTo>
                    <a:cubicBezTo>
                      <a:pt x="407" y="7100"/>
                      <a:pt x="163" y="7425"/>
                      <a:pt x="0" y="7751"/>
                    </a:cubicBezTo>
                    <a:cubicBezTo>
                      <a:pt x="0" y="7810"/>
                      <a:pt x="22" y="7848"/>
                      <a:pt x="34" y="7848"/>
                    </a:cubicBezTo>
                    <a:cubicBezTo>
                      <a:pt x="38" y="7848"/>
                      <a:pt x="41" y="7843"/>
                      <a:pt x="41" y="7832"/>
                    </a:cubicBezTo>
                    <a:cubicBezTo>
                      <a:pt x="367" y="7547"/>
                      <a:pt x="570" y="7222"/>
                      <a:pt x="814" y="6937"/>
                    </a:cubicBezTo>
                    <a:cubicBezTo>
                      <a:pt x="1059" y="6652"/>
                      <a:pt x="1303" y="6286"/>
                      <a:pt x="1588" y="6001"/>
                    </a:cubicBezTo>
                    <a:lnTo>
                      <a:pt x="3093" y="4007"/>
                    </a:lnTo>
                    <a:cubicBezTo>
                      <a:pt x="3541" y="3437"/>
                      <a:pt x="3948" y="2826"/>
                      <a:pt x="4436" y="2216"/>
                    </a:cubicBezTo>
                    <a:cubicBezTo>
                      <a:pt x="4640" y="2053"/>
                      <a:pt x="4843" y="1931"/>
                      <a:pt x="4965" y="1768"/>
                    </a:cubicBezTo>
                    <a:cubicBezTo>
                      <a:pt x="5250" y="1605"/>
                      <a:pt x="5454" y="1361"/>
                      <a:pt x="5657" y="1117"/>
                    </a:cubicBezTo>
                    <a:lnTo>
                      <a:pt x="5657" y="1117"/>
                    </a:lnTo>
                    <a:cubicBezTo>
                      <a:pt x="5413" y="1321"/>
                      <a:pt x="5210" y="1524"/>
                      <a:pt x="4925" y="1728"/>
                    </a:cubicBezTo>
                    <a:cubicBezTo>
                      <a:pt x="4843" y="1768"/>
                      <a:pt x="4762" y="1850"/>
                      <a:pt x="4681" y="1931"/>
                    </a:cubicBezTo>
                    <a:cubicBezTo>
                      <a:pt x="5128" y="1321"/>
                      <a:pt x="5617" y="629"/>
                      <a:pt x="6024" y="18"/>
                    </a:cubicBezTo>
                    <a:cubicBezTo>
                      <a:pt x="6024" y="18"/>
                      <a:pt x="6024" y="0"/>
                      <a:pt x="5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3"/>
              <p:cNvSpPr/>
              <p:nvPr/>
            </p:nvSpPr>
            <p:spPr>
              <a:xfrm flipH="1">
                <a:off x="7444338" y="2430899"/>
                <a:ext cx="116656" cy="168902"/>
              </a:xfrm>
              <a:custGeom>
                <a:avLst/>
                <a:gdLst/>
                <a:ahLst/>
                <a:cxnLst/>
                <a:rect l="l" t="t" r="r" b="b"/>
                <a:pathLst>
                  <a:path w="6310" h="9136" extrusionOk="0">
                    <a:moveTo>
                      <a:pt x="652" y="0"/>
                    </a:moveTo>
                    <a:cubicBezTo>
                      <a:pt x="652" y="895"/>
                      <a:pt x="489" y="1913"/>
                      <a:pt x="367" y="2808"/>
                    </a:cubicBezTo>
                    <a:cubicBezTo>
                      <a:pt x="204" y="4233"/>
                      <a:pt x="1" y="5454"/>
                      <a:pt x="42" y="5535"/>
                    </a:cubicBezTo>
                    <a:cubicBezTo>
                      <a:pt x="813" y="7116"/>
                      <a:pt x="2826" y="9135"/>
                      <a:pt x="4178" y="9135"/>
                    </a:cubicBezTo>
                    <a:cubicBezTo>
                      <a:pt x="4253" y="9135"/>
                      <a:pt x="4326" y="9129"/>
                      <a:pt x="4396" y="9116"/>
                    </a:cubicBezTo>
                    <a:cubicBezTo>
                      <a:pt x="5699" y="8831"/>
                      <a:pt x="5699" y="6186"/>
                      <a:pt x="5577" y="5494"/>
                    </a:cubicBezTo>
                    <a:lnTo>
                      <a:pt x="5577" y="5413"/>
                    </a:lnTo>
                    <a:lnTo>
                      <a:pt x="5577" y="5087"/>
                    </a:lnTo>
                    <a:cubicBezTo>
                      <a:pt x="5617" y="3500"/>
                      <a:pt x="6309" y="1628"/>
                      <a:pt x="6309" y="1628"/>
                    </a:cubicBezTo>
                    <a:lnTo>
                      <a:pt x="652" y="0"/>
                    </a:ln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3"/>
              <p:cNvSpPr/>
              <p:nvPr/>
            </p:nvSpPr>
            <p:spPr>
              <a:xfrm flipH="1">
                <a:off x="7443599" y="2431638"/>
                <a:ext cx="100073" cy="100849"/>
              </a:xfrm>
              <a:custGeom>
                <a:avLst/>
                <a:gdLst/>
                <a:ahLst/>
                <a:cxnLst/>
                <a:rect l="l" t="t" r="r" b="b"/>
                <a:pathLst>
                  <a:path w="5413" h="5455" extrusionOk="0">
                    <a:moveTo>
                      <a:pt x="0" y="1"/>
                    </a:moveTo>
                    <a:cubicBezTo>
                      <a:pt x="163" y="1181"/>
                      <a:pt x="814" y="5251"/>
                      <a:pt x="4070" y="5454"/>
                    </a:cubicBezTo>
                    <a:lnTo>
                      <a:pt x="4680" y="5454"/>
                    </a:lnTo>
                    <a:lnTo>
                      <a:pt x="4680" y="5414"/>
                    </a:lnTo>
                    <a:cubicBezTo>
                      <a:pt x="4680" y="5291"/>
                      <a:pt x="4640" y="5129"/>
                      <a:pt x="4680" y="5047"/>
                    </a:cubicBezTo>
                    <a:cubicBezTo>
                      <a:pt x="4762" y="3460"/>
                      <a:pt x="5413" y="1588"/>
                      <a:pt x="5413" y="1588"/>
                    </a:cubicBezTo>
                    <a:lnTo>
                      <a:pt x="0"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3"/>
              <p:cNvSpPr/>
              <p:nvPr/>
            </p:nvSpPr>
            <p:spPr>
              <a:xfrm flipH="1">
                <a:off x="7340513" y="2215501"/>
                <a:ext cx="243037" cy="280751"/>
              </a:xfrm>
              <a:custGeom>
                <a:avLst/>
                <a:gdLst/>
                <a:ahLst/>
                <a:cxnLst/>
                <a:rect l="l" t="t" r="r" b="b"/>
                <a:pathLst>
                  <a:path w="13146" h="15186" extrusionOk="0">
                    <a:moveTo>
                      <a:pt x="6276" y="1"/>
                    </a:moveTo>
                    <a:cubicBezTo>
                      <a:pt x="3809" y="1"/>
                      <a:pt x="1281" y="1305"/>
                      <a:pt x="651" y="3715"/>
                    </a:cubicBezTo>
                    <a:cubicBezTo>
                      <a:pt x="0" y="6157"/>
                      <a:pt x="1221" y="12139"/>
                      <a:pt x="2971" y="13645"/>
                    </a:cubicBezTo>
                    <a:cubicBezTo>
                      <a:pt x="4185" y="14632"/>
                      <a:pt x="5718" y="15185"/>
                      <a:pt x="7190" y="15185"/>
                    </a:cubicBezTo>
                    <a:cubicBezTo>
                      <a:pt x="8875" y="15185"/>
                      <a:pt x="10480" y="14460"/>
                      <a:pt x="11436" y="12831"/>
                    </a:cubicBezTo>
                    <a:cubicBezTo>
                      <a:pt x="13145" y="9860"/>
                      <a:pt x="11517" y="2291"/>
                      <a:pt x="9605" y="948"/>
                    </a:cubicBezTo>
                    <a:cubicBezTo>
                      <a:pt x="8660" y="309"/>
                      <a:pt x="7475" y="1"/>
                      <a:pt x="6276" y="1"/>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3"/>
              <p:cNvSpPr/>
              <p:nvPr/>
            </p:nvSpPr>
            <p:spPr>
              <a:xfrm flipH="1">
                <a:off x="7344284" y="2184016"/>
                <a:ext cx="270121" cy="199961"/>
              </a:xfrm>
              <a:custGeom>
                <a:avLst/>
                <a:gdLst/>
                <a:ahLst/>
                <a:cxnLst/>
                <a:rect l="l" t="t" r="r" b="b"/>
                <a:pathLst>
                  <a:path w="14611" h="10816" extrusionOk="0">
                    <a:moveTo>
                      <a:pt x="6435" y="1"/>
                    </a:moveTo>
                    <a:cubicBezTo>
                      <a:pt x="6367" y="1"/>
                      <a:pt x="6298" y="2"/>
                      <a:pt x="6227" y="5"/>
                    </a:cubicBezTo>
                    <a:cubicBezTo>
                      <a:pt x="4396" y="128"/>
                      <a:pt x="3541" y="1755"/>
                      <a:pt x="3541" y="1755"/>
                    </a:cubicBezTo>
                    <a:cubicBezTo>
                      <a:pt x="3541" y="1755"/>
                      <a:pt x="1018" y="2040"/>
                      <a:pt x="530" y="3790"/>
                    </a:cubicBezTo>
                    <a:cubicBezTo>
                      <a:pt x="0" y="5500"/>
                      <a:pt x="814" y="6720"/>
                      <a:pt x="814" y="6720"/>
                    </a:cubicBezTo>
                    <a:cubicBezTo>
                      <a:pt x="814" y="6720"/>
                      <a:pt x="163" y="7412"/>
                      <a:pt x="407" y="8877"/>
                    </a:cubicBezTo>
                    <a:cubicBezTo>
                      <a:pt x="570" y="9895"/>
                      <a:pt x="1344" y="10749"/>
                      <a:pt x="1913" y="10790"/>
                    </a:cubicBezTo>
                    <a:cubicBezTo>
                      <a:pt x="2024" y="10807"/>
                      <a:pt x="2133" y="10815"/>
                      <a:pt x="2238" y="10815"/>
                    </a:cubicBezTo>
                    <a:cubicBezTo>
                      <a:pt x="3906" y="10815"/>
                      <a:pt x="4827" y="8769"/>
                      <a:pt x="4559" y="7046"/>
                    </a:cubicBezTo>
                    <a:lnTo>
                      <a:pt x="4559" y="7046"/>
                    </a:lnTo>
                    <a:cubicBezTo>
                      <a:pt x="4559" y="7046"/>
                      <a:pt x="5091" y="7152"/>
                      <a:pt x="5821" y="7152"/>
                    </a:cubicBezTo>
                    <a:cubicBezTo>
                      <a:pt x="7313" y="7152"/>
                      <a:pt x="9630" y="6712"/>
                      <a:pt x="9931" y="4034"/>
                    </a:cubicBezTo>
                    <a:cubicBezTo>
                      <a:pt x="9931" y="4034"/>
                      <a:pt x="10785" y="5825"/>
                      <a:pt x="13024" y="6029"/>
                    </a:cubicBezTo>
                    <a:lnTo>
                      <a:pt x="13512" y="7494"/>
                    </a:lnTo>
                    <a:cubicBezTo>
                      <a:pt x="14000" y="7412"/>
                      <a:pt x="14611" y="5988"/>
                      <a:pt x="13471" y="4767"/>
                    </a:cubicBezTo>
                    <a:cubicBezTo>
                      <a:pt x="13471" y="4767"/>
                      <a:pt x="13512" y="2773"/>
                      <a:pt x="12088" y="1511"/>
                    </a:cubicBezTo>
                    <a:cubicBezTo>
                      <a:pt x="11436" y="898"/>
                      <a:pt x="10758" y="736"/>
                      <a:pt x="10223" y="736"/>
                    </a:cubicBezTo>
                    <a:cubicBezTo>
                      <a:pt x="9620" y="736"/>
                      <a:pt x="9198" y="941"/>
                      <a:pt x="9198" y="941"/>
                    </a:cubicBezTo>
                    <a:cubicBezTo>
                      <a:pt x="9198" y="941"/>
                      <a:pt x="8145" y="1"/>
                      <a:pt x="643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3"/>
              <p:cNvSpPr/>
              <p:nvPr/>
            </p:nvSpPr>
            <p:spPr>
              <a:xfrm flipH="1">
                <a:off x="7527084" y="2339618"/>
                <a:ext cx="63967" cy="69587"/>
              </a:xfrm>
              <a:custGeom>
                <a:avLst/>
                <a:gdLst/>
                <a:ahLst/>
                <a:cxnLst/>
                <a:rect l="l" t="t" r="r" b="b"/>
                <a:pathLst>
                  <a:path w="3460" h="3764" extrusionOk="0">
                    <a:moveTo>
                      <a:pt x="1155" y="1"/>
                    </a:moveTo>
                    <a:cubicBezTo>
                      <a:pt x="1052" y="1"/>
                      <a:pt x="951" y="22"/>
                      <a:pt x="855" y="70"/>
                    </a:cubicBezTo>
                    <a:cubicBezTo>
                      <a:pt x="1" y="558"/>
                      <a:pt x="1059" y="3326"/>
                      <a:pt x="2076" y="3692"/>
                    </a:cubicBezTo>
                    <a:cubicBezTo>
                      <a:pt x="2233" y="3742"/>
                      <a:pt x="2374" y="3763"/>
                      <a:pt x="2500" y="3763"/>
                    </a:cubicBezTo>
                    <a:cubicBezTo>
                      <a:pt x="3198" y="3763"/>
                      <a:pt x="3460" y="3122"/>
                      <a:pt x="3460" y="3122"/>
                    </a:cubicBezTo>
                    <a:lnTo>
                      <a:pt x="3094" y="1494"/>
                    </a:lnTo>
                    <a:cubicBezTo>
                      <a:pt x="3094" y="1494"/>
                      <a:pt x="2022" y="1"/>
                      <a:pt x="1155" y="1"/>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3"/>
              <p:cNvSpPr/>
              <p:nvPr/>
            </p:nvSpPr>
            <p:spPr>
              <a:xfrm flipH="1">
                <a:off x="7537603" y="2355961"/>
                <a:ext cx="31632" cy="44093"/>
              </a:xfrm>
              <a:custGeom>
                <a:avLst/>
                <a:gdLst/>
                <a:ahLst/>
                <a:cxnLst/>
                <a:rect l="l" t="t" r="r" b="b"/>
                <a:pathLst>
                  <a:path w="1711" h="2385" extrusionOk="0">
                    <a:moveTo>
                      <a:pt x="1" y="0"/>
                    </a:moveTo>
                    <a:cubicBezTo>
                      <a:pt x="693" y="326"/>
                      <a:pt x="1100" y="977"/>
                      <a:pt x="1384" y="1669"/>
                    </a:cubicBezTo>
                    <a:cubicBezTo>
                      <a:pt x="1232" y="1516"/>
                      <a:pt x="1064" y="1396"/>
                      <a:pt x="870" y="1396"/>
                    </a:cubicBezTo>
                    <a:cubicBezTo>
                      <a:pt x="753" y="1396"/>
                      <a:pt x="627" y="1439"/>
                      <a:pt x="489" y="1547"/>
                    </a:cubicBezTo>
                    <a:lnTo>
                      <a:pt x="489" y="1587"/>
                    </a:lnTo>
                    <a:cubicBezTo>
                      <a:pt x="562" y="1578"/>
                      <a:pt x="629" y="1573"/>
                      <a:pt x="692" y="1573"/>
                    </a:cubicBezTo>
                    <a:cubicBezTo>
                      <a:pt x="906" y="1573"/>
                      <a:pt x="1064" y="1633"/>
                      <a:pt x="1222" y="1791"/>
                    </a:cubicBezTo>
                    <a:cubicBezTo>
                      <a:pt x="1384" y="1953"/>
                      <a:pt x="1466" y="2116"/>
                      <a:pt x="1588" y="2360"/>
                    </a:cubicBezTo>
                    <a:cubicBezTo>
                      <a:pt x="1603" y="2375"/>
                      <a:pt x="1623" y="2385"/>
                      <a:pt x="1641" y="2385"/>
                    </a:cubicBezTo>
                    <a:cubicBezTo>
                      <a:pt x="1672" y="2385"/>
                      <a:pt x="1695" y="2356"/>
                      <a:pt x="1669" y="2279"/>
                    </a:cubicBezTo>
                    <a:cubicBezTo>
                      <a:pt x="1710" y="1384"/>
                      <a:pt x="977" y="81"/>
                      <a:pt x="1"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3"/>
              <p:cNvSpPr/>
              <p:nvPr/>
            </p:nvSpPr>
            <p:spPr>
              <a:xfrm flipH="1">
                <a:off x="7442841" y="2542360"/>
                <a:ext cx="135976" cy="81881"/>
              </a:xfrm>
              <a:custGeom>
                <a:avLst/>
                <a:gdLst/>
                <a:ahLst/>
                <a:cxnLst/>
                <a:rect l="l" t="t" r="r" b="b"/>
                <a:pathLst>
                  <a:path w="7355" h="4429" extrusionOk="0">
                    <a:moveTo>
                      <a:pt x="52" y="0"/>
                    </a:moveTo>
                    <a:cubicBezTo>
                      <a:pt x="31" y="0"/>
                      <a:pt x="1" y="48"/>
                      <a:pt x="29" y="76"/>
                    </a:cubicBezTo>
                    <a:cubicBezTo>
                      <a:pt x="843" y="1500"/>
                      <a:pt x="1860" y="2762"/>
                      <a:pt x="3244" y="3738"/>
                    </a:cubicBezTo>
                    <a:cubicBezTo>
                      <a:pt x="3787" y="4112"/>
                      <a:pt x="4416" y="4429"/>
                      <a:pt x="5082" y="4429"/>
                    </a:cubicBezTo>
                    <a:cubicBezTo>
                      <a:pt x="5214" y="4429"/>
                      <a:pt x="5348" y="4417"/>
                      <a:pt x="5482" y="4390"/>
                    </a:cubicBezTo>
                    <a:cubicBezTo>
                      <a:pt x="6134" y="4227"/>
                      <a:pt x="6703" y="3698"/>
                      <a:pt x="6947" y="3087"/>
                    </a:cubicBezTo>
                    <a:cubicBezTo>
                      <a:pt x="7354" y="2192"/>
                      <a:pt x="7314" y="1175"/>
                      <a:pt x="7192" y="238"/>
                    </a:cubicBezTo>
                    <a:lnTo>
                      <a:pt x="7192" y="238"/>
                    </a:lnTo>
                    <a:cubicBezTo>
                      <a:pt x="7192" y="1256"/>
                      <a:pt x="7192" y="2314"/>
                      <a:pt x="6581" y="3169"/>
                    </a:cubicBezTo>
                    <a:cubicBezTo>
                      <a:pt x="6226" y="3742"/>
                      <a:pt x="5670" y="4004"/>
                      <a:pt x="5060" y="4004"/>
                    </a:cubicBezTo>
                    <a:cubicBezTo>
                      <a:pt x="4761" y="4004"/>
                      <a:pt x="4448" y="3940"/>
                      <a:pt x="4139" y="3820"/>
                    </a:cubicBezTo>
                    <a:cubicBezTo>
                      <a:pt x="3285" y="3494"/>
                      <a:pt x="2511" y="2884"/>
                      <a:pt x="1860" y="2192"/>
                    </a:cubicBezTo>
                    <a:cubicBezTo>
                      <a:pt x="1128" y="1541"/>
                      <a:pt x="558" y="849"/>
                      <a:pt x="70" y="35"/>
                    </a:cubicBezTo>
                    <a:cubicBezTo>
                      <a:pt x="70" y="10"/>
                      <a:pt x="62" y="0"/>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3"/>
              <p:cNvSpPr/>
              <p:nvPr/>
            </p:nvSpPr>
            <p:spPr>
              <a:xfrm flipH="1">
                <a:off x="7382646" y="2367671"/>
                <a:ext cx="27861" cy="30135"/>
              </a:xfrm>
              <a:custGeom>
                <a:avLst/>
                <a:gdLst/>
                <a:ahLst/>
                <a:cxnLst/>
                <a:rect l="l" t="t" r="r" b="b"/>
                <a:pathLst>
                  <a:path w="1507" h="1630" extrusionOk="0">
                    <a:moveTo>
                      <a:pt x="722" y="1"/>
                    </a:moveTo>
                    <a:cubicBezTo>
                      <a:pt x="712" y="1"/>
                      <a:pt x="702" y="1"/>
                      <a:pt x="692" y="2"/>
                    </a:cubicBezTo>
                    <a:cubicBezTo>
                      <a:pt x="0" y="2"/>
                      <a:pt x="0" y="1629"/>
                      <a:pt x="733" y="1629"/>
                    </a:cubicBezTo>
                    <a:cubicBezTo>
                      <a:pt x="1497" y="1589"/>
                      <a:pt x="1506" y="1"/>
                      <a:pt x="7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3"/>
              <p:cNvSpPr/>
              <p:nvPr/>
            </p:nvSpPr>
            <p:spPr>
              <a:xfrm flipH="1">
                <a:off x="7376120" y="2333432"/>
                <a:ext cx="29118" cy="14790"/>
              </a:xfrm>
              <a:custGeom>
                <a:avLst/>
                <a:gdLst/>
                <a:ahLst/>
                <a:cxnLst/>
                <a:rect l="l" t="t" r="r" b="b"/>
                <a:pathLst>
                  <a:path w="1575" h="800" extrusionOk="0">
                    <a:moveTo>
                      <a:pt x="542" y="1"/>
                    </a:moveTo>
                    <a:cubicBezTo>
                      <a:pt x="369" y="1"/>
                      <a:pt x="207" y="44"/>
                      <a:pt x="122" y="185"/>
                    </a:cubicBezTo>
                    <a:cubicBezTo>
                      <a:pt x="41" y="226"/>
                      <a:pt x="0" y="388"/>
                      <a:pt x="122" y="470"/>
                    </a:cubicBezTo>
                    <a:cubicBezTo>
                      <a:pt x="244" y="633"/>
                      <a:pt x="407" y="633"/>
                      <a:pt x="611" y="673"/>
                    </a:cubicBezTo>
                    <a:cubicBezTo>
                      <a:pt x="774" y="755"/>
                      <a:pt x="977" y="795"/>
                      <a:pt x="1140" y="795"/>
                    </a:cubicBezTo>
                    <a:cubicBezTo>
                      <a:pt x="1156" y="798"/>
                      <a:pt x="1172" y="799"/>
                      <a:pt x="1187" y="799"/>
                    </a:cubicBezTo>
                    <a:cubicBezTo>
                      <a:pt x="1409" y="799"/>
                      <a:pt x="1574" y="541"/>
                      <a:pt x="1384" y="388"/>
                    </a:cubicBezTo>
                    <a:cubicBezTo>
                      <a:pt x="1221" y="185"/>
                      <a:pt x="1018" y="63"/>
                      <a:pt x="774" y="22"/>
                    </a:cubicBezTo>
                    <a:cubicBezTo>
                      <a:pt x="698" y="10"/>
                      <a:pt x="619" y="1"/>
                      <a:pt x="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3"/>
              <p:cNvSpPr/>
              <p:nvPr/>
            </p:nvSpPr>
            <p:spPr>
              <a:xfrm flipH="1">
                <a:off x="7458648" y="2337204"/>
                <a:ext cx="28600" cy="14698"/>
              </a:xfrm>
              <a:custGeom>
                <a:avLst/>
                <a:gdLst/>
                <a:ahLst/>
                <a:cxnLst/>
                <a:rect l="l" t="t" r="r" b="b"/>
                <a:pathLst>
                  <a:path w="1547" h="795" extrusionOk="0">
                    <a:moveTo>
                      <a:pt x="1006" y="0"/>
                    </a:moveTo>
                    <a:cubicBezTo>
                      <a:pt x="928" y="0"/>
                      <a:pt x="849" y="9"/>
                      <a:pt x="774" y="22"/>
                    </a:cubicBezTo>
                    <a:cubicBezTo>
                      <a:pt x="529" y="62"/>
                      <a:pt x="326" y="184"/>
                      <a:pt x="163" y="388"/>
                    </a:cubicBezTo>
                    <a:cubicBezTo>
                      <a:pt x="0" y="551"/>
                      <a:pt x="163" y="795"/>
                      <a:pt x="407" y="795"/>
                    </a:cubicBezTo>
                    <a:cubicBezTo>
                      <a:pt x="570" y="795"/>
                      <a:pt x="774" y="754"/>
                      <a:pt x="936" y="673"/>
                    </a:cubicBezTo>
                    <a:cubicBezTo>
                      <a:pt x="1140" y="632"/>
                      <a:pt x="1303" y="632"/>
                      <a:pt x="1425" y="469"/>
                    </a:cubicBezTo>
                    <a:cubicBezTo>
                      <a:pt x="1547" y="388"/>
                      <a:pt x="1506" y="225"/>
                      <a:pt x="1425" y="184"/>
                    </a:cubicBezTo>
                    <a:cubicBezTo>
                      <a:pt x="1340" y="44"/>
                      <a:pt x="1178" y="0"/>
                      <a:pt x="10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3"/>
              <p:cNvSpPr/>
              <p:nvPr/>
            </p:nvSpPr>
            <p:spPr>
              <a:xfrm flipH="1">
                <a:off x="7444338" y="2453805"/>
                <a:ext cx="20336" cy="11148"/>
              </a:xfrm>
              <a:custGeom>
                <a:avLst/>
                <a:gdLst/>
                <a:ahLst/>
                <a:cxnLst/>
                <a:rect l="l" t="t" r="r" b="b"/>
                <a:pathLst>
                  <a:path w="1100" h="603" extrusionOk="0">
                    <a:moveTo>
                      <a:pt x="61" y="0"/>
                    </a:moveTo>
                    <a:cubicBezTo>
                      <a:pt x="36" y="0"/>
                      <a:pt x="0" y="36"/>
                      <a:pt x="0" y="145"/>
                    </a:cubicBezTo>
                    <a:cubicBezTo>
                      <a:pt x="0" y="348"/>
                      <a:pt x="122" y="552"/>
                      <a:pt x="367" y="592"/>
                    </a:cubicBezTo>
                    <a:cubicBezTo>
                      <a:pt x="400" y="599"/>
                      <a:pt x="438" y="603"/>
                      <a:pt x="477" y="603"/>
                    </a:cubicBezTo>
                    <a:cubicBezTo>
                      <a:pt x="673" y="603"/>
                      <a:pt x="916" y="518"/>
                      <a:pt x="1018" y="348"/>
                    </a:cubicBezTo>
                    <a:cubicBezTo>
                      <a:pt x="1099" y="267"/>
                      <a:pt x="1018" y="267"/>
                      <a:pt x="1018" y="267"/>
                    </a:cubicBezTo>
                    <a:cubicBezTo>
                      <a:pt x="918" y="333"/>
                      <a:pt x="764" y="400"/>
                      <a:pt x="600" y="400"/>
                    </a:cubicBezTo>
                    <a:cubicBezTo>
                      <a:pt x="563" y="400"/>
                      <a:pt x="526" y="396"/>
                      <a:pt x="489" y="389"/>
                    </a:cubicBezTo>
                    <a:cubicBezTo>
                      <a:pt x="285" y="348"/>
                      <a:pt x="163" y="186"/>
                      <a:pt x="82" y="23"/>
                    </a:cubicBezTo>
                    <a:cubicBezTo>
                      <a:pt x="82" y="9"/>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3"/>
              <p:cNvSpPr/>
              <p:nvPr/>
            </p:nvSpPr>
            <p:spPr>
              <a:xfrm flipH="1">
                <a:off x="7425537" y="2430141"/>
                <a:ext cx="33130" cy="23627"/>
              </a:xfrm>
              <a:custGeom>
                <a:avLst/>
                <a:gdLst/>
                <a:ahLst/>
                <a:cxnLst/>
                <a:rect l="l" t="t" r="r" b="b"/>
                <a:pathLst>
                  <a:path w="1792" h="1278" extrusionOk="0">
                    <a:moveTo>
                      <a:pt x="164" y="0"/>
                    </a:moveTo>
                    <a:cubicBezTo>
                      <a:pt x="164" y="0"/>
                      <a:pt x="42" y="245"/>
                      <a:pt x="1" y="489"/>
                    </a:cubicBezTo>
                    <a:cubicBezTo>
                      <a:pt x="1" y="814"/>
                      <a:pt x="42" y="1221"/>
                      <a:pt x="448" y="1262"/>
                    </a:cubicBezTo>
                    <a:cubicBezTo>
                      <a:pt x="499" y="1272"/>
                      <a:pt x="550" y="1277"/>
                      <a:pt x="600" y="1277"/>
                    </a:cubicBezTo>
                    <a:cubicBezTo>
                      <a:pt x="751" y="1277"/>
                      <a:pt x="896" y="1231"/>
                      <a:pt x="1018" y="1140"/>
                    </a:cubicBezTo>
                    <a:cubicBezTo>
                      <a:pt x="1466" y="896"/>
                      <a:pt x="1791" y="407"/>
                      <a:pt x="1791" y="407"/>
                    </a:cubicBezTo>
                    <a:lnTo>
                      <a:pt x="1791" y="407"/>
                    </a:lnTo>
                    <a:cubicBezTo>
                      <a:pt x="1749" y="409"/>
                      <a:pt x="1707" y="410"/>
                      <a:pt x="1666" y="410"/>
                    </a:cubicBezTo>
                    <a:cubicBezTo>
                      <a:pt x="759" y="410"/>
                      <a:pt x="164" y="0"/>
                      <a:pt x="1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3"/>
              <p:cNvSpPr/>
              <p:nvPr/>
            </p:nvSpPr>
            <p:spPr>
              <a:xfrm flipH="1">
                <a:off x="7407253" y="2362606"/>
                <a:ext cx="49158" cy="78664"/>
              </a:xfrm>
              <a:custGeom>
                <a:avLst/>
                <a:gdLst/>
                <a:ahLst/>
                <a:cxnLst/>
                <a:rect l="l" t="t" r="r" b="b"/>
                <a:pathLst>
                  <a:path w="2659" h="4255" extrusionOk="0">
                    <a:moveTo>
                      <a:pt x="1995" y="1"/>
                    </a:moveTo>
                    <a:cubicBezTo>
                      <a:pt x="1975" y="1"/>
                      <a:pt x="1954" y="11"/>
                      <a:pt x="1954" y="31"/>
                    </a:cubicBezTo>
                    <a:cubicBezTo>
                      <a:pt x="2036" y="927"/>
                      <a:pt x="2239" y="2351"/>
                      <a:pt x="2321" y="2880"/>
                    </a:cubicBezTo>
                    <a:cubicBezTo>
                      <a:pt x="2158" y="2839"/>
                      <a:pt x="1751" y="2717"/>
                      <a:pt x="1507" y="2677"/>
                    </a:cubicBezTo>
                    <a:lnTo>
                      <a:pt x="1507" y="2677"/>
                    </a:lnTo>
                    <a:cubicBezTo>
                      <a:pt x="1425" y="2677"/>
                      <a:pt x="1710" y="3898"/>
                      <a:pt x="1629" y="3979"/>
                    </a:cubicBezTo>
                    <a:cubicBezTo>
                      <a:pt x="1100" y="3979"/>
                      <a:pt x="530" y="3898"/>
                      <a:pt x="82" y="3531"/>
                    </a:cubicBezTo>
                    <a:cubicBezTo>
                      <a:pt x="1" y="3531"/>
                      <a:pt x="1" y="3531"/>
                      <a:pt x="1" y="3572"/>
                    </a:cubicBezTo>
                    <a:cubicBezTo>
                      <a:pt x="339" y="4011"/>
                      <a:pt x="817" y="4254"/>
                      <a:pt x="1365" y="4254"/>
                    </a:cubicBezTo>
                    <a:cubicBezTo>
                      <a:pt x="1477" y="4254"/>
                      <a:pt x="1593" y="4244"/>
                      <a:pt x="1710" y="4223"/>
                    </a:cubicBezTo>
                    <a:cubicBezTo>
                      <a:pt x="1792" y="4223"/>
                      <a:pt x="1914" y="4223"/>
                      <a:pt x="1914" y="4182"/>
                    </a:cubicBezTo>
                    <a:cubicBezTo>
                      <a:pt x="1914" y="3857"/>
                      <a:pt x="1792" y="3084"/>
                      <a:pt x="1792" y="3084"/>
                    </a:cubicBezTo>
                    <a:lnTo>
                      <a:pt x="1792" y="3084"/>
                    </a:lnTo>
                    <a:cubicBezTo>
                      <a:pt x="1904" y="3140"/>
                      <a:pt x="2287" y="3235"/>
                      <a:pt x="2501" y="3235"/>
                    </a:cubicBezTo>
                    <a:cubicBezTo>
                      <a:pt x="2597" y="3235"/>
                      <a:pt x="2659" y="3216"/>
                      <a:pt x="2646" y="3165"/>
                    </a:cubicBezTo>
                    <a:cubicBezTo>
                      <a:pt x="2565" y="2107"/>
                      <a:pt x="2402" y="1374"/>
                      <a:pt x="2036" y="31"/>
                    </a:cubicBezTo>
                    <a:cubicBezTo>
                      <a:pt x="2036" y="11"/>
                      <a:pt x="2015" y="1"/>
                      <a:pt x="19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3"/>
              <p:cNvSpPr/>
              <p:nvPr/>
            </p:nvSpPr>
            <p:spPr>
              <a:xfrm flipH="1">
                <a:off x="7454451" y="2366137"/>
                <a:ext cx="28674" cy="28711"/>
              </a:xfrm>
              <a:custGeom>
                <a:avLst/>
                <a:gdLst/>
                <a:ahLst/>
                <a:cxnLst/>
                <a:rect l="l" t="t" r="r" b="b"/>
                <a:pathLst>
                  <a:path w="1551" h="1553" extrusionOk="0">
                    <a:moveTo>
                      <a:pt x="816" y="0"/>
                    </a:moveTo>
                    <a:cubicBezTo>
                      <a:pt x="59" y="0"/>
                      <a:pt x="0" y="1510"/>
                      <a:pt x="754" y="1550"/>
                    </a:cubicBezTo>
                    <a:cubicBezTo>
                      <a:pt x="772" y="1552"/>
                      <a:pt x="790" y="1553"/>
                      <a:pt x="808" y="1553"/>
                    </a:cubicBezTo>
                    <a:cubicBezTo>
                      <a:pt x="1490" y="1553"/>
                      <a:pt x="1551" y="43"/>
                      <a:pt x="876" y="3"/>
                    </a:cubicBezTo>
                    <a:cubicBezTo>
                      <a:pt x="856" y="1"/>
                      <a:pt x="836" y="0"/>
                      <a:pt x="8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3"/>
              <p:cNvSpPr/>
              <p:nvPr/>
            </p:nvSpPr>
            <p:spPr>
              <a:xfrm flipH="1">
                <a:off x="7859808" y="1438619"/>
                <a:ext cx="28471" cy="18025"/>
              </a:xfrm>
              <a:custGeom>
                <a:avLst/>
                <a:gdLst/>
                <a:ahLst/>
                <a:cxnLst/>
                <a:rect l="l" t="t" r="r" b="b"/>
                <a:pathLst>
                  <a:path w="1540" h="975" extrusionOk="0">
                    <a:moveTo>
                      <a:pt x="486" y="1"/>
                    </a:moveTo>
                    <a:cubicBezTo>
                      <a:pt x="337" y="1"/>
                      <a:pt x="203" y="36"/>
                      <a:pt x="82" y="156"/>
                    </a:cubicBezTo>
                    <a:cubicBezTo>
                      <a:pt x="1" y="238"/>
                      <a:pt x="1" y="400"/>
                      <a:pt x="41" y="523"/>
                    </a:cubicBezTo>
                    <a:cubicBezTo>
                      <a:pt x="204" y="726"/>
                      <a:pt x="326" y="767"/>
                      <a:pt x="530" y="807"/>
                    </a:cubicBezTo>
                    <a:cubicBezTo>
                      <a:pt x="733" y="848"/>
                      <a:pt x="896" y="929"/>
                      <a:pt x="1100" y="970"/>
                    </a:cubicBezTo>
                    <a:cubicBezTo>
                      <a:pt x="1115" y="973"/>
                      <a:pt x="1131" y="974"/>
                      <a:pt x="1147" y="974"/>
                    </a:cubicBezTo>
                    <a:cubicBezTo>
                      <a:pt x="1369" y="974"/>
                      <a:pt x="1539" y="713"/>
                      <a:pt x="1425" y="523"/>
                    </a:cubicBezTo>
                    <a:cubicBezTo>
                      <a:pt x="1262" y="238"/>
                      <a:pt x="1059" y="156"/>
                      <a:pt x="815" y="34"/>
                    </a:cubicBezTo>
                    <a:cubicBezTo>
                      <a:pt x="698" y="18"/>
                      <a:pt x="589"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3"/>
              <p:cNvSpPr/>
              <p:nvPr/>
            </p:nvSpPr>
            <p:spPr>
              <a:xfrm flipH="1">
                <a:off x="7951451" y="1444516"/>
                <a:ext cx="30116" cy="15049"/>
              </a:xfrm>
              <a:custGeom>
                <a:avLst/>
                <a:gdLst/>
                <a:ahLst/>
                <a:cxnLst/>
                <a:rect l="l" t="t" r="r" b="b"/>
                <a:pathLst>
                  <a:path w="1629" h="814" extrusionOk="0">
                    <a:moveTo>
                      <a:pt x="855" y="0"/>
                    </a:moveTo>
                    <a:cubicBezTo>
                      <a:pt x="529" y="0"/>
                      <a:pt x="326" y="81"/>
                      <a:pt x="122" y="285"/>
                    </a:cubicBezTo>
                    <a:cubicBezTo>
                      <a:pt x="0" y="448"/>
                      <a:pt x="163" y="814"/>
                      <a:pt x="407" y="814"/>
                    </a:cubicBezTo>
                    <a:cubicBezTo>
                      <a:pt x="611" y="814"/>
                      <a:pt x="774" y="733"/>
                      <a:pt x="977" y="733"/>
                    </a:cubicBezTo>
                    <a:cubicBezTo>
                      <a:pt x="1181" y="692"/>
                      <a:pt x="1384" y="733"/>
                      <a:pt x="1506" y="610"/>
                    </a:cubicBezTo>
                    <a:cubicBezTo>
                      <a:pt x="1628" y="488"/>
                      <a:pt x="1628" y="326"/>
                      <a:pt x="1547" y="244"/>
                    </a:cubicBezTo>
                    <a:cubicBezTo>
                      <a:pt x="1425" y="41"/>
                      <a:pt x="1099" y="0"/>
                      <a:pt x="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3"/>
              <p:cNvSpPr/>
              <p:nvPr/>
            </p:nvSpPr>
            <p:spPr>
              <a:xfrm flipH="1">
                <a:off x="7952209" y="1489644"/>
                <a:ext cx="14309" cy="26363"/>
              </a:xfrm>
              <a:custGeom>
                <a:avLst/>
                <a:gdLst/>
                <a:ahLst/>
                <a:cxnLst/>
                <a:rect l="l" t="t" r="r" b="b"/>
                <a:pathLst>
                  <a:path w="774" h="1426" extrusionOk="0">
                    <a:moveTo>
                      <a:pt x="692" y="1"/>
                    </a:moveTo>
                    <a:lnTo>
                      <a:pt x="692" y="1"/>
                    </a:lnTo>
                    <a:cubicBezTo>
                      <a:pt x="651" y="611"/>
                      <a:pt x="489" y="1262"/>
                      <a:pt x="0" y="1344"/>
                    </a:cubicBezTo>
                    <a:lnTo>
                      <a:pt x="0" y="1425"/>
                    </a:lnTo>
                    <a:cubicBezTo>
                      <a:pt x="611" y="1425"/>
                      <a:pt x="773" y="530"/>
                      <a:pt x="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3"/>
              <p:cNvSpPr/>
              <p:nvPr/>
            </p:nvSpPr>
            <p:spPr>
              <a:xfrm flipH="1">
                <a:off x="7948308" y="1478182"/>
                <a:ext cx="33351" cy="32741"/>
              </a:xfrm>
              <a:custGeom>
                <a:avLst/>
                <a:gdLst/>
                <a:ahLst/>
                <a:cxnLst/>
                <a:rect l="l" t="t" r="r" b="b"/>
                <a:pathLst>
                  <a:path w="1804" h="1771" extrusionOk="0">
                    <a:moveTo>
                      <a:pt x="953" y="0"/>
                    </a:moveTo>
                    <a:cubicBezTo>
                      <a:pt x="153" y="0"/>
                      <a:pt x="1" y="1682"/>
                      <a:pt x="819" y="1760"/>
                    </a:cubicBezTo>
                    <a:cubicBezTo>
                      <a:pt x="854" y="1767"/>
                      <a:pt x="887" y="1771"/>
                      <a:pt x="920" y="1771"/>
                    </a:cubicBezTo>
                    <a:cubicBezTo>
                      <a:pt x="1649" y="1771"/>
                      <a:pt x="1804" y="88"/>
                      <a:pt x="1063" y="10"/>
                    </a:cubicBezTo>
                    <a:cubicBezTo>
                      <a:pt x="1025" y="3"/>
                      <a:pt x="989" y="0"/>
                      <a:pt x="9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3"/>
              <p:cNvSpPr/>
              <p:nvPr/>
            </p:nvSpPr>
            <p:spPr>
              <a:xfrm flipH="1">
                <a:off x="7966629" y="1476112"/>
                <a:ext cx="23220" cy="15548"/>
              </a:xfrm>
              <a:custGeom>
                <a:avLst/>
                <a:gdLst/>
                <a:ahLst/>
                <a:cxnLst/>
                <a:rect l="l" t="t" r="r" b="b"/>
                <a:pathLst>
                  <a:path w="1256" h="841" extrusionOk="0">
                    <a:moveTo>
                      <a:pt x="41" y="0"/>
                    </a:moveTo>
                    <a:cubicBezTo>
                      <a:pt x="1" y="367"/>
                      <a:pt x="82" y="733"/>
                      <a:pt x="448" y="814"/>
                    </a:cubicBezTo>
                    <a:cubicBezTo>
                      <a:pt x="503" y="832"/>
                      <a:pt x="554" y="841"/>
                      <a:pt x="603" y="841"/>
                    </a:cubicBezTo>
                    <a:cubicBezTo>
                      <a:pt x="885" y="841"/>
                      <a:pt x="1083" y="569"/>
                      <a:pt x="1222" y="326"/>
                    </a:cubicBezTo>
                    <a:cubicBezTo>
                      <a:pt x="1255" y="225"/>
                      <a:pt x="1233" y="153"/>
                      <a:pt x="1179" y="153"/>
                    </a:cubicBezTo>
                    <a:cubicBezTo>
                      <a:pt x="1168" y="153"/>
                      <a:pt x="1155" y="156"/>
                      <a:pt x="1140" y="163"/>
                    </a:cubicBezTo>
                    <a:cubicBezTo>
                      <a:pt x="1018" y="245"/>
                      <a:pt x="815" y="407"/>
                      <a:pt x="611" y="407"/>
                    </a:cubicBezTo>
                    <a:cubicBezTo>
                      <a:pt x="408" y="407"/>
                      <a:pt x="245" y="204"/>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3"/>
              <p:cNvSpPr/>
              <p:nvPr/>
            </p:nvSpPr>
            <p:spPr>
              <a:xfrm flipH="1">
                <a:off x="7883749" y="1491900"/>
                <a:ext cx="11296" cy="29377"/>
              </a:xfrm>
              <a:custGeom>
                <a:avLst/>
                <a:gdLst/>
                <a:ahLst/>
                <a:cxnLst/>
                <a:rect l="l" t="t" r="r" b="b"/>
                <a:pathLst>
                  <a:path w="611" h="1589" extrusionOk="0">
                    <a:moveTo>
                      <a:pt x="163" y="1"/>
                    </a:moveTo>
                    <a:cubicBezTo>
                      <a:pt x="0" y="530"/>
                      <a:pt x="0" y="1385"/>
                      <a:pt x="611" y="1588"/>
                    </a:cubicBezTo>
                    <a:lnTo>
                      <a:pt x="611" y="1547"/>
                    </a:lnTo>
                    <a:cubicBezTo>
                      <a:pt x="82" y="1303"/>
                      <a:pt x="82" y="611"/>
                      <a:pt x="204" y="42"/>
                    </a:cubicBezTo>
                    <a:lnTo>
                      <a:pt x="1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3"/>
              <p:cNvSpPr/>
              <p:nvPr/>
            </p:nvSpPr>
            <p:spPr>
              <a:xfrm flipH="1">
                <a:off x="7864356" y="1482860"/>
                <a:ext cx="34276" cy="33906"/>
              </a:xfrm>
              <a:custGeom>
                <a:avLst/>
                <a:gdLst/>
                <a:ahLst/>
                <a:cxnLst/>
                <a:rect l="l" t="t" r="r" b="b"/>
                <a:pathLst>
                  <a:path w="1854" h="1834" extrusionOk="0">
                    <a:moveTo>
                      <a:pt x="942" y="1"/>
                    </a:moveTo>
                    <a:cubicBezTo>
                      <a:pt x="190" y="1"/>
                      <a:pt x="0" y="1793"/>
                      <a:pt x="846" y="1833"/>
                    </a:cubicBezTo>
                    <a:cubicBezTo>
                      <a:pt x="855" y="1833"/>
                      <a:pt x="864" y="1834"/>
                      <a:pt x="874" y="1834"/>
                    </a:cubicBezTo>
                    <a:cubicBezTo>
                      <a:pt x="1704" y="1834"/>
                      <a:pt x="1853" y="42"/>
                      <a:pt x="968" y="2"/>
                    </a:cubicBezTo>
                    <a:cubicBezTo>
                      <a:pt x="959" y="1"/>
                      <a:pt x="951" y="1"/>
                      <a:pt x="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3"/>
              <p:cNvSpPr/>
              <p:nvPr/>
            </p:nvSpPr>
            <p:spPr>
              <a:xfrm flipH="1">
                <a:off x="7856647" y="1485133"/>
                <a:ext cx="19597" cy="13625"/>
              </a:xfrm>
              <a:custGeom>
                <a:avLst/>
                <a:gdLst/>
                <a:ahLst/>
                <a:cxnLst/>
                <a:rect l="l" t="t" r="r" b="b"/>
                <a:pathLst>
                  <a:path w="1060" h="737" extrusionOk="0">
                    <a:moveTo>
                      <a:pt x="1018" y="1"/>
                    </a:moveTo>
                    <a:cubicBezTo>
                      <a:pt x="870" y="149"/>
                      <a:pt x="721" y="332"/>
                      <a:pt x="542" y="332"/>
                    </a:cubicBezTo>
                    <a:cubicBezTo>
                      <a:pt x="525" y="332"/>
                      <a:pt x="507" y="330"/>
                      <a:pt x="489" y="326"/>
                    </a:cubicBezTo>
                    <a:cubicBezTo>
                      <a:pt x="367" y="326"/>
                      <a:pt x="245" y="123"/>
                      <a:pt x="82" y="41"/>
                    </a:cubicBezTo>
                    <a:cubicBezTo>
                      <a:pt x="72" y="22"/>
                      <a:pt x="63" y="14"/>
                      <a:pt x="53" y="14"/>
                    </a:cubicBezTo>
                    <a:cubicBezTo>
                      <a:pt x="24" y="14"/>
                      <a:pt x="1" y="92"/>
                      <a:pt x="1" y="123"/>
                    </a:cubicBezTo>
                    <a:cubicBezTo>
                      <a:pt x="39" y="393"/>
                      <a:pt x="225" y="736"/>
                      <a:pt x="487" y="736"/>
                    </a:cubicBezTo>
                    <a:cubicBezTo>
                      <a:pt x="501" y="736"/>
                      <a:pt x="515" y="735"/>
                      <a:pt x="530" y="733"/>
                    </a:cubicBezTo>
                    <a:cubicBezTo>
                      <a:pt x="896" y="733"/>
                      <a:pt x="1059" y="367"/>
                      <a:pt x="1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3"/>
              <p:cNvSpPr/>
              <p:nvPr/>
            </p:nvSpPr>
            <p:spPr>
              <a:xfrm flipH="1">
                <a:off x="7942429" y="1569399"/>
                <a:ext cx="21076" cy="11573"/>
              </a:xfrm>
              <a:custGeom>
                <a:avLst/>
                <a:gdLst/>
                <a:ahLst/>
                <a:cxnLst/>
                <a:rect l="l" t="t" r="r" b="b"/>
                <a:pathLst>
                  <a:path w="1140" h="626" extrusionOk="0">
                    <a:moveTo>
                      <a:pt x="81" y="1"/>
                    </a:moveTo>
                    <a:cubicBezTo>
                      <a:pt x="81" y="1"/>
                      <a:pt x="41" y="1"/>
                      <a:pt x="0" y="41"/>
                    </a:cubicBezTo>
                    <a:cubicBezTo>
                      <a:pt x="0" y="286"/>
                      <a:pt x="81" y="489"/>
                      <a:pt x="326" y="611"/>
                    </a:cubicBezTo>
                    <a:cubicBezTo>
                      <a:pt x="390" y="620"/>
                      <a:pt x="454" y="625"/>
                      <a:pt x="517" y="625"/>
                    </a:cubicBezTo>
                    <a:cubicBezTo>
                      <a:pt x="734" y="625"/>
                      <a:pt x="941" y="566"/>
                      <a:pt x="1099" y="408"/>
                    </a:cubicBezTo>
                    <a:cubicBezTo>
                      <a:pt x="1140" y="367"/>
                      <a:pt x="1099" y="367"/>
                      <a:pt x="1099" y="367"/>
                    </a:cubicBezTo>
                    <a:cubicBezTo>
                      <a:pt x="955" y="396"/>
                      <a:pt x="811" y="425"/>
                      <a:pt x="667" y="425"/>
                    </a:cubicBezTo>
                    <a:cubicBezTo>
                      <a:pt x="608" y="425"/>
                      <a:pt x="548" y="420"/>
                      <a:pt x="488" y="408"/>
                    </a:cubicBezTo>
                    <a:cubicBezTo>
                      <a:pt x="285" y="367"/>
                      <a:pt x="204" y="164"/>
                      <a:pt x="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3"/>
              <p:cNvSpPr/>
              <p:nvPr/>
            </p:nvSpPr>
            <p:spPr>
              <a:xfrm flipH="1">
                <a:off x="7897282" y="1434163"/>
                <a:ext cx="54187" cy="125678"/>
              </a:xfrm>
              <a:custGeom>
                <a:avLst/>
                <a:gdLst/>
                <a:ahLst/>
                <a:cxnLst/>
                <a:rect l="l" t="t" r="r" b="b"/>
                <a:pathLst>
                  <a:path w="2931" h="6798" extrusionOk="0">
                    <a:moveTo>
                      <a:pt x="2340" y="0"/>
                    </a:moveTo>
                    <a:cubicBezTo>
                      <a:pt x="2310" y="0"/>
                      <a:pt x="2279" y="11"/>
                      <a:pt x="2279" y="31"/>
                    </a:cubicBezTo>
                    <a:cubicBezTo>
                      <a:pt x="2239" y="1822"/>
                      <a:pt x="2523" y="3531"/>
                      <a:pt x="2523" y="5322"/>
                    </a:cubicBezTo>
                    <a:cubicBezTo>
                      <a:pt x="2279" y="5240"/>
                      <a:pt x="1872" y="5037"/>
                      <a:pt x="1669" y="5037"/>
                    </a:cubicBezTo>
                    <a:cubicBezTo>
                      <a:pt x="1628" y="5037"/>
                      <a:pt x="1750" y="6380"/>
                      <a:pt x="1709" y="6502"/>
                    </a:cubicBezTo>
                    <a:cubicBezTo>
                      <a:pt x="1099" y="6461"/>
                      <a:pt x="489" y="6298"/>
                      <a:pt x="41" y="5851"/>
                    </a:cubicBezTo>
                    <a:cubicBezTo>
                      <a:pt x="41" y="5825"/>
                      <a:pt x="37" y="5816"/>
                      <a:pt x="32" y="5816"/>
                    </a:cubicBezTo>
                    <a:cubicBezTo>
                      <a:pt x="20" y="5816"/>
                      <a:pt x="0" y="5863"/>
                      <a:pt x="0" y="5891"/>
                    </a:cubicBezTo>
                    <a:cubicBezTo>
                      <a:pt x="332" y="6445"/>
                      <a:pt x="899" y="6798"/>
                      <a:pt x="1518" y="6798"/>
                    </a:cubicBezTo>
                    <a:cubicBezTo>
                      <a:pt x="1581" y="6798"/>
                      <a:pt x="1645" y="6794"/>
                      <a:pt x="1709" y="6787"/>
                    </a:cubicBezTo>
                    <a:cubicBezTo>
                      <a:pt x="1872" y="6787"/>
                      <a:pt x="1994" y="6787"/>
                      <a:pt x="1994" y="6746"/>
                    </a:cubicBezTo>
                    <a:cubicBezTo>
                      <a:pt x="2035" y="6380"/>
                      <a:pt x="1994" y="5525"/>
                      <a:pt x="1994" y="5525"/>
                    </a:cubicBezTo>
                    <a:lnTo>
                      <a:pt x="1994" y="5525"/>
                    </a:lnTo>
                    <a:cubicBezTo>
                      <a:pt x="2085" y="5615"/>
                      <a:pt x="2554" y="5817"/>
                      <a:pt x="2792" y="5817"/>
                    </a:cubicBezTo>
                    <a:cubicBezTo>
                      <a:pt x="2875" y="5817"/>
                      <a:pt x="2930" y="5792"/>
                      <a:pt x="2930" y="5729"/>
                    </a:cubicBezTo>
                    <a:cubicBezTo>
                      <a:pt x="2849" y="3897"/>
                      <a:pt x="2849" y="1862"/>
                      <a:pt x="2401" y="31"/>
                    </a:cubicBezTo>
                    <a:cubicBezTo>
                      <a:pt x="2401" y="11"/>
                      <a:pt x="2371" y="0"/>
                      <a:pt x="2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3"/>
              <p:cNvSpPr/>
              <p:nvPr/>
            </p:nvSpPr>
            <p:spPr>
              <a:xfrm flipH="1">
                <a:off x="7918358" y="1543831"/>
                <a:ext cx="39138" cy="27731"/>
              </a:xfrm>
              <a:custGeom>
                <a:avLst/>
                <a:gdLst/>
                <a:ahLst/>
                <a:cxnLst/>
                <a:rect l="l" t="t" r="r" b="b"/>
                <a:pathLst>
                  <a:path w="2117" h="1500" extrusionOk="0">
                    <a:moveTo>
                      <a:pt x="326" y="0"/>
                    </a:moveTo>
                    <a:cubicBezTo>
                      <a:pt x="326" y="0"/>
                      <a:pt x="163" y="244"/>
                      <a:pt x="123" y="570"/>
                    </a:cubicBezTo>
                    <a:cubicBezTo>
                      <a:pt x="1" y="936"/>
                      <a:pt x="1" y="1343"/>
                      <a:pt x="489" y="1465"/>
                    </a:cubicBezTo>
                    <a:cubicBezTo>
                      <a:pt x="565" y="1490"/>
                      <a:pt x="636" y="1500"/>
                      <a:pt x="706" y="1500"/>
                    </a:cubicBezTo>
                    <a:cubicBezTo>
                      <a:pt x="859" y="1500"/>
                      <a:pt x="1000" y="1453"/>
                      <a:pt x="1140" y="1424"/>
                    </a:cubicBezTo>
                    <a:cubicBezTo>
                      <a:pt x="1710" y="1221"/>
                      <a:pt x="2117" y="733"/>
                      <a:pt x="2117" y="733"/>
                    </a:cubicBezTo>
                    <a:cubicBezTo>
                      <a:pt x="1018" y="651"/>
                      <a:pt x="326"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3"/>
              <p:cNvSpPr/>
              <p:nvPr/>
            </p:nvSpPr>
            <p:spPr>
              <a:xfrm flipH="1">
                <a:off x="7936402" y="1554351"/>
                <a:ext cx="21094" cy="17212"/>
              </a:xfrm>
              <a:custGeom>
                <a:avLst/>
                <a:gdLst/>
                <a:ahLst/>
                <a:cxnLst/>
                <a:rect l="l" t="t" r="r" b="b"/>
                <a:pathLst>
                  <a:path w="1141" h="931" extrusionOk="0">
                    <a:moveTo>
                      <a:pt x="123" y="1"/>
                    </a:moveTo>
                    <a:lnTo>
                      <a:pt x="123" y="1"/>
                    </a:lnTo>
                    <a:cubicBezTo>
                      <a:pt x="1" y="367"/>
                      <a:pt x="1" y="733"/>
                      <a:pt x="489" y="896"/>
                    </a:cubicBezTo>
                    <a:cubicBezTo>
                      <a:pt x="565" y="921"/>
                      <a:pt x="636" y="931"/>
                      <a:pt x="706" y="931"/>
                    </a:cubicBezTo>
                    <a:cubicBezTo>
                      <a:pt x="859" y="931"/>
                      <a:pt x="1000" y="884"/>
                      <a:pt x="1140" y="855"/>
                    </a:cubicBezTo>
                    <a:cubicBezTo>
                      <a:pt x="1140" y="408"/>
                      <a:pt x="611" y="42"/>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3"/>
              <p:cNvSpPr/>
              <p:nvPr/>
            </p:nvSpPr>
            <p:spPr>
              <a:xfrm flipH="1">
                <a:off x="7479705" y="1664943"/>
                <a:ext cx="817111" cy="1036206"/>
              </a:xfrm>
              <a:custGeom>
                <a:avLst/>
                <a:gdLst/>
                <a:ahLst/>
                <a:cxnLst/>
                <a:rect l="l" t="t" r="r" b="b"/>
                <a:pathLst>
                  <a:path w="44198" h="56049" extrusionOk="0">
                    <a:moveTo>
                      <a:pt x="9710" y="0"/>
                    </a:moveTo>
                    <a:cubicBezTo>
                      <a:pt x="8881" y="0"/>
                      <a:pt x="7917" y="919"/>
                      <a:pt x="6959" y="2932"/>
                    </a:cubicBezTo>
                    <a:cubicBezTo>
                      <a:pt x="1791" y="13798"/>
                      <a:pt x="0" y="27553"/>
                      <a:pt x="936" y="30402"/>
                    </a:cubicBezTo>
                    <a:cubicBezTo>
                      <a:pt x="1954" y="33495"/>
                      <a:pt x="7936" y="43547"/>
                      <a:pt x="13267" y="47698"/>
                    </a:cubicBezTo>
                    <a:cubicBezTo>
                      <a:pt x="14908" y="48792"/>
                      <a:pt x="17138" y="49999"/>
                      <a:pt x="20533" y="49999"/>
                    </a:cubicBezTo>
                    <a:cubicBezTo>
                      <a:pt x="21687" y="49999"/>
                      <a:pt x="22974" y="49860"/>
                      <a:pt x="24418" y="49530"/>
                    </a:cubicBezTo>
                    <a:cubicBezTo>
                      <a:pt x="24418" y="49530"/>
                      <a:pt x="28251" y="56049"/>
                      <a:pt x="30674" y="56049"/>
                    </a:cubicBezTo>
                    <a:cubicBezTo>
                      <a:pt x="30834" y="56049"/>
                      <a:pt x="30987" y="56020"/>
                      <a:pt x="31134" y="55960"/>
                    </a:cubicBezTo>
                    <a:cubicBezTo>
                      <a:pt x="32110" y="55553"/>
                      <a:pt x="31622" y="53925"/>
                      <a:pt x="30889" y="52297"/>
                    </a:cubicBezTo>
                    <a:lnTo>
                      <a:pt x="30889" y="52297"/>
                    </a:lnTo>
                    <a:cubicBezTo>
                      <a:pt x="32078" y="54155"/>
                      <a:pt x="33572" y="56012"/>
                      <a:pt x="34659" y="56012"/>
                    </a:cubicBezTo>
                    <a:cubicBezTo>
                      <a:pt x="34763" y="56012"/>
                      <a:pt x="34863" y="55995"/>
                      <a:pt x="34959" y="55960"/>
                    </a:cubicBezTo>
                    <a:cubicBezTo>
                      <a:pt x="35976" y="55634"/>
                      <a:pt x="35854" y="54291"/>
                      <a:pt x="35285" y="52826"/>
                    </a:cubicBezTo>
                    <a:lnTo>
                      <a:pt x="35285" y="52826"/>
                    </a:lnTo>
                    <a:cubicBezTo>
                      <a:pt x="36277" y="54264"/>
                      <a:pt x="37384" y="55442"/>
                      <a:pt x="38317" y="55442"/>
                    </a:cubicBezTo>
                    <a:cubicBezTo>
                      <a:pt x="38493" y="55442"/>
                      <a:pt x="38663" y="55400"/>
                      <a:pt x="38825" y="55309"/>
                    </a:cubicBezTo>
                    <a:cubicBezTo>
                      <a:pt x="40372" y="54454"/>
                      <a:pt x="38703" y="51076"/>
                      <a:pt x="37279" y="48797"/>
                    </a:cubicBezTo>
                    <a:lnTo>
                      <a:pt x="37279" y="48797"/>
                    </a:lnTo>
                    <a:cubicBezTo>
                      <a:pt x="38623" y="50636"/>
                      <a:pt x="40550" y="52997"/>
                      <a:pt x="41780" y="52997"/>
                    </a:cubicBezTo>
                    <a:cubicBezTo>
                      <a:pt x="41966" y="52997"/>
                      <a:pt x="42135" y="52944"/>
                      <a:pt x="42285" y="52826"/>
                    </a:cubicBezTo>
                    <a:cubicBezTo>
                      <a:pt x="44197" y="51198"/>
                      <a:pt x="37767" y="43059"/>
                      <a:pt x="35936" y="41390"/>
                    </a:cubicBezTo>
                    <a:cubicBezTo>
                      <a:pt x="34715" y="40251"/>
                      <a:pt x="31500" y="38867"/>
                      <a:pt x="29546" y="38216"/>
                    </a:cubicBezTo>
                    <a:cubicBezTo>
                      <a:pt x="26209" y="37117"/>
                      <a:pt x="21081" y="35693"/>
                      <a:pt x="20756" y="35611"/>
                    </a:cubicBezTo>
                    <a:cubicBezTo>
                      <a:pt x="17866" y="33047"/>
                      <a:pt x="12331" y="26251"/>
                      <a:pt x="11843" y="24582"/>
                    </a:cubicBezTo>
                    <a:cubicBezTo>
                      <a:pt x="11395" y="22955"/>
                      <a:pt x="12250" y="11885"/>
                      <a:pt x="12047" y="5658"/>
                    </a:cubicBezTo>
                    <a:cubicBezTo>
                      <a:pt x="11900" y="2086"/>
                      <a:pt x="10959" y="0"/>
                      <a:pt x="9710" y="0"/>
                    </a:cubicBezTo>
                    <a:close/>
                  </a:path>
                </a:pathLst>
              </a:custGeom>
              <a:solidFill>
                <a:srgbClr val="77444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3"/>
              <p:cNvSpPr/>
              <p:nvPr/>
            </p:nvSpPr>
            <p:spPr>
              <a:xfrm flipH="1">
                <a:off x="7568482" y="2476784"/>
                <a:ext cx="97078" cy="170177"/>
              </a:xfrm>
              <a:custGeom>
                <a:avLst/>
                <a:gdLst/>
                <a:ahLst/>
                <a:cxnLst/>
                <a:rect l="l" t="t" r="r" b="b"/>
                <a:pathLst>
                  <a:path w="5251" h="9205" extrusionOk="0">
                    <a:moveTo>
                      <a:pt x="0" y="1"/>
                    </a:moveTo>
                    <a:lnTo>
                      <a:pt x="0" y="1"/>
                    </a:lnTo>
                    <a:cubicBezTo>
                      <a:pt x="570" y="937"/>
                      <a:pt x="1058" y="1832"/>
                      <a:pt x="1709" y="2768"/>
                    </a:cubicBezTo>
                    <a:cubicBezTo>
                      <a:pt x="2267" y="3604"/>
                      <a:pt x="4265" y="6738"/>
                      <a:pt x="5190" y="9045"/>
                    </a:cubicBezTo>
                    <a:lnTo>
                      <a:pt x="5190" y="9045"/>
                    </a:lnTo>
                    <a:cubicBezTo>
                      <a:pt x="5038" y="8588"/>
                      <a:pt x="4581" y="7186"/>
                      <a:pt x="3622" y="5332"/>
                    </a:cubicBezTo>
                    <a:cubicBezTo>
                      <a:pt x="3093" y="4437"/>
                      <a:pt x="2523" y="3501"/>
                      <a:pt x="1913" y="2605"/>
                    </a:cubicBezTo>
                    <a:cubicBezTo>
                      <a:pt x="1384" y="1669"/>
                      <a:pt x="651" y="855"/>
                      <a:pt x="0" y="1"/>
                    </a:cubicBezTo>
                    <a:close/>
                    <a:moveTo>
                      <a:pt x="5190" y="9045"/>
                    </a:moveTo>
                    <a:lnTo>
                      <a:pt x="5190" y="9045"/>
                    </a:lnTo>
                    <a:cubicBezTo>
                      <a:pt x="5224" y="9150"/>
                      <a:pt x="5243" y="9205"/>
                      <a:pt x="5248" y="9205"/>
                    </a:cubicBezTo>
                    <a:cubicBezTo>
                      <a:pt x="5250" y="9205"/>
                      <a:pt x="5250" y="9203"/>
                      <a:pt x="5250" y="9198"/>
                    </a:cubicBezTo>
                    <a:cubicBezTo>
                      <a:pt x="5230" y="9148"/>
                      <a:pt x="5210" y="9097"/>
                      <a:pt x="5190" y="90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3"/>
              <p:cNvSpPr/>
              <p:nvPr/>
            </p:nvSpPr>
            <p:spPr>
              <a:xfrm flipH="1">
                <a:off x="7644484" y="2515165"/>
                <a:ext cx="82029" cy="126787"/>
              </a:xfrm>
              <a:custGeom>
                <a:avLst/>
                <a:gdLst/>
                <a:ahLst/>
                <a:cxnLst/>
                <a:rect l="l" t="t" r="r" b="b"/>
                <a:pathLst>
                  <a:path w="4437" h="6858" extrusionOk="0">
                    <a:moveTo>
                      <a:pt x="1" y="0"/>
                    </a:moveTo>
                    <a:lnTo>
                      <a:pt x="1" y="0"/>
                    </a:lnTo>
                    <a:cubicBezTo>
                      <a:pt x="733" y="1140"/>
                      <a:pt x="1466" y="2320"/>
                      <a:pt x="2158" y="3459"/>
                    </a:cubicBezTo>
                    <a:cubicBezTo>
                      <a:pt x="2890" y="4599"/>
                      <a:pt x="3663" y="5616"/>
                      <a:pt x="4355" y="6797"/>
                    </a:cubicBezTo>
                    <a:cubicBezTo>
                      <a:pt x="4376" y="6837"/>
                      <a:pt x="4406" y="6858"/>
                      <a:pt x="4421" y="6858"/>
                    </a:cubicBezTo>
                    <a:cubicBezTo>
                      <a:pt x="4437" y="6858"/>
                      <a:pt x="4437" y="6837"/>
                      <a:pt x="4396" y="6797"/>
                    </a:cubicBezTo>
                    <a:cubicBezTo>
                      <a:pt x="3745" y="5616"/>
                      <a:pt x="3134" y="4436"/>
                      <a:pt x="2361" y="3337"/>
                    </a:cubicBezTo>
                    <a:cubicBezTo>
                      <a:pt x="1629" y="2198"/>
                      <a:pt x="815" y="114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3"/>
              <p:cNvSpPr/>
              <p:nvPr/>
            </p:nvSpPr>
            <p:spPr>
              <a:xfrm flipH="1">
                <a:off x="7722723" y="2538588"/>
                <a:ext cx="62987" cy="100350"/>
              </a:xfrm>
              <a:custGeom>
                <a:avLst/>
                <a:gdLst/>
                <a:ahLst/>
                <a:cxnLst/>
                <a:rect l="l" t="t" r="r" b="b"/>
                <a:pathLst>
                  <a:path w="3407" h="5428" extrusionOk="0">
                    <a:moveTo>
                      <a:pt x="34" y="1"/>
                    </a:moveTo>
                    <a:cubicBezTo>
                      <a:pt x="11" y="1"/>
                      <a:pt x="0" y="48"/>
                      <a:pt x="28" y="76"/>
                    </a:cubicBezTo>
                    <a:cubicBezTo>
                      <a:pt x="1412" y="2152"/>
                      <a:pt x="2226" y="3576"/>
                      <a:pt x="3284" y="5367"/>
                    </a:cubicBezTo>
                    <a:cubicBezTo>
                      <a:pt x="3304" y="5408"/>
                      <a:pt x="3345" y="5428"/>
                      <a:pt x="3370" y="5428"/>
                    </a:cubicBezTo>
                    <a:cubicBezTo>
                      <a:pt x="3396" y="5428"/>
                      <a:pt x="3406" y="5408"/>
                      <a:pt x="3365" y="5367"/>
                    </a:cubicBezTo>
                    <a:cubicBezTo>
                      <a:pt x="2429" y="3535"/>
                      <a:pt x="1412" y="1663"/>
                      <a:pt x="69" y="35"/>
                    </a:cubicBezTo>
                    <a:cubicBezTo>
                      <a:pt x="56" y="10"/>
                      <a:pt x="44"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3"/>
              <p:cNvSpPr/>
              <p:nvPr/>
            </p:nvSpPr>
            <p:spPr>
              <a:xfrm flipH="1">
                <a:off x="8055295" y="1660913"/>
                <a:ext cx="203159" cy="272672"/>
              </a:xfrm>
              <a:custGeom>
                <a:avLst/>
                <a:gdLst/>
                <a:ahLst/>
                <a:cxnLst/>
                <a:rect l="l" t="t" r="r" b="b"/>
                <a:pathLst>
                  <a:path w="10989" h="14749" extrusionOk="0">
                    <a:moveTo>
                      <a:pt x="7654" y="1"/>
                    </a:moveTo>
                    <a:cubicBezTo>
                      <a:pt x="6564" y="1"/>
                      <a:pt x="5308" y="1366"/>
                      <a:pt x="4193" y="3597"/>
                    </a:cubicBezTo>
                    <a:cubicBezTo>
                      <a:pt x="2239" y="7545"/>
                      <a:pt x="1" y="14219"/>
                      <a:pt x="1" y="14219"/>
                    </a:cubicBezTo>
                    <a:lnTo>
                      <a:pt x="10785" y="14748"/>
                    </a:lnTo>
                    <a:cubicBezTo>
                      <a:pt x="10785" y="14748"/>
                      <a:pt x="10989" y="7219"/>
                      <a:pt x="9768" y="2783"/>
                    </a:cubicBezTo>
                    <a:cubicBezTo>
                      <a:pt x="9266" y="847"/>
                      <a:pt x="8511" y="1"/>
                      <a:pt x="7654"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3"/>
              <p:cNvSpPr/>
              <p:nvPr/>
            </p:nvSpPr>
            <p:spPr>
              <a:xfrm flipH="1">
                <a:off x="8068828" y="1882190"/>
                <a:ext cx="167478" cy="10760"/>
              </a:xfrm>
              <a:custGeom>
                <a:avLst/>
                <a:gdLst/>
                <a:ahLst/>
                <a:cxnLst/>
                <a:rect l="l" t="t" r="r" b="b"/>
                <a:pathLst>
                  <a:path w="9059" h="582" extrusionOk="0">
                    <a:moveTo>
                      <a:pt x="648" y="1"/>
                    </a:moveTo>
                    <a:cubicBezTo>
                      <a:pt x="383" y="1"/>
                      <a:pt x="166" y="4"/>
                      <a:pt x="24" y="12"/>
                    </a:cubicBezTo>
                    <a:cubicBezTo>
                      <a:pt x="24" y="12"/>
                      <a:pt x="1" y="80"/>
                      <a:pt x="6" y="80"/>
                    </a:cubicBezTo>
                    <a:cubicBezTo>
                      <a:pt x="8" y="80"/>
                      <a:pt x="13" y="73"/>
                      <a:pt x="24" y="53"/>
                    </a:cubicBezTo>
                    <a:cubicBezTo>
                      <a:pt x="1163" y="215"/>
                      <a:pt x="3686" y="337"/>
                      <a:pt x="4460" y="378"/>
                    </a:cubicBezTo>
                    <a:cubicBezTo>
                      <a:pt x="6006" y="459"/>
                      <a:pt x="7471" y="541"/>
                      <a:pt x="8977" y="582"/>
                    </a:cubicBezTo>
                    <a:cubicBezTo>
                      <a:pt x="9058" y="582"/>
                      <a:pt x="9058" y="459"/>
                      <a:pt x="8977" y="459"/>
                    </a:cubicBezTo>
                    <a:cubicBezTo>
                      <a:pt x="7512" y="378"/>
                      <a:pt x="6047" y="215"/>
                      <a:pt x="4582" y="134"/>
                    </a:cubicBezTo>
                    <a:cubicBezTo>
                      <a:pt x="3950" y="67"/>
                      <a:pt x="1827" y="1"/>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9" name="Google Shape;2559;p33"/>
            <p:cNvSpPr/>
            <p:nvPr/>
          </p:nvSpPr>
          <p:spPr>
            <a:xfrm>
              <a:off x="7416585" y="1158539"/>
              <a:ext cx="194703" cy="179825"/>
            </a:xfrm>
            <a:custGeom>
              <a:avLst/>
              <a:gdLst/>
              <a:ahLst/>
              <a:cxnLst/>
              <a:rect l="l" t="t" r="r" b="b"/>
              <a:pathLst>
                <a:path w="18282" h="16885" extrusionOk="0">
                  <a:moveTo>
                    <a:pt x="5460" y="0"/>
                  </a:moveTo>
                  <a:cubicBezTo>
                    <a:pt x="5448" y="0"/>
                    <a:pt x="5436" y="0"/>
                    <a:pt x="5423" y="1"/>
                  </a:cubicBezTo>
                  <a:cubicBezTo>
                    <a:pt x="2301" y="1"/>
                    <a:pt x="1" y="3657"/>
                    <a:pt x="781" y="7806"/>
                  </a:cubicBezTo>
                  <a:cubicBezTo>
                    <a:pt x="1644" y="12777"/>
                    <a:pt x="6039" y="16885"/>
                    <a:pt x="6039" y="16885"/>
                  </a:cubicBezTo>
                  <a:cubicBezTo>
                    <a:pt x="6039" y="16885"/>
                    <a:pt x="11955" y="15816"/>
                    <a:pt x="15406" y="12078"/>
                  </a:cubicBezTo>
                  <a:cubicBezTo>
                    <a:pt x="18281" y="8956"/>
                    <a:pt x="18281" y="4684"/>
                    <a:pt x="15652" y="2958"/>
                  </a:cubicBezTo>
                  <a:cubicBezTo>
                    <a:pt x="15099" y="2602"/>
                    <a:pt x="14560" y="2451"/>
                    <a:pt x="14041" y="2451"/>
                  </a:cubicBezTo>
                  <a:cubicBezTo>
                    <a:pt x="11091" y="2451"/>
                    <a:pt x="8833" y="7354"/>
                    <a:pt x="8833" y="7354"/>
                  </a:cubicBezTo>
                  <a:cubicBezTo>
                    <a:pt x="8833" y="7354"/>
                    <a:pt x="9854" y="0"/>
                    <a:pt x="5460"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3"/>
            <p:cNvSpPr/>
            <p:nvPr/>
          </p:nvSpPr>
          <p:spPr>
            <a:xfrm>
              <a:off x="6975722" y="1730195"/>
              <a:ext cx="141326" cy="131070"/>
            </a:xfrm>
            <a:custGeom>
              <a:avLst/>
              <a:gdLst/>
              <a:ahLst/>
              <a:cxnLst/>
              <a:rect l="l" t="t" r="r" b="b"/>
              <a:pathLst>
                <a:path w="13270" h="12307" extrusionOk="0">
                  <a:moveTo>
                    <a:pt x="9018" y="1"/>
                  </a:moveTo>
                  <a:cubicBezTo>
                    <a:pt x="8820" y="1"/>
                    <a:pt x="8621" y="21"/>
                    <a:pt x="8422" y="61"/>
                  </a:cubicBezTo>
                  <a:cubicBezTo>
                    <a:pt x="5259" y="801"/>
                    <a:pt x="7189" y="5936"/>
                    <a:pt x="7189" y="5936"/>
                  </a:cubicBezTo>
                  <a:cubicBezTo>
                    <a:pt x="7189" y="5936"/>
                    <a:pt x="5104" y="3215"/>
                    <a:pt x="3115" y="3215"/>
                  </a:cubicBezTo>
                  <a:cubicBezTo>
                    <a:pt x="2575" y="3215"/>
                    <a:pt x="2043" y="3415"/>
                    <a:pt x="1561" y="3923"/>
                  </a:cubicBezTo>
                  <a:cubicBezTo>
                    <a:pt x="0" y="5607"/>
                    <a:pt x="740" y="8647"/>
                    <a:pt x="3287" y="10372"/>
                  </a:cubicBezTo>
                  <a:cubicBezTo>
                    <a:pt x="5950" y="12183"/>
                    <a:pt x="9626" y="12306"/>
                    <a:pt x="10574" y="12306"/>
                  </a:cubicBezTo>
                  <a:cubicBezTo>
                    <a:pt x="10723" y="12306"/>
                    <a:pt x="10804" y="12303"/>
                    <a:pt x="10804" y="12303"/>
                  </a:cubicBezTo>
                  <a:cubicBezTo>
                    <a:pt x="10804" y="12303"/>
                    <a:pt x="13269" y="8647"/>
                    <a:pt x="13064" y="4909"/>
                  </a:cubicBezTo>
                  <a:cubicBezTo>
                    <a:pt x="12914" y="2029"/>
                    <a:pt x="11029" y="1"/>
                    <a:pt x="901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3"/>
            <p:cNvSpPr/>
            <p:nvPr/>
          </p:nvSpPr>
          <p:spPr>
            <a:xfrm>
              <a:off x="7531512" y="1644899"/>
              <a:ext cx="98012" cy="85296"/>
            </a:xfrm>
            <a:custGeom>
              <a:avLst/>
              <a:gdLst/>
              <a:ahLst/>
              <a:cxnLst/>
              <a:rect l="l" t="t" r="r" b="b"/>
              <a:pathLst>
                <a:path w="9203" h="8009" extrusionOk="0">
                  <a:moveTo>
                    <a:pt x="6708" y="0"/>
                  </a:moveTo>
                  <a:cubicBezTo>
                    <a:pt x="4897" y="0"/>
                    <a:pt x="4642" y="3203"/>
                    <a:pt x="4642" y="3203"/>
                  </a:cubicBezTo>
                  <a:cubicBezTo>
                    <a:pt x="4642" y="3203"/>
                    <a:pt x="4008" y="298"/>
                    <a:pt x="2378" y="298"/>
                  </a:cubicBezTo>
                  <a:cubicBezTo>
                    <a:pt x="2200" y="298"/>
                    <a:pt x="2010" y="332"/>
                    <a:pt x="1808" y="409"/>
                  </a:cubicBezTo>
                  <a:cubicBezTo>
                    <a:pt x="452" y="943"/>
                    <a:pt x="0" y="2997"/>
                    <a:pt x="1027" y="4723"/>
                  </a:cubicBezTo>
                  <a:cubicBezTo>
                    <a:pt x="2260" y="6900"/>
                    <a:pt x="5012" y="8009"/>
                    <a:pt x="5012" y="8009"/>
                  </a:cubicBezTo>
                  <a:cubicBezTo>
                    <a:pt x="5012" y="8009"/>
                    <a:pt x="7518" y="6530"/>
                    <a:pt x="8422" y="4271"/>
                  </a:cubicBezTo>
                  <a:cubicBezTo>
                    <a:pt x="9202" y="2381"/>
                    <a:pt x="8463" y="409"/>
                    <a:pt x="7066" y="39"/>
                  </a:cubicBezTo>
                  <a:cubicBezTo>
                    <a:pt x="6941" y="13"/>
                    <a:pt x="6821" y="0"/>
                    <a:pt x="6708"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1B67D56A-3AB2-4AE7-BD74-834DEEA09004}"/>
              </a:ext>
            </a:extLst>
          </p:cNvPr>
          <p:cNvPicPr>
            <a:picLocks noChangeAspect="1"/>
          </p:cNvPicPr>
          <p:nvPr/>
        </p:nvPicPr>
        <p:blipFill rotWithShape="1">
          <a:blip r:embed="rId3"/>
          <a:srcRect l="3792" t="18215"/>
          <a:stretch/>
        </p:blipFill>
        <p:spPr>
          <a:xfrm>
            <a:off x="141728" y="2035913"/>
            <a:ext cx="2610005" cy="1621230"/>
          </a:xfrm>
          <a:prstGeom prst="rect">
            <a:avLst/>
          </a:prstGeom>
        </p:spPr>
      </p:pic>
      <p:sp>
        <p:nvSpPr>
          <p:cNvPr id="136" name="TextBox 135">
            <a:extLst>
              <a:ext uri="{FF2B5EF4-FFF2-40B4-BE49-F238E27FC236}">
                <a16:creationId xmlns:a16="http://schemas.microsoft.com/office/drawing/2014/main" id="{B9EEC5CC-B228-43E1-9FAF-8A2AC8ADF011}"/>
              </a:ext>
            </a:extLst>
          </p:cNvPr>
          <p:cNvSpPr txBox="1"/>
          <p:nvPr/>
        </p:nvSpPr>
        <p:spPr>
          <a:xfrm>
            <a:off x="2859489" y="1025035"/>
            <a:ext cx="3956158" cy="3754874"/>
          </a:xfrm>
          <a:prstGeom prst="rect">
            <a:avLst/>
          </a:prstGeom>
          <a:noFill/>
        </p:spPr>
        <p:txBody>
          <a:bodyPr wrap="square">
            <a:spAutoFit/>
          </a:bodyPr>
          <a:lstStyle/>
          <a:p>
            <a:r>
              <a:rPr lang="en-AU" dirty="0"/>
              <a:t>Enforcement is the action of ensuring that children follow rules by providing appropriate rewards and consequences. If rules are to be effective, parents must consistently and persistently follow through with the agreed rewards and consequences. To this end, parents must not set rules they are not prepared to enforce.</a:t>
            </a:r>
          </a:p>
          <a:p>
            <a:endParaRPr lang="en-AU" dirty="0"/>
          </a:p>
          <a:p>
            <a:r>
              <a:rPr lang="en-AU" dirty="0">
                <a:solidFill>
                  <a:schemeClr val="accent3">
                    <a:lumMod val="75000"/>
                  </a:schemeClr>
                </a:solidFill>
              </a:rPr>
              <a:t>Consistent and persistent rule </a:t>
            </a:r>
            <a:r>
              <a:rPr lang="en-AU" dirty="0"/>
              <a:t>enforcement by both parents not only teaches children that they will achieve better results when they stick to the rules, but also that their parents appreciate their cooperation and effort.</a:t>
            </a:r>
          </a:p>
          <a:p>
            <a:endParaRPr lang="en-AU" dirty="0"/>
          </a:p>
          <a:p>
            <a:r>
              <a:rPr lang="en-AU" dirty="0"/>
              <a:t>Indicate that the most common form of recognition for following rules is </a:t>
            </a:r>
            <a:r>
              <a:rPr lang="en-AU" b="1" dirty="0"/>
              <a:t>praise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52"/>
        <p:cNvGrpSpPr/>
        <p:nvPr/>
      </p:nvGrpSpPr>
      <p:grpSpPr>
        <a:xfrm>
          <a:off x="0" y="0"/>
          <a:ext cx="0" cy="0"/>
          <a:chOff x="0" y="0"/>
          <a:chExt cx="0" cy="0"/>
        </a:xfrm>
      </p:grpSpPr>
      <p:sp>
        <p:nvSpPr>
          <p:cNvPr id="3953" name="Google Shape;3953;p42"/>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solidFill>
                  <a:schemeClr val="accent4">
                    <a:lumMod val="75000"/>
                  </a:schemeClr>
                </a:solidFill>
              </a:rPr>
              <a:t> Acceptance</a:t>
            </a:r>
            <a:endParaRPr dirty="0">
              <a:solidFill>
                <a:schemeClr val="accent4">
                  <a:lumMod val="75000"/>
                </a:schemeClr>
              </a:solidFill>
            </a:endParaRPr>
          </a:p>
        </p:txBody>
      </p:sp>
      <p:pic>
        <p:nvPicPr>
          <p:cNvPr id="3" name="Picture 2">
            <a:extLst>
              <a:ext uri="{FF2B5EF4-FFF2-40B4-BE49-F238E27FC236}">
                <a16:creationId xmlns:a16="http://schemas.microsoft.com/office/drawing/2014/main" id="{59CC9206-3A59-4698-8325-D8D3F7AA57C8}"/>
              </a:ext>
            </a:extLst>
          </p:cNvPr>
          <p:cNvPicPr>
            <a:picLocks noChangeAspect="1"/>
          </p:cNvPicPr>
          <p:nvPr/>
        </p:nvPicPr>
        <p:blipFill>
          <a:blip r:embed="rId3"/>
          <a:stretch>
            <a:fillRect/>
          </a:stretch>
        </p:blipFill>
        <p:spPr>
          <a:xfrm>
            <a:off x="101839" y="1012408"/>
            <a:ext cx="4114800" cy="2866264"/>
          </a:xfrm>
          <a:prstGeom prst="rect">
            <a:avLst/>
          </a:prstGeom>
        </p:spPr>
      </p:pic>
      <p:sp>
        <p:nvSpPr>
          <p:cNvPr id="4" name="TextBox 3">
            <a:extLst>
              <a:ext uri="{FF2B5EF4-FFF2-40B4-BE49-F238E27FC236}">
                <a16:creationId xmlns:a16="http://schemas.microsoft.com/office/drawing/2014/main" id="{69F2E4C9-E2FF-40FD-9107-B361489586BC}"/>
              </a:ext>
            </a:extLst>
          </p:cNvPr>
          <p:cNvSpPr txBox="1"/>
          <p:nvPr/>
        </p:nvSpPr>
        <p:spPr>
          <a:xfrm>
            <a:off x="4310743" y="986400"/>
            <a:ext cx="4680618" cy="3785652"/>
          </a:xfrm>
          <a:prstGeom prst="rect">
            <a:avLst/>
          </a:prstGeom>
          <a:noFill/>
        </p:spPr>
        <p:txBody>
          <a:bodyPr wrap="square" rtlCol="0">
            <a:spAutoFit/>
          </a:bodyPr>
          <a:lstStyle/>
          <a:p>
            <a:pPr marL="171450" indent="-171450">
              <a:buFont typeface="Arial" panose="020B0604020202020204" pitchFamily="34" charset="0"/>
              <a:buChar char="•"/>
            </a:pPr>
            <a:r>
              <a:rPr lang="en-AU" sz="1200" b="1" i="0" dirty="0">
                <a:solidFill>
                  <a:srgbClr val="3D5567"/>
                </a:solidFill>
                <a:effectLst/>
                <a:latin typeface="Open Sans" panose="020B0606030504020204" pitchFamily="34" charset="0"/>
              </a:rPr>
              <a:t>What happened to the girl?</a:t>
            </a:r>
          </a:p>
          <a:p>
            <a:pPr marL="171450" indent="-171450">
              <a:buFont typeface="Arial" panose="020B0604020202020204" pitchFamily="34" charset="0"/>
              <a:buChar char="•"/>
            </a:pPr>
            <a:r>
              <a:rPr lang="en-AU" sz="1200" b="1" i="0" dirty="0">
                <a:solidFill>
                  <a:srgbClr val="3D5567"/>
                </a:solidFill>
                <a:effectLst/>
                <a:latin typeface="Open Sans" panose="020B0606030504020204" pitchFamily="34" charset="0"/>
              </a:rPr>
              <a:t>How did getting a D make her feel?</a:t>
            </a:r>
          </a:p>
          <a:p>
            <a:pPr marL="171450" indent="-171450">
              <a:buFont typeface="Arial" panose="020B0604020202020204" pitchFamily="34" charset="0"/>
              <a:buChar char="•"/>
            </a:pPr>
            <a:r>
              <a:rPr lang="en-AU" sz="1200" b="1" i="0" dirty="0">
                <a:solidFill>
                  <a:srgbClr val="3D5567"/>
                </a:solidFill>
                <a:effectLst/>
                <a:latin typeface="Open Sans" panose="020B0606030504020204" pitchFamily="34" charset="0"/>
              </a:rPr>
              <a:t>What do you think the girl was thinking that made her feel so very angry with herself and down?</a:t>
            </a:r>
          </a:p>
          <a:p>
            <a:pPr marL="171450" indent="-171450">
              <a:buFont typeface="Arial" panose="020B0604020202020204" pitchFamily="34" charset="0"/>
              <a:buChar char="•"/>
            </a:pPr>
            <a:r>
              <a:rPr lang="en-AU" sz="1200" b="1" i="0" dirty="0">
                <a:solidFill>
                  <a:srgbClr val="3D5567"/>
                </a:solidFill>
                <a:effectLst/>
                <a:latin typeface="Open Sans" panose="020B0606030504020204" pitchFamily="34" charset="0"/>
              </a:rPr>
              <a:t>What could be the result for the girl if she continues to get unsatisfactory results in some of her schoolwork and if she continues to feel extremely down? Could she begin to get depressed or give up?</a:t>
            </a:r>
          </a:p>
          <a:p>
            <a:pPr marL="171450" indent="-171450">
              <a:buFont typeface="Arial" panose="020B0604020202020204" pitchFamily="34" charset="0"/>
              <a:buChar char="•"/>
            </a:pPr>
            <a:r>
              <a:rPr lang="en-AU" sz="1200" b="1" i="0" dirty="0">
                <a:solidFill>
                  <a:srgbClr val="3D5567"/>
                </a:solidFill>
                <a:effectLst/>
                <a:latin typeface="Open Sans" panose="020B0606030504020204" pitchFamily="34" charset="0"/>
              </a:rPr>
              <a:t>What is the reaction of the girl’s father to her not achieving high expectations in her schoolwork? How did he handle himself emotionally?</a:t>
            </a:r>
          </a:p>
          <a:p>
            <a:pPr marL="171450" indent="-171450">
              <a:buFont typeface="Arial" panose="020B0604020202020204" pitchFamily="34" charset="0"/>
              <a:buChar char="•"/>
            </a:pPr>
            <a:r>
              <a:rPr lang="en-AU" sz="1200" b="1" i="0" dirty="0">
                <a:solidFill>
                  <a:srgbClr val="3D5567"/>
                </a:solidFill>
                <a:effectLst/>
                <a:latin typeface="Open Sans" panose="020B0606030504020204" pitchFamily="34" charset="0"/>
              </a:rPr>
              <a:t>What is the reaction of the girl’s father to her not achieving high expectations in her schoolwork? How did he handle himself emotionally?</a:t>
            </a:r>
          </a:p>
          <a:p>
            <a:pPr marL="171450" indent="-171450">
              <a:buFont typeface="Arial" panose="020B0604020202020204" pitchFamily="34" charset="0"/>
              <a:buChar char="•"/>
            </a:pPr>
            <a:r>
              <a:rPr lang="en-AU" sz="1200" b="1" i="0" dirty="0">
                <a:solidFill>
                  <a:srgbClr val="3D5567"/>
                </a:solidFill>
                <a:effectLst/>
                <a:latin typeface="Open Sans" panose="020B0606030504020204" pitchFamily="34" charset="0"/>
              </a:rPr>
              <a:t>What could be the impact on the girl if her father started yelling and being quite upset about her lack of achievement?</a:t>
            </a:r>
          </a:p>
          <a:p>
            <a:pPr marL="171450" indent="-171450">
              <a:buFont typeface="Arial" panose="020B0604020202020204" pitchFamily="34" charset="0"/>
              <a:buChar char="•"/>
            </a:pPr>
            <a:r>
              <a:rPr lang="en-AU" sz="1200" b="1" i="0" dirty="0">
                <a:solidFill>
                  <a:srgbClr val="3D5567"/>
                </a:solidFill>
                <a:effectLst/>
                <a:latin typeface="Open Sans" panose="020B0606030504020204" pitchFamily="34" charset="0"/>
              </a:rPr>
              <a:t>What does the father mean when he says: </a:t>
            </a:r>
            <a:r>
              <a:rPr lang="en-AU" sz="1200" b="1" i="1" dirty="0">
                <a:solidFill>
                  <a:srgbClr val="3D5567"/>
                </a:solidFill>
                <a:effectLst/>
                <a:latin typeface="Open Sans" panose="020B0606030504020204" pitchFamily="34" charset="0"/>
              </a:rPr>
              <a:t>“Remember, one bad piece of fruit doesn’t make the whole barrel rotten”</a:t>
            </a:r>
            <a:r>
              <a:rPr lang="en-AU" sz="1200" b="1" i="0" dirty="0">
                <a:solidFill>
                  <a:srgbClr val="3D5567"/>
                </a:solidFill>
                <a:effectLst/>
                <a:latin typeface="Open Sans" panose="020B0606030504020204" pitchFamily="34" charset="0"/>
              </a:rPr>
              <a:t>?</a:t>
            </a:r>
            <a:endParaRPr lang="en-AU" sz="1200" dirty="0"/>
          </a:p>
        </p:txBody>
      </p:sp>
      <p:sp>
        <p:nvSpPr>
          <p:cNvPr id="5" name="TextBox 4">
            <a:extLst>
              <a:ext uri="{FF2B5EF4-FFF2-40B4-BE49-F238E27FC236}">
                <a16:creationId xmlns:a16="http://schemas.microsoft.com/office/drawing/2014/main" id="{66BBEEF7-BDAD-40E1-B440-4AFC1D941C40}"/>
              </a:ext>
            </a:extLst>
          </p:cNvPr>
          <p:cNvSpPr txBox="1"/>
          <p:nvPr/>
        </p:nvSpPr>
        <p:spPr>
          <a:xfrm>
            <a:off x="101839" y="3904680"/>
            <a:ext cx="4208904" cy="1107996"/>
          </a:xfrm>
          <a:prstGeom prst="rect">
            <a:avLst/>
          </a:prstGeom>
          <a:noFill/>
        </p:spPr>
        <p:txBody>
          <a:bodyPr wrap="square" rtlCol="0">
            <a:spAutoFit/>
          </a:bodyPr>
          <a:lstStyle/>
          <a:p>
            <a:r>
              <a:rPr lang="en-AU" sz="1100" dirty="0"/>
              <a:t>Parents need to be careful about not expecting too much of their children in terms of their school performance. Establish agreement that staying calm with children and communicating an </a:t>
            </a:r>
            <a:r>
              <a:rPr lang="en-AU" sz="1100" b="1" i="1" dirty="0"/>
              <a:t>Accepting Myself </a:t>
            </a:r>
            <a:r>
              <a:rPr lang="en-AU" sz="1100" dirty="0"/>
              <a:t>way of thinking can be of enormous benefit to the social-emotional wellbeing of children especially those children who are extremely sensitive to low self esteem.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7"/>
          <p:cNvSpPr txBox="1">
            <a:spLocks noGrp="1"/>
          </p:cNvSpPr>
          <p:nvPr>
            <p:ph type="title"/>
          </p:nvPr>
        </p:nvSpPr>
        <p:spPr>
          <a:xfrm>
            <a:off x="0" y="29071"/>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Acknowledgment of Country</a:t>
            </a:r>
            <a:endParaRPr dirty="0"/>
          </a:p>
        </p:txBody>
      </p:sp>
      <p:pic>
        <p:nvPicPr>
          <p:cNvPr id="10" name="Picture 9">
            <a:extLst>
              <a:ext uri="{FF2B5EF4-FFF2-40B4-BE49-F238E27FC236}">
                <a16:creationId xmlns:a16="http://schemas.microsoft.com/office/drawing/2014/main" id="{F687BF8A-7416-4F1D-9048-DABD250BC34C}"/>
              </a:ext>
            </a:extLst>
          </p:cNvPr>
          <p:cNvPicPr>
            <a:picLocks noChangeAspect="1"/>
          </p:cNvPicPr>
          <p:nvPr/>
        </p:nvPicPr>
        <p:blipFill>
          <a:blip r:embed="rId3"/>
          <a:stretch>
            <a:fillRect/>
          </a:stretch>
        </p:blipFill>
        <p:spPr>
          <a:xfrm>
            <a:off x="1480358" y="601771"/>
            <a:ext cx="5907513" cy="443063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52"/>
        <p:cNvGrpSpPr/>
        <p:nvPr/>
      </p:nvGrpSpPr>
      <p:grpSpPr>
        <a:xfrm>
          <a:off x="0" y="0"/>
          <a:ext cx="0" cy="0"/>
          <a:chOff x="0" y="0"/>
          <a:chExt cx="0" cy="0"/>
        </a:xfrm>
      </p:grpSpPr>
      <p:sp>
        <p:nvSpPr>
          <p:cNvPr id="3953" name="Google Shape;3953;p42"/>
          <p:cNvSpPr txBox="1">
            <a:spLocks noGrp="1"/>
          </p:cNvSpPr>
          <p:nvPr>
            <p:ph type="title"/>
          </p:nvPr>
        </p:nvSpPr>
        <p:spPr>
          <a:xfrm>
            <a:off x="457199" y="413700"/>
            <a:ext cx="8577943" cy="572700"/>
          </a:xfrm>
          <a:prstGeom prst="rect">
            <a:avLst/>
          </a:prstGeom>
        </p:spPr>
        <p:txBody>
          <a:bodyPr spcFirstLastPara="1" wrap="square" lIns="91425" tIns="91425" rIns="91425" bIns="91425" anchor="t" anchorCtr="0">
            <a:noAutofit/>
          </a:bodyPr>
          <a:lstStyle/>
          <a:p>
            <a:pPr algn="l"/>
            <a:r>
              <a:rPr lang="en-AU" b="1" i="0" dirty="0">
                <a:solidFill>
                  <a:srgbClr val="7030A0"/>
                </a:solidFill>
                <a:effectLst/>
                <a:latin typeface="Open Sans" panose="020B0606030504020204" pitchFamily="34" charset="0"/>
              </a:rPr>
              <a:t>Parent Implementation of Learnings at Home</a:t>
            </a:r>
          </a:p>
        </p:txBody>
      </p:sp>
      <p:grpSp>
        <p:nvGrpSpPr>
          <p:cNvPr id="3962" name="Google Shape;3962;p42"/>
          <p:cNvGrpSpPr/>
          <p:nvPr/>
        </p:nvGrpSpPr>
        <p:grpSpPr>
          <a:xfrm>
            <a:off x="203427" y="1136919"/>
            <a:ext cx="2169659" cy="3657652"/>
            <a:chOff x="203427" y="1524709"/>
            <a:chExt cx="3223452" cy="3269862"/>
          </a:xfrm>
        </p:grpSpPr>
        <p:sp>
          <p:nvSpPr>
            <p:cNvPr id="3963" name="Google Shape;3963;p42"/>
            <p:cNvSpPr/>
            <p:nvPr/>
          </p:nvSpPr>
          <p:spPr>
            <a:xfrm>
              <a:off x="203427" y="4531504"/>
              <a:ext cx="3223452" cy="263067"/>
            </a:xfrm>
            <a:custGeom>
              <a:avLst/>
              <a:gdLst/>
              <a:ahLst/>
              <a:cxnLst/>
              <a:rect l="l" t="t" r="r" b="b"/>
              <a:pathLst>
                <a:path w="219656" h="28264" extrusionOk="0">
                  <a:moveTo>
                    <a:pt x="109807" y="0"/>
                  </a:moveTo>
                  <a:cubicBezTo>
                    <a:pt x="49173" y="0"/>
                    <a:pt x="0" y="6327"/>
                    <a:pt x="0" y="14132"/>
                  </a:cubicBezTo>
                  <a:cubicBezTo>
                    <a:pt x="0" y="21937"/>
                    <a:pt x="49173" y="28263"/>
                    <a:pt x="109807" y="28263"/>
                  </a:cubicBezTo>
                  <a:cubicBezTo>
                    <a:pt x="170483" y="28263"/>
                    <a:pt x="219655" y="21937"/>
                    <a:pt x="219655" y="14132"/>
                  </a:cubicBezTo>
                  <a:cubicBezTo>
                    <a:pt x="219655" y="6327"/>
                    <a:pt x="170483" y="0"/>
                    <a:pt x="109807"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2"/>
            <p:cNvSpPr/>
            <p:nvPr/>
          </p:nvSpPr>
          <p:spPr>
            <a:xfrm>
              <a:off x="1099875" y="4267329"/>
              <a:ext cx="549466" cy="444674"/>
            </a:xfrm>
            <a:custGeom>
              <a:avLst/>
              <a:gdLst/>
              <a:ahLst/>
              <a:cxnLst/>
              <a:rect l="l" t="t" r="r" b="b"/>
              <a:pathLst>
                <a:path w="32189" h="26050" extrusionOk="0">
                  <a:moveTo>
                    <a:pt x="1" y="1"/>
                  </a:moveTo>
                  <a:cubicBezTo>
                    <a:pt x="1" y="1"/>
                    <a:pt x="2738" y="15764"/>
                    <a:pt x="2738" y="16756"/>
                  </a:cubicBezTo>
                  <a:cubicBezTo>
                    <a:pt x="2833" y="21381"/>
                    <a:pt x="3069" y="25156"/>
                    <a:pt x="3399" y="25392"/>
                  </a:cubicBezTo>
                  <a:cubicBezTo>
                    <a:pt x="4103" y="25840"/>
                    <a:pt x="16268" y="26050"/>
                    <a:pt x="24290" y="26050"/>
                  </a:cubicBezTo>
                  <a:cubicBezTo>
                    <a:pt x="28097" y="26050"/>
                    <a:pt x="30971" y="26003"/>
                    <a:pt x="31244" y="25912"/>
                  </a:cubicBezTo>
                  <a:cubicBezTo>
                    <a:pt x="32188" y="25628"/>
                    <a:pt x="31386" y="23033"/>
                    <a:pt x="30395" y="22136"/>
                  </a:cubicBezTo>
                  <a:cubicBezTo>
                    <a:pt x="29357" y="21334"/>
                    <a:pt x="19446" y="16850"/>
                    <a:pt x="19446" y="16850"/>
                  </a:cubicBezTo>
                  <a:lnTo>
                    <a:pt x="17322" y="95"/>
                  </a:lnTo>
                  <a:lnTo>
                    <a:pt x="1" y="1"/>
                  </a:ln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2"/>
            <p:cNvSpPr/>
            <p:nvPr/>
          </p:nvSpPr>
          <p:spPr>
            <a:xfrm>
              <a:off x="1146613" y="4580734"/>
              <a:ext cx="502729" cy="131268"/>
            </a:xfrm>
            <a:custGeom>
              <a:avLst/>
              <a:gdLst/>
              <a:ahLst/>
              <a:cxnLst/>
              <a:rect l="l" t="t" r="r" b="b"/>
              <a:pathLst>
                <a:path w="29451" h="7690" extrusionOk="0">
                  <a:moveTo>
                    <a:pt x="0" y="0"/>
                  </a:moveTo>
                  <a:cubicBezTo>
                    <a:pt x="142" y="3823"/>
                    <a:pt x="331" y="6796"/>
                    <a:pt x="661" y="7032"/>
                  </a:cubicBezTo>
                  <a:cubicBezTo>
                    <a:pt x="1365" y="7480"/>
                    <a:pt x="13530" y="7690"/>
                    <a:pt x="21552" y="7690"/>
                  </a:cubicBezTo>
                  <a:cubicBezTo>
                    <a:pt x="25359" y="7690"/>
                    <a:pt x="28233" y="7643"/>
                    <a:pt x="28506" y="7552"/>
                  </a:cubicBezTo>
                  <a:cubicBezTo>
                    <a:pt x="29450" y="7268"/>
                    <a:pt x="28648" y="4673"/>
                    <a:pt x="27563" y="3823"/>
                  </a:cubicBezTo>
                  <a:cubicBezTo>
                    <a:pt x="27091" y="3446"/>
                    <a:pt x="24212" y="2030"/>
                    <a:pt x="21569" y="755"/>
                  </a:cubicBezTo>
                  <a:lnTo>
                    <a:pt x="21569" y="755"/>
                  </a:lnTo>
                  <a:cubicBezTo>
                    <a:pt x="22560" y="1416"/>
                    <a:pt x="24542" y="2974"/>
                    <a:pt x="23079" y="3493"/>
                  </a:cubicBezTo>
                  <a:cubicBezTo>
                    <a:pt x="22909" y="3549"/>
                    <a:pt x="22594" y="3576"/>
                    <a:pt x="22159" y="3576"/>
                  </a:cubicBezTo>
                  <a:cubicBezTo>
                    <a:pt x="18255" y="3576"/>
                    <a:pt x="4714" y="1444"/>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2"/>
            <p:cNvSpPr/>
            <p:nvPr/>
          </p:nvSpPr>
          <p:spPr>
            <a:xfrm>
              <a:off x="1369769" y="4580376"/>
              <a:ext cx="125686" cy="45492"/>
            </a:xfrm>
            <a:custGeom>
              <a:avLst/>
              <a:gdLst/>
              <a:ahLst/>
              <a:cxnLst/>
              <a:rect l="l" t="t" r="r" b="b"/>
              <a:pathLst>
                <a:path w="7363" h="2665" extrusionOk="0">
                  <a:moveTo>
                    <a:pt x="5514" y="1"/>
                  </a:moveTo>
                  <a:cubicBezTo>
                    <a:pt x="4022" y="1"/>
                    <a:pt x="1871" y="468"/>
                    <a:pt x="0" y="2664"/>
                  </a:cubicBezTo>
                  <a:lnTo>
                    <a:pt x="7363" y="257"/>
                  </a:lnTo>
                  <a:cubicBezTo>
                    <a:pt x="7363" y="257"/>
                    <a:pt x="6619" y="1"/>
                    <a:pt x="5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2"/>
            <p:cNvSpPr/>
            <p:nvPr/>
          </p:nvSpPr>
          <p:spPr>
            <a:xfrm>
              <a:off x="867860" y="3258680"/>
              <a:ext cx="553478" cy="1201216"/>
            </a:xfrm>
            <a:custGeom>
              <a:avLst/>
              <a:gdLst/>
              <a:ahLst/>
              <a:cxnLst/>
              <a:rect l="l" t="t" r="r" b="b"/>
              <a:pathLst>
                <a:path w="32424" h="70370" extrusionOk="0">
                  <a:moveTo>
                    <a:pt x="0" y="1"/>
                  </a:moveTo>
                  <a:cubicBezTo>
                    <a:pt x="0" y="1"/>
                    <a:pt x="8732" y="31197"/>
                    <a:pt x="10053" y="41297"/>
                  </a:cubicBezTo>
                  <a:cubicBezTo>
                    <a:pt x="11186" y="50500"/>
                    <a:pt x="15528" y="70370"/>
                    <a:pt x="15528" y="70370"/>
                  </a:cubicBezTo>
                  <a:lnTo>
                    <a:pt x="32424" y="70370"/>
                  </a:lnTo>
                  <a:cubicBezTo>
                    <a:pt x="32424" y="70370"/>
                    <a:pt x="29167" y="41250"/>
                    <a:pt x="28979" y="39976"/>
                  </a:cubicBezTo>
                  <a:cubicBezTo>
                    <a:pt x="27374" y="30159"/>
                    <a:pt x="20767" y="1"/>
                    <a:pt x="20767"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2"/>
            <p:cNvSpPr/>
            <p:nvPr/>
          </p:nvSpPr>
          <p:spPr>
            <a:xfrm>
              <a:off x="914888" y="3288006"/>
              <a:ext cx="266377" cy="1131417"/>
            </a:xfrm>
            <a:custGeom>
              <a:avLst/>
              <a:gdLst/>
              <a:ahLst/>
              <a:cxnLst/>
              <a:rect l="l" t="t" r="r" b="b"/>
              <a:pathLst>
                <a:path w="15605" h="66281" extrusionOk="0">
                  <a:moveTo>
                    <a:pt x="117" y="1"/>
                  </a:moveTo>
                  <a:cubicBezTo>
                    <a:pt x="65" y="1"/>
                    <a:pt x="0" y="34"/>
                    <a:pt x="30" y="123"/>
                  </a:cubicBezTo>
                  <a:cubicBezTo>
                    <a:pt x="644" y="2294"/>
                    <a:pt x="1351" y="4418"/>
                    <a:pt x="1965" y="6589"/>
                  </a:cubicBezTo>
                  <a:cubicBezTo>
                    <a:pt x="2626" y="8713"/>
                    <a:pt x="3192" y="10837"/>
                    <a:pt x="3806" y="12961"/>
                  </a:cubicBezTo>
                  <a:cubicBezTo>
                    <a:pt x="5033" y="17208"/>
                    <a:pt x="6165" y="21456"/>
                    <a:pt x="7204" y="25703"/>
                  </a:cubicBezTo>
                  <a:cubicBezTo>
                    <a:pt x="9422" y="34246"/>
                    <a:pt x="11215" y="42930"/>
                    <a:pt x="12914" y="51614"/>
                  </a:cubicBezTo>
                  <a:cubicBezTo>
                    <a:pt x="13764" y="56522"/>
                    <a:pt x="14613" y="61336"/>
                    <a:pt x="15510" y="66245"/>
                  </a:cubicBezTo>
                  <a:cubicBezTo>
                    <a:pt x="15510" y="66268"/>
                    <a:pt x="15534" y="66280"/>
                    <a:pt x="15557" y="66280"/>
                  </a:cubicBezTo>
                  <a:cubicBezTo>
                    <a:pt x="15581" y="66280"/>
                    <a:pt x="15605" y="66268"/>
                    <a:pt x="15605" y="66245"/>
                  </a:cubicBezTo>
                  <a:cubicBezTo>
                    <a:pt x="14613" y="57466"/>
                    <a:pt x="12962" y="48735"/>
                    <a:pt x="11121" y="40051"/>
                  </a:cubicBezTo>
                  <a:cubicBezTo>
                    <a:pt x="9280" y="31414"/>
                    <a:pt x="7109" y="22825"/>
                    <a:pt x="4655" y="14329"/>
                  </a:cubicBezTo>
                  <a:cubicBezTo>
                    <a:pt x="3947" y="11922"/>
                    <a:pt x="3192" y="9562"/>
                    <a:pt x="2531" y="7203"/>
                  </a:cubicBezTo>
                  <a:cubicBezTo>
                    <a:pt x="1729" y="4843"/>
                    <a:pt x="1021" y="2389"/>
                    <a:pt x="172" y="29"/>
                  </a:cubicBezTo>
                  <a:cubicBezTo>
                    <a:pt x="172" y="12"/>
                    <a:pt x="14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2"/>
            <p:cNvSpPr/>
            <p:nvPr/>
          </p:nvSpPr>
          <p:spPr>
            <a:xfrm>
              <a:off x="867058" y="3257878"/>
              <a:ext cx="322265" cy="582497"/>
            </a:xfrm>
            <a:custGeom>
              <a:avLst/>
              <a:gdLst/>
              <a:ahLst/>
              <a:cxnLst/>
              <a:rect l="l" t="t" r="r" b="b"/>
              <a:pathLst>
                <a:path w="18879" h="34124" extrusionOk="0">
                  <a:moveTo>
                    <a:pt x="0" y="0"/>
                  </a:moveTo>
                  <a:cubicBezTo>
                    <a:pt x="0" y="0"/>
                    <a:pt x="5900" y="21050"/>
                    <a:pt x="8731" y="34123"/>
                  </a:cubicBezTo>
                  <a:lnTo>
                    <a:pt x="18879"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42"/>
            <p:cNvSpPr/>
            <p:nvPr/>
          </p:nvSpPr>
          <p:spPr>
            <a:xfrm>
              <a:off x="473099" y="4142462"/>
              <a:ext cx="466472" cy="587327"/>
            </a:xfrm>
            <a:custGeom>
              <a:avLst/>
              <a:gdLst/>
              <a:ahLst/>
              <a:cxnLst/>
              <a:rect l="l" t="t" r="r" b="b"/>
              <a:pathLst>
                <a:path w="27327" h="34407" extrusionOk="0">
                  <a:moveTo>
                    <a:pt x="8590" y="1"/>
                  </a:moveTo>
                  <a:cubicBezTo>
                    <a:pt x="8590" y="1"/>
                    <a:pt x="6042" y="6702"/>
                    <a:pt x="3729" y="12979"/>
                  </a:cubicBezTo>
                  <a:cubicBezTo>
                    <a:pt x="3351" y="14018"/>
                    <a:pt x="3068" y="14962"/>
                    <a:pt x="2738" y="15906"/>
                  </a:cubicBezTo>
                  <a:cubicBezTo>
                    <a:pt x="1180" y="20200"/>
                    <a:pt x="0" y="23787"/>
                    <a:pt x="331" y="24165"/>
                  </a:cubicBezTo>
                  <a:cubicBezTo>
                    <a:pt x="992" y="25109"/>
                    <a:pt x="25203" y="34359"/>
                    <a:pt x="26147" y="34406"/>
                  </a:cubicBezTo>
                  <a:cubicBezTo>
                    <a:pt x="27138" y="34406"/>
                    <a:pt x="27327" y="31716"/>
                    <a:pt x="26619" y="30631"/>
                  </a:cubicBezTo>
                  <a:cubicBezTo>
                    <a:pt x="25958" y="29592"/>
                    <a:pt x="18312" y="21852"/>
                    <a:pt x="18312" y="21852"/>
                  </a:cubicBezTo>
                  <a:lnTo>
                    <a:pt x="19492" y="19021"/>
                  </a:lnTo>
                  <a:lnTo>
                    <a:pt x="24778" y="6230"/>
                  </a:lnTo>
                  <a:lnTo>
                    <a:pt x="8590" y="1"/>
                  </a:ln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42"/>
            <p:cNvSpPr/>
            <p:nvPr/>
          </p:nvSpPr>
          <p:spPr>
            <a:xfrm>
              <a:off x="474704" y="4451822"/>
              <a:ext cx="464867" cy="277968"/>
            </a:xfrm>
            <a:custGeom>
              <a:avLst/>
              <a:gdLst/>
              <a:ahLst/>
              <a:cxnLst/>
              <a:rect l="l" t="t" r="r" b="b"/>
              <a:pathLst>
                <a:path w="27233" h="16284" extrusionOk="0">
                  <a:moveTo>
                    <a:pt x="1794" y="1"/>
                  </a:moveTo>
                  <a:cubicBezTo>
                    <a:pt x="756" y="3257"/>
                    <a:pt x="1" y="5712"/>
                    <a:pt x="237" y="6042"/>
                  </a:cubicBezTo>
                  <a:cubicBezTo>
                    <a:pt x="898" y="6986"/>
                    <a:pt x="25109" y="16236"/>
                    <a:pt x="26053" y="16283"/>
                  </a:cubicBezTo>
                  <a:cubicBezTo>
                    <a:pt x="27044" y="16283"/>
                    <a:pt x="27233" y="13593"/>
                    <a:pt x="26572" y="12461"/>
                  </a:cubicBezTo>
                  <a:cubicBezTo>
                    <a:pt x="26289" y="11989"/>
                    <a:pt x="24590" y="10148"/>
                    <a:pt x="22796" y="8307"/>
                  </a:cubicBezTo>
                  <a:lnTo>
                    <a:pt x="22796" y="8307"/>
                  </a:lnTo>
                  <a:cubicBezTo>
                    <a:pt x="23457" y="9251"/>
                    <a:pt x="23882" y="10384"/>
                    <a:pt x="22749" y="10431"/>
                  </a:cubicBezTo>
                  <a:cubicBezTo>
                    <a:pt x="22738" y="10432"/>
                    <a:pt x="22726" y="10432"/>
                    <a:pt x="22713" y="10432"/>
                  </a:cubicBezTo>
                  <a:cubicBezTo>
                    <a:pt x="20724" y="10432"/>
                    <a:pt x="6156" y="3049"/>
                    <a:pt x="179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2"/>
            <p:cNvSpPr/>
            <p:nvPr/>
          </p:nvSpPr>
          <p:spPr>
            <a:xfrm>
              <a:off x="726059" y="4554173"/>
              <a:ext cx="109589" cy="18521"/>
            </a:xfrm>
            <a:custGeom>
              <a:avLst/>
              <a:gdLst/>
              <a:ahLst/>
              <a:cxnLst/>
              <a:rect l="l" t="t" r="r" b="b"/>
              <a:pathLst>
                <a:path w="6420" h="1085" extrusionOk="0">
                  <a:moveTo>
                    <a:pt x="3740" y="0"/>
                  </a:moveTo>
                  <a:cubicBezTo>
                    <a:pt x="2692" y="0"/>
                    <a:pt x="1405" y="253"/>
                    <a:pt x="1" y="1084"/>
                  </a:cubicBezTo>
                  <a:lnTo>
                    <a:pt x="6420" y="612"/>
                  </a:lnTo>
                  <a:cubicBezTo>
                    <a:pt x="6420" y="612"/>
                    <a:pt x="5370" y="0"/>
                    <a:pt x="3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2"/>
            <p:cNvSpPr/>
            <p:nvPr/>
          </p:nvSpPr>
          <p:spPr>
            <a:xfrm>
              <a:off x="545612" y="3257878"/>
              <a:ext cx="648541" cy="1177847"/>
            </a:xfrm>
            <a:custGeom>
              <a:avLst/>
              <a:gdLst/>
              <a:ahLst/>
              <a:cxnLst/>
              <a:rect l="l" t="t" r="r" b="b"/>
              <a:pathLst>
                <a:path w="37993" h="69001" extrusionOk="0">
                  <a:moveTo>
                    <a:pt x="13876" y="0"/>
                  </a:moveTo>
                  <a:cubicBezTo>
                    <a:pt x="13876" y="0"/>
                    <a:pt x="9722" y="8118"/>
                    <a:pt x="11705" y="16519"/>
                  </a:cubicBezTo>
                  <a:cubicBezTo>
                    <a:pt x="11705" y="16519"/>
                    <a:pt x="7457" y="39079"/>
                    <a:pt x="6513" y="44081"/>
                  </a:cubicBezTo>
                  <a:cubicBezTo>
                    <a:pt x="5805" y="47952"/>
                    <a:pt x="0" y="63337"/>
                    <a:pt x="0" y="63337"/>
                  </a:cubicBezTo>
                  <a:lnTo>
                    <a:pt x="15999" y="69001"/>
                  </a:lnTo>
                  <a:cubicBezTo>
                    <a:pt x="15999" y="69001"/>
                    <a:pt x="23834" y="53426"/>
                    <a:pt x="25297" y="45828"/>
                  </a:cubicBezTo>
                  <a:cubicBezTo>
                    <a:pt x="26949" y="37380"/>
                    <a:pt x="30866" y="13451"/>
                    <a:pt x="30866" y="13451"/>
                  </a:cubicBezTo>
                  <a:lnTo>
                    <a:pt x="33651" y="12602"/>
                  </a:lnTo>
                  <a:cubicBezTo>
                    <a:pt x="35114" y="10997"/>
                    <a:pt x="37662" y="2455"/>
                    <a:pt x="37993"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2"/>
            <p:cNvSpPr/>
            <p:nvPr/>
          </p:nvSpPr>
          <p:spPr>
            <a:xfrm>
              <a:off x="1008312" y="3461591"/>
              <a:ext cx="147758" cy="46174"/>
            </a:xfrm>
            <a:custGeom>
              <a:avLst/>
              <a:gdLst/>
              <a:ahLst/>
              <a:cxnLst/>
              <a:rect l="l" t="t" r="r" b="b"/>
              <a:pathLst>
                <a:path w="8656" h="2705" extrusionOk="0">
                  <a:moveTo>
                    <a:pt x="8480" y="1"/>
                  </a:moveTo>
                  <a:cubicBezTo>
                    <a:pt x="8465" y="1"/>
                    <a:pt x="8450" y="3"/>
                    <a:pt x="8433" y="7"/>
                  </a:cubicBezTo>
                  <a:cubicBezTo>
                    <a:pt x="7017" y="243"/>
                    <a:pt x="5601" y="715"/>
                    <a:pt x="4232" y="1140"/>
                  </a:cubicBezTo>
                  <a:cubicBezTo>
                    <a:pt x="2863" y="1564"/>
                    <a:pt x="1448" y="2036"/>
                    <a:pt x="126" y="2556"/>
                  </a:cubicBezTo>
                  <a:cubicBezTo>
                    <a:pt x="0" y="2556"/>
                    <a:pt x="24" y="2705"/>
                    <a:pt x="130" y="2705"/>
                  </a:cubicBezTo>
                  <a:cubicBezTo>
                    <a:pt x="143" y="2705"/>
                    <a:pt x="158" y="2702"/>
                    <a:pt x="173" y="2697"/>
                  </a:cubicBezTo>
                  <a:cubicBezTo>
                    <a:pt x="1589" y="2461"/>
                    <a:pt x="3005" y="2036"/>
                    <a:pt x="4421" y="1659"/>
                  </a:cubicBezTo>
                  <a:cubicBezTo>
                    <a:pt x="5837" y="1281"/>
                    <a:pt x="7158" y="857"/>
                    <a:pt x="8527" y="243"/>
                  </a:cubicBezTo>
                  <a:cubicBezTo>
                    <a:pt x="8656" y="200"/>
                    <a:pt x="8628" y="1"/>
                    <a:pt x="8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2"/>
            <p:cNvSpPr/>
            <p:nvPr/>
          </p:nvSpPr>
          <p:spPr>
            <a:xfrm>
              <a:off x="1067647" y="3278225"/>
              <a:ext cx="83011" cy="205847"/>
            </a:xfrm>
            <a:custGeom>
              <a:avLst/>
              <a:gdLst/>
              <a:ahLst/>
              <a:cxnLst/>
              <a:rect l="l" t="t" r="r" b="b"/>
              <a:pathLst>
                <a:path w="4863" h="12059" extrusionOk="0">
                  <a:moveTo>
                    <a:pt x="4862" y="83"/>
                  </a:moveTo>
                  <a:cubicBezTo>
                    <a:pt x="4862" y="88"/>
                    <a:pt x="4861" y="93"/>
                    <a:pt x="4860" y="98"/>
                  </a:cubicBezTo>
                  <a:lnTo>
                    <a:pt x="4860" y="98"/>
                  </a:lnTo>
                  <a:cubicBezTo>
                    <a:pt x="4862" y="93"/>
                    <a:pt x="4862" y="88"/>
                    <a:pt x="4862" y="83"/>
                  </a:cubicBezTo>
                  <a:close/>
                  <a:moveTo>
                    <a:pt x="2237" y="0"/>
                  </a:moveTo>
                  <a:cubicBezTo>
                    <a:pt x="2219" y="0"/>
                    <a:pt x="2196" y="12"/>
                    <a:pt x="2172" y="36"/>
                  </a:cubicBezTo>
                  <a:cubicBezTo>
                    <a:pt x="1842" y="1687"/>
                    <a:pt x="1417" y="3339"/>
                    <a:pt x="992" y="4944"/>
                  </a:cubicBezTo>
                  <a:cubicBezTo>
                    <a:pt x="756" y="5746"/>
                    <a:pt x="567" y="6596"/>
                    <a:pt x="331" y="7351"/>
                  </a:cubicBezTo>
                  <a:cubicBezTo>
                    <a:pt x="143" y="7917"/>
                    <a:pt x="1" y="8578"/>
                    <a:pt x="48" y="9192"/>
                  </a:cubicBezTo>
                  <a:cubicBezTo>
                    <a:pt x="143" y="9852"/>
                    <a:pt x="662" y="10230"/>
                    <a:pt x="1181" y="10277"/>
                  </a:cubicBezTo>
                  <a:lnTo>
                    <a:pt x="1181" y="10371"/>
                  </a:lnTo>
                  <a:cubicBezTo>
                    <a:pt x="1134" y="10419"/>
                    <a:pt x="1134" y="10513"/>
                    <a:pt x="1134" y="10607"/>
                  </a:cubicBezTo>
                  <a:cubicBezTo>
                    <a:pt x="1039" y="10749"/>
                    <a:pt x="1039" y="10891"/>
                    <a:pt x="992" y="11079"/>
                  </a:cubicBezTo>
                  <a:cubicBezTo>
                    <a:pt x="945" y="11221"/>
                    <a:pt x="945" y="11410"/>
                    <a:pt x="945" y="11551"/>
                  </a:cubicBezTo>
                  <a:cubicBezTo>
                    <a:pt x="945" y="11693"/>
                    <a:pt x="898" y="11882"/>
                    <a:pt x="945" y="12023"/>
                  </a:cubicBezTo>
                  <a:cubicBezTo>
                    <a:pt x="945" y="12047"/>
                    <a:pt x="957" y="12059"/>
                    <a:pt x="974" y="12059"/>
                  </a:cubicBezTo>
                  <a:cubicBezTo>
                    <a:pt x="992" y="12059"/>
                    <a:pt x="1016" y="12047"/>
                    <a:pt x="1039" y="12023"/>
                  </a:cubicBezTo>
                  <a:cubicBezTo>
                    <a:pt x="1134" y="11882"/>
                    <a:pt x="1181" y="11693"/>
                    <a:pt x="1181" y="11551"/>
                  </a:cubicBezTo>
                  <a:cubicBezTo>
                    <a:pt x="1228" y="11363"/>
                    <a:pt x="1228" y="11174"/>
                    <a:pt x="1275" y="10985"/>
                  </a:cubicBezTo>
                  <a:cubicBezTo>
                    <a:pt x="1275" y="10843"/>
                    <a:pt x="1322" y="10655"/>
                    <a:pt x="1322" y="10513"/>
                  </a:cubicBezTo>
                  <a:cubicBezTo>
                    <a:pt x="1322" y="10466"/>
                    <a:pt x="1322" y="10371"/>
                    <a:pt x="1417" y="10277"/>
                  </a:cubicBezTo>
                  <a:lnTo>
                    <a:pt x="1417" y="10183"/>
                  </a:lnTo>
                  <a:cubicBezTo>
                    <a:pt x="1747" y="10183"/>
                    <a:pt x="2125" y="9994"/>
                    <a:pt x="2408" y="9758"/>
                  </a:cubicBezTo>
                  <a:cubicBezTo>
                    <a:pt x="2880" y="9333"/>
                    <a:pt x="3069" y="8767"/>
                    <a:pt x="3210" y="8153"/>
                  </a:cubicBezTo>
                  <a:cubicBezTo>
                    <a:pt x="3399" y="7351"/>
                    <a:pt x="3588" y="6596"/>
                    <a:pt x="3777" y="5746"/>
                  </a:cubicBezTo>
                  <a:cubicBezTo>
                    <a:pt x="4153" y="3863"/>
                    <a:pt x="4624" y="1980"/>
                    <a:pt x="4860" y="98"/>
                  </a:cubicBezTo>
                  <a:lnTo>
                    <a:pt x="4860" y="98"/>
                  </a:lnTo>
                  <a:cubicBezTo>
                    <a:pt x="4851" y="131"/>
                    <a:pt x="4809" y="141"/>
                    <a:pt x="4768" y="224"/>
                  </a:cubicBezTo>
                  <a:cubicBezTo>
                    <a:pt x="4296" y="1546"/>
                    <a:pt x="4013" y="3056"/>
                    <a:pt x="3682" y="4472"/>
                  </a:cubicBezTo>
                  <a:cubicBezTo>
                    <a:pt x="3541" y="5133"/>
                    <a:pt x="3352" y="5935"/>
                    <a:pt x="3210" y="6643"/>
                  </a:cubicBezTo>
                  <a:cubicBezTo>
                    <a:pt x="3116" y="7257"/>
                    <a:pt x="2974" y="7917"/>
                    <a:pt x="2738" y="8578"/>
                  </a:cubicBezTo>
                  <a:cubicBezTo>
                    <a:pt x="2597" y="9192"/>
                    <a:pt x="2219" y="9758"/>
                    <a:pt x="1511" y="9852"/>
                  </a:cubicBezTo>
                  <a:cubicBezTo>
                    <a:pt x="1446" y="9866"/>
                    <a:pt x="1384" y="9873"/>
                    <a:pt x="1326" y="9873"/>
                  </a:cubicBezTo>
                  <a:cubicBezTo>
                    <a:pt x="797" y="9873"/>
                    <a:pt x="567" y="9324"/>
                    <a:pt x="567" y="8814"/>
                  </a:cubicBezTo>
                  <a:cubicBezTo>
                    <a:pt x="567" y="8200"/>
                    <a:pt x="803" y="7587"/>
                    <a:pt x="992" y="7021"/>
                  </a:cubicBezTo>
                  <a:cubicBezTo>
                    <a:pt x="1181" y="6313"/>
                    <a:pt x="1322" y="5557"/>
                    <a:pt x="1464" y="4850"/>
                  </a:cubicBezTo>
                  <a:cubicBezTo>
                    <a:pt x="1794" y="3292"/>
                    <a:pt x="2030" y="1593"/>
                    <a:pt x="2266" y="36"/>
                  </a:cubicBezTo>
                  <a:cubicBezTo>
                    <a:pt x="2266" y="12"/>
                    <a:pt x="2255" y="0"/>
                    <a:pt x="2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2"/>
            <p:cNvSpPr/>
            <p:nvPr/>
          </p:nvSpPr>
          <p:spPr>
            <a:xfrm>
              <a:off x="606501" y="3272063"/>
              <a:ext cx="210627" cy="1047193"/>
            </a:xfrm>
            <a:custGeom>
              <a:avLst/>
              <a:gdLst/>
              <a:ahLst/>
              <a:cxnLst/>
              <a:rect l="l" t="t" r="r" b="b"/>
              <a:pathLst>
                <a:path w="12339" h="61347" extrusionOk="0">
                  <a:moveTo>
                    <a:pt x="12203" y="0"/>
                  </a:moveTo>
                  <a:cubicBezTo>
                    <a:pt x="12181" y="0"/>
                    <a:pt x="12162" y="6"/>
                    <a:pt x="12149" y="19"/>
                  </a:cubicBezTo>
                  <a:cubicBezTo>
                    <a:pt x="10592" y="3795"/>
                    <a:pt x="9176" y="7901"/>
                    <a:pt x="9601" y="12054"/>
                  </a:cubicBezTo>
                  <a:cubicBezTo>
                    <a:pt x="9742" y="13092"/>
                    <a:pt x="9978" y="14083"/>
                    <a:pt x="10120" y="15027"/>
                  </a:cubicBezTo>
                  <a:cubicBezTo>
                    <a:pt x="10356" y="16160"/>
                    <a:pt x="10261" y="17151"/>
                    <a:pt x="10120" y="18284"/>
                  </a:cubicBezTo>
                  <a:cubicBezTo>
                    <a:pt x="9837" y="20266"/>
                    <a:pt x="9601" y="22295"/>
                    <a:pt x="9318" y="24278"/>
                  </a:cubicBezTo>
                  <a:cubicBezTo>
                    <a:pt x="8138" y="32348"/>
                    <a:pt x="6769" y="40372"/>
                    <a:pt x="4598" y="48253"/>
                  </a:cubicBezTo>
                  <a:cubicBezTo>
                    <a:pt x="3371" y="52642"/>
                    <a:pt x="1766" y="56984"/>
                    <a:pt x="67" y="61279"/>
                  </a:cubicBezTo>
                  <a:cubicBezTo>
                    <a:pt x="0" y="61313"/>
                    <a:pt x="52" y="61346"/>
                    <a:pt x="104" y="61346"/>
                  </a:cubicBezTo>
                  <a:cubicBezTo>
                    <a:pt x="126" y="61346"/>
                    <a:pt x="148" y="61340"/>
                    <a:pt x="162" y="61327"/>
                  </a:cubicBezTo>
                  <a:cubicBezTo>
                    <a:pt x="2002" y="57740"/>
                    <a:pt x="3418" y="53917"/>
                    <a:pt x="4598" y="50047"/>
                  </a:cubicBezTo>
                  <a:cubicBezTo>
                    <a:pt x="5778" y="46177"/>
                    <a:pt x="6722" y="42165"/>
                    <a:pt x="7477" y="38153"/>
                  </a:cubicBezTo>
                  <a:cubicBezTo>
                    <a:pt x="8232" y="34142"/>
                    <a:pt x="8893" y="30177"/>
                    <a:pt x="9506" y="26118"/>
                  </a:cubicBezTo>
                  <a:lnTo>
                    <a:pt x="10356" y="19936"/>
                  </a:lnTo>
                  <a:cubicBezTo>
                    <a:pt x="10497" y="18992"/>
                    <a:pt x="10686" y="17953"/>
                    <a:pt x="10733" y="17010"/>
                  </a:cubicBezTo>
                  <a:cubicBezTo>
                    <a:pt x="10828" y="15971"/>
                    <a:pt x="10592" y="15027"/>
                    <a:pt x="10356" y="13942"/>
                  </a:cubicBezTo>
                  <a:cubicBezTo>
                    <a:pt x="9318" y="9364"/>
                    <a:pt x="10969" y="4503"/>
                    <a:pt x="12338" y="113"/>
                  </a:cubicBezTo>
                  <a:cubicBezTo>
                    <a:pt x="12338" y="44"/>
                    <a:pt x="12262" y="0"/>
                    <a:pt x="12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2"/>
            <p:cNvSpPr/>
            <p:nvPr/>
          </p:nvSpPr>
          <p:spPr>
            <a:xfrm>
              <a:off x="1097468" y="2548107"/>
              <a:ext cx="82994" cy="95080"/>
            </a:xfrm>
            <a:custGeom>
              <a:avLst/>
              <a:gdLst/>
              <a:ahLst/>
              <a:cxnLst/>
              <a:rect l="l" t="t" r="r" b="b"/>
              <a:pathLst>
                <a:path w="4862" h="5570" extrusionOk="0">
                  <a:moveTo>
                    <a:pt x="2738" y="1"/>
                  </a:moveTo>
                  <a:cubicBezTo>
                    <a:pt x="2738" y="1"/>
                    <a:pt x="1086" y="662"/>
                    <a:pt x="567" y="2030"/>
                  </a:cubicBezTo>
                  <a:cubicBezTo>
                    <a:pt x="0" y="3257"/>
                    <a:pt x="378" y="4720"/>
                    <a:pt x="378" y="4720"/>
                  </a:cubicBezTo>
                  <a:lnTo>
                    <a:pt x="1841" y="5570"/>
                  </a:lnTo>
                  <a:cubicBezTo>
                    <a:pt x="1841" y="5570"/>
                    <a:pt x="3304" y="4909"/>
                    <a:pt x="3965" y="4107"/>
                  </a:cubicBezTo>
                  <a:cubicBezTo>
                    <a:pt x="4861" y="2927"/>
                    <a:pt x="4578" y="1936"/>
                    <a:pt x="4295" y="850"/>
                  </a:cubicBezTo>
                  <a:lnTo>
                    <a:pt x="273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2"/>
            <p:cNvSpPr/>
            <p:nvPr/>
          </p:nvSpPr>
          <p:spPr>
            <a:xfrm>
              <a:off x="1049929" y="2622225"/>
              <a:ext cx="82994" cy="90249"/>
            </a:xfrm>
            <a:custGeom>
              <a:avLst/>
              <a:gdLst/>
              <a:ahLst/>
              <a:cxnLst/>
              <a:rect l="l" t="t" r="r" b="b"/>
              <a:pathLst>
                <a:path w="4862" h="5287" extrusionOk="0">
                  <a:moveTo>
                    <a:pt x="3163" y="1"/>
                  </a:moveTo>
                  <a:cubicBezTo>
                    <a:pt x="3163" y="1"/>
                    <a:pt x="1369" y="426"/>
                    <a:pt x="661" y="1653"/>
                  </a:cubicBezTo>
                  <a:cubicBezTo>
                    <a:pt x="1" y="2833"/>
                    <a:pt x="142" y="4296"/>
                    <a:pt x="142" y="4296"/>
                  </a:cubicBezTo>
                  <a:lnTo>
                    <a:pt x="1511" y="5287"/>
                  </a:lnTo>
                  <a:cubicBezTo>
                    <a:pt x="1511" y="5287"/>
                    <a:pt x="3021" y="4956"/>
                    <a:pt x="3824" y="4201"/>
                  </a:cubicBezTo>
                  <a:cubicBezTo>
                    <a:pt x="4862" y="3116"/>
                    <a:pt x="4720" y="2077"/>
                    <a:pt x="4626" y="992"/>
                  </a:cubicBezTo>
                  <a:lnTo>
                    <a:pt x="3163"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2"/>
            <p:cNvSpPr/>
            <p:nvPr/>
          </p:nvSpPr>
          <p:spPr>
            <a:xfrm>
              <a:off x="986292" y="2685367"/>
              <a:ext cx="91051" cy="75364"/>
            </a:xfrm>
            <a:custGeom>
              <a:avLst/>
              <a:gdLst/>
              <a:ahLst/>
              <a:cxnLst/>
              <a:rect l="l" t="t" r="r" b="b"/>
              <a:pathLst>
                <a:path w="5334" h="4415" extrusionOk="0">
                  <a:moveTo>
                    <a:pt x="3782" y="0"/>
                  </a:moveTo>
                  <a:cubicBezTo>
                    <a:pt x="3173" y="0"/>
                    <a:pt x="2191" y="98"/>
                    <a:pt x="1463" y="644"/>
                  </a:cubicBezTo>
                  <a:cubicBezTo>
                    <a:pt x="378" y="1541"/>
                    <a:pt x="0" y="2956"/>
                    <a:pt x="0" y="2956"/>
                  </a:cubicBezTo>
                  <a:lnTo>
                    <a:pt x="850" y="4372"/>
                  </a:lnTo>
                  <a:cubicBezTo>
                    <a:pt x="850" y="4372"/>
                    <a:pt x="1216" y="4414"/>
                    <a:pt x="1701" y="4414"/>
                  </a:cubicBezTo>
                  <a:cubicBezTo>
                    <a:pt x="2248" y="4414"/>
                    <a:pt x="2946" y="4361"/>
                    <a:pt x="3446" y="4136"/>
                  </a:cubicBezTo>
                  <a:cubicBezTo>
                    <a:pt x="4814" y="3570"/>
                    <a:pt x="5050" y="2532"/>
                    <a:pt x="5333" y="1493"/>
                  </a:cubicBezTo>
                  <a:lnTo>
                    <a:pt x="4342" y="30"/>
                  </a:lnTo>
                  <a:cubicBezTo>
                    <a:pt x="4342" y="30"/>
                    <a:pt x="4119" y="0"/>
                    <a:pt x="37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2"/>
            <p:cNvSpPr/>
            <p:nvPr/>
          </p:nvSpPr>
          <p:spPr>
            <a:xfrm>
              <a:off x="875917" y="2733982"/>
              <a:ext cx="124884" cy="76132"/>
            </a:xfrm>
            <a:custGeom>
              <a:avLst/>
              <a:gdLst/>
              <a:ahLst/>
              <a:cxnLst/>
              <a:rect l="l" t="t" r="r" b="b"/>
              <a:pathLst>
                <a:path w="7316" h="4460" extrusionOk="0">
                  <a:moveTo>
                    <a:pt x="5543" y="0"/>
                  </a:moveTo>
                  <a:cubicBezTo>
                    <a:pt x="3827" y="0"/>
                    <a:pt x="2780" y="1460"/>
                    <a:pt x="2124" y="2279"/>
                  </a:cubicBezTo>
                  <a:cubicBezTo>
                    <a:pt x="1369" y="3223"/>
                    <a:pt x="0" y="3365"/>
                    <a:pt x="0" y="3365"/>
                  </a:cubicBezTo>
                  <a:cubicBezTo>
                    <a:pt x="0" y="3365"/>
                    <a:pt x="2346" y="4459"/>
                    <a:pt x="4185" y="4459"/>
                  </a:cubicBezTo>
                  <a:cubicBezTo>
                    <a:pt x="4606" y="4459"/>
                    <a:pt x="5000" y="4402"/>
                    <a:pt x="5334" y="4262"/>
                  </a:cubicBezTo>
                  <a:cubicBezTo>
                    <a:pt x="7080" y="3459"/>
                    <a:pt x="7316" y="1572"/>
                    <a:pt x="7316" y="1572"/>
                  </a:cubicBezTo>
                  <a:lnTo>
                    <a:pt x="6372" y="108"/>
                  </a:lnTo>
                  <a:cubicBezTo>
                    <a:pt x="6079" y="34"/>
                    <a:pt x="5803" y="0"/>
                    <a:pt x="55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2"/>
            <p:cNvSpPr/>
            <p:nvPr/>
          </p:nvSpPr>
          <p:spPr>
            <a:xfrm>
              <a:off x="969375" y="2725345"/>
              <a:ext cx="41907" cy="53190"/>
            </a:xfrm>
            <a:custGeom>
              <a:avLst/>
              <a:gdLst/>
              <a:ahLst/>
              <a:cxnLst/>
              <a:rect l="l" t="t" r="r" b="b"/>
              <a:pathLst>
                <a:path w="2455" h="3116" extrusionOk="0">
                  <a:moveTo>
                    <a:pt x="850" y="1"/>
                  </a:moveTo>
                  <a:lnTo>
                    <a:pt x="0" y="520"/>
                  </a:lnTo>
                  <a:lnTo>
                    <a:pt x="1605" y="3116"/>
                  </a:lnTo>
                  <a:lnTo>
                    <a:pt x="2454" y="2597"/>
                  </a:lnTo>
                  <a:lnTo>
                    <a:pt x="85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2"/>
            <p:cNvSpPr/>
            <p:nvPr/>
          </p:nvSpPr>
          <p:spPr>
            <a:xfrm>
              <a:off x="935525" y="2614987"/>
              <a:ext cx="83011" cy="89430"/>
            </a:xfrm>
            <a:custGeom>
              <a:avLst/>
              <a:gdLst/>
              <a:ahLst/>
              <a:cxnLst/>
              <a:rect l="l" t="t" r="r" b="b"/>
              <a:pathLst>
                <a:path w="4863" h="5239" extrusionOk="0">
                  <a:moveTo>
                    <a:pt x="3257" y="0"/>
                  </a:moveTo>
                  <a:cubicBezTo>
                    <a:pt x="3257" y="0"/>
                    <a:pt x="1464" y="283"/>
                    <a:pt x="709" y="1558"/>
                  </a:cubicBezTo>
                  <a:cubicBezTo>
                    <a:pt x="1" y="2737"/>
                    <a:pt x="48" y="4201"/>
                    <a:pt x="48" y="4201"/>
                  </a:cubicBezTo>
                  <a:lnTo>
                    <a:pt x="1370" y="5239"/>
                  </a:lnTo>
                  <a:cubicBezTo>
                    <a:pt x="1370" y="5239"/>
                    <a:pt x="2974" y="4908"/>
                    <a:pt x="3729" y="4201"/>
                  </a:cubicBezTo>
                  <a:cubicBezTo>
                    <a:pt x="4862" y="3162"/>
                    <a:pt x="4720" y="2124"/>
                    <a:pt x="4673" y="1086"/>
                  </a:cubicBezTo>
                  <a:lnTo>
                    <a:pt x="3257"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2"/>
            <p:cNvSpPr/>
            <p:nvPr/>
          </p:nvSpPr>
          <p:spPr>
            <a:xfrm>
              <a:off x="875115" y="2680229"/>
              <a:ext cx="84599" cy="83814"/>
            </a:xfrm>
            <a:custGeom>
              <a:avLst/>
              <a:gdLst/>
              <a:ahLst/>
              <a:cxnLst/>
              <a:rect l="l" t="t" r="r" b="b"/>
              <a:pathLst>
                <a:path w="4956" h="4910" extrusionOk="0">
                  <a:moveTo>
                    <a:pt x="3729" y="1"/>
                  </a:moveTo>
                  <a:cubicBezTo>
                    <a:pt x="3729" y="1"/>
                    <a:pt x="1935" y="95"/>
                    <a:pt x="991" y="1181"/>
                  </a:cubicBezTo>
                  <a:cubicBezTo>
                    <a:pt x="142" y="2219"/>
                    <a:pt x="0" y="3682"/>
                    <a:pt x="0" y="3682"/>
                  </a:cubicBezTo>
                  <a:lnTo>
                    <a:pt x="1133" y="4909"/>
                  </a:lnTo>
                  <a:cubicBezTo>
                    <a:pt x="1133" y="4909"/>
                    <a:pt x="2738" y="4815"/>
                    <a:pt x="3587" y="4201"/>
                  </a:cubicBezTo>
                  <a:cubicBezTo>
                    <a:pt x="4767" y="3305"/>
                    <a:pt x="4861" y="2266"/>
                    <a:pt x="4956" y="1181"/>
                  </a:cubicBezTo>
                  <a:lnTo>
                    <a:pt x="372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2"/>
            <p:cNvSpPr/>
            <p:nvPr/>
          </p:nvSpPr>
          <p:spPr>
            <a:xfrm>
              <a:off x="799375" y="2732173"/>
              <a:ext cx="95899" cy="70055"/>
            </a:xfrm>
            <a:custGeom>
              <a:avLst/>
              <a:gdLst/>
              <a:ahLst/>
              <a:cxnLst/>
              <a:rect l="l" t="t" r="r" b="b"/>
              <a:pathLst>
                <a:path w="5618" h="4104" extrusionOk="0">
                  <a:moveTo>
                    <a:pt x="3359" y="0"/>
                  </a:moveTo>
                  <a:cubicBezTo>
                    <a:pt x="2862" y="0"/>
                    <a:pt x="2313" y="84"/>
                    <a:pt x="1841" y="356"/>
                  </a:cubicBezTo>
                  <a:cubicBezTo>
                    <a:pt x="662" y="922"/>
                    <a:pt x="1" y="2291"/>
                    <a:pt x="1" y="2291"/>
                  </a:cubicBezTo>
                  <a:lnTo>
                    <a:pt x="662" y="3801"/>
                  </a:lnTo>
                  <a:cubicBezTo>
                    <a:pt x="662" y="3801"/>
                    <a:pt x="1689" y="4103"/>
                    <a:pt x="2607" y="4103"/>
                  </a:cubicBezTo>
                  <a:cubicBezTo>
                    <a:pt x="2836" y="4103"/>
                    <a:pt x="3059" y="4085"/>
                    <a:pt x="3257" y="4037"/>
                  </a:cubicBezTo>
                  <a:cubicBezTo>
                    <a:pt x="4720" y="3707"/>
                    <a:pt x="5145" y="2763"/>
                    <a:pt x="5617" y="1772"/>
                  </a:cubicBezTo>
                  <a:lnTo>
                    <a:pt x="4815" y="214"/>
                  </a:lnTo>
                  <a:cubicBezTo>
                    <a:pt x="4815" y="214"/>
                    <a:pt x="4153" y="0"/>
                    <a:pt x="335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42"/>
            <p:cNvSpPr/>
            <p:nvPr/>
          </p:nvSpPr>
          <p:spPr>
            <a:xfrm>
              <a:off x="684170" y="2763496"/>
              <a:ext cx="127308" cy="72530"/>
            </a:xfrm>
            <a:custGeom>
              <a:avLst/>
              <a:gdLst/>
              <a:ahLst/>
              <a:cxnLst/>
              <a:rect l="l" t="t" r="r" b="b"/>
              <a:pathLst>
                <a:path w="7458" h="4249" extrusionOk="0">
                  <a:moveTo>
                    <a:pt x="5543" y="0"/>
                  </a:moveTo>
                  <a:cubicBezTo>
                    <a:pt x="4083" y="0"/>
                    <a:pt x="2962" y="1097"/>
                    <a:pt x="2266" y="1683"/>
                  </a:cubicBezTo>
                  <a:cubicBezTo>
                    <a:pt x="1511" y="2287"/>
                    <a:pt x="514" y="2348"/>
                    <a:pt x="146" y="2348"/>
                  </a:cubicBezTo>
                  <a:cubicBezTo>
                    <a:pt x="54" y="2348"/>
                    <a:pt x="1" y="2344"/>
                    <a:pt x="1" y="2344"/>
                  </a:cubicBezTo>
                  <a:lnTo>
                    <a:pt x="1" y="2344"/>
                  </a:lnTo>
                  <a:cubicBezTo>
                    <a:pt x="1" y="2344"/>
                    <a:pt x="2566" y="4248"/>
                    <a:pt x="4451" y="4248"/>
                  </a:cubicBezTo>
                  <a:cubicBezTo>
                    <a:pt x="4643" y="4248"/>
                    <a:pt x="4829" y="4228"/>
                    <a:pt x="5004" y="4185"/>
                  </a:cubicBezTo>
                  <a:cubicBezTo>
                    <a:pt x="6891" y="3713"/>
                    <a:pt x="7458" y="1919"/>
                    <a:pt x="7458" y="1919"/>
                  </a:cubicBezTo>
                  <a:lnTo>
                    <a:pt x="6891" y="315"/>
                  </a:lnTo>
                  <a:cubicBezTo>
                    <a:pt x="6415" y="92"/>
                    <a:pt x="5965" y="0"/>
                    <a:pt x="55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42"/>
            <p:cNvSpPr/>
            <p:nvPr/>
          </p:nvSpPr>
          <p:spPr>
            <a:xfrm>
              <a:off x="784883" y="2758375"/>
              <a:ext cx="34652" cy="54812"/>
            </a:xfrm>
            <a:custGeom>
              <a:avLst/>
              <a:gdLst/>
              <a:ahLst/>
              <a:cxnLst/>
              <a:rect l="l" t="t" r="r" b="b"/>
              <a:pathLst>
                <a:path w="2030" h="3211" extrusionOk="0">
                  <a:moveTo>
                    <a:pt x="944" y="1"/>
                  </a:moveTo>
                  <a:lnTo>
                    <a:pt x="0" y="331"/>
                  </a:lnTo>
                  <a:lnTo>
                    <a:pt x="1133" y="3210"/>
                  </a:lnTo>
                  <a:lnTo>
                    <a:pt x="2030" y="2833"/>
                  </a:lnTo>
                  <a:lnTo>
                    <a:pt x="9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42"/>
            <p:cNvSpPr/>
            <p:nvPr/>
          </p:nvSpPr>
          <p:spPr>
            <a:xfrm>
              <a:off x="1016898" y="2407860"/>
              <a:ext cx="831428" cy="550303"/>
            </a:xfrm>
            <a:custGeom>
              <a:avLst/>
              <a:gdLst/>
              <a:ahLst/>
              <a:cxnLst/>
              <a:rect l="l" t="t" r="r" b="b"/>
              <a:pathLst>
                <a:path w="48707" h="32238" extrusionOk="0">
                  <a:moveTo>
                    <a:pt x="37990" y="0"/>
                  </a:moveTo>
                  <a:cubicBezTo>
                    <a:pt x="37010" y="0"/>
                    <a:pt x="36416" y="1376"/>
                    <a:pt x="35822" y="2884"/>
                  </a:cubicBezTo>
                  <a:cubicBezTo>
                    <a:pt x="35775" y="2742"/>
                    <a:pt x="35634" y="2648"/>
                    <a:pt x="35539" y="2506"/>
                  </a:cubicBezTo>
                  <a:cubicBezTo>
                    <a:pt x="35432" y="2412"/>
                    <a:pt x="35293" y="2369"/>
                    <a:pt x="35127" y="2369"/>
                  </a:cubicBezTo>
                  <a:cubicBezTo>
                    <a:pt x="33457" y="2369"/>
                    <a:pt x="29099" y="6761"/>
                    <a:pt x="28413" y="8264"/>
                  </a:cubicBezTo>
                  <a:cubicBezTo>
                    <a:pt x="27941" y="9302"/>
                    <a:pt x="27327" y="11237"/>
                    <a:pt x="27044" y="12559"/>
                  </a:cubicBezTo>
                  <a:cubicBezTo>
                    <a:pt x="24967" y="15202"/>
                    <a:pt x="21192" y="20771"/>
                    <a:pt x="20059" y="21101"/>
                  </a:cubicBezTo>
                  <a:cubicBezTo>
                    <a:pt x="19995" y="21120"/>
                    <a:pt x="19875" y="21129"/>
                    <a:pt x="19706" y="21129"/>
                  </a:cubicBezTo>
                  <a:cubicBezTo>
                    <a:pt x="17925" y="21129"/>
                    <a:pt x="10673" y="20177"/>
                    <a:pt x="5228" y="20177"/>
                  </a:cubicBezTo>
                  <a:cubicBezTo>
                    <a:pt x="4710" y="20177"/>
                    <a:pt x="4208" y="20186"/>
                    <a:pt x="3729" y="20205"/>
                  </a:cubicBezTo>
                  <a:cubicBezTo>
                    <a:pt x="1" y="20346"/>
                    <a:pt x="756" y="23272"/>
                    <a:pt x="2738" y="24641"/>
                  </a:cubicBezTo>
                  <a:cubicBezTo>
                    <a:pt x="6057" y="26884"/>
                    <a:pt x="17645" y="32237"/>
                    <a:pt x="22798" y="32237"/>
                  </a:cubicBezTo>
                  <a:cubicBezTo>
                    <a:pt x="23067" y="32237"/>
                    <a:pt x="23319" y="32223"/>
                    <a:pt x="23551" y="32192"/>
                  </a:cubicBezTo>
                  <a:cubicBezTo>
                    <a:pt x="26572" y="31862"/>
                    <a:pt x="34784" y="25538"/>
                    <a:pt x="38937" y="20818"/>
                  </a:cubicBezTo>
                  <a:cubicBezTo>
                    <a:pt x="40589" y="19166"/>
                    <a:pt x="43326" y="15863"/>
                    <a:pt x="45167" y="12889"/>
                  </a:cubicBezTo>
                  <a:cubicBezTo>
                    <a:pt x="46158" y="11143"/>
                    <a:pt x="48707" y="5810"/>
                    <a:pt x="47432" y="4866"/>
                  </a:cubicBezTo>
                  <a:cubicBezTo>
                    <a:pt x="47136" y="4646"/>
                    <a:pt x="46860" y="4562"/>
                    <a:pt x="46611" y="4562"/>
                  </a:cubicBezTo>
                  <a:cubicBezTo>
                    <a:pt x="45790" y="4562"/>
                    <a:pt x="45261" y="5479"/>
                    <a:pt x="45261" y="5479"/>
                  </a:cubicBezTo>
                  <a:cubicBezTo>
                    <a:pt x="45261" y="5479"/>
                    <a:pt x="46017" y="3072"/>
                    <a:pt x="44695" y="2223"/>
                  </a:cubicBezTo>
                  <a:cubicBezTo>
                    <a:pt x="44496" y="2106"/>
                    <a:pt x="44298" y="2057"/>
                    <a:pt x="44105" y="2057"/>
                  </a:cubicBezTo>
                  <a:cubicBezTo>
                    <a:pt x="42970" y="2057"/>
                    <a:pt x="42005" y="3780"/>
                    <a:pt x="42005" y="3780"/>
                  </a:cubicBezTo>
                  <a:cubicBezTo>
                    <a:pt x="42005" y="3780"/>
                    <a:pt x="42618" y="1232"/>
                    <a:pt x="41203" y="524"/>
                  </a:cubicBezTo>
                  <a:cubicBezTo>
                    <a:pt x="41033" y="439"/>
                    <a:pt x="40870" y="402"/>
                    <a:pt x="40714" y="402"/>
                  </a:cubicBezTo>
                  <a:cubicBezTo>
                    <a:pt x="39574" y="402"/>
                    <a:pt x="38843" y="2412"/>
                    <a:pt x="38843" y="2412"/>
                  </a:cubicBezTo>
                  <a:cubicBezTo>
                    <a:pt x="38843" y="2412"/>
                    <a:pt x="39504" y="99"/>
                    <a:pt x="38088" y="5"/>
                  </a:cubicBezTo>
                  <a:cubicBezTo>
                    <a:pt x="38055" y="2"/>
                    <a:pt x="38022" y="0"/>
                    <a:pt x="37990" y="0"/>
                  </a:cubicBez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42"/>
            <p:cNvSpPr/>
            <p:nvPr/>
          </p:nvSpPr>
          <p:spPr>
            <a:xfrm>
              <a:off x="1618957" y="2446609"/>
              <a:ext cx="62203" cy="121538"/>
            </a:xfrm>
            <a:custGeom>
              <a:avLst/>
              <a:gdLst/>
              <a:ahLst/>
              <a:cxnLst/>
              <a:rect l="l" t="t" r="r" b="b"/>
              <a:pathLst>
                <a:path w="3644" h="7120" extrusionOk="0">
                  <a:moveTo>
                    <a:pt x="3591" y="0"/>
                  </a:moveTo>
                  <a:cubicBezTo>
                    <a:pt x="3561" y="0"/>
                    <a:pt x="3526" y="47"/>
                    <a:pt x="3526" y="142"/>
                  </a:cubicBezTo>
                  <a:cubicBezTo>
                    <a:pt x="2959" y="3304"/>
                    <a:pt x="2204" y="4673"/>
                    <a:pt x="33" y="7032"/>
                  </a:cubicBezTo>
                  <a:cubicBezTo>
                    <a:pt x="1" y="7065"/>
                    <a:pt x="13" y="7120"/>
                    <a:pt x="39" y="7120"/>
                  </a:cubicBezTo>
                  <a:cubicBezTo>
                    <a:pt x="51" y="7120"/>
                    <a:pt x="66" y="7109"/>
                    <a:pt x="80" y="7080"/>
                  </a:cubicBezTo>
                  <a:cubicBezTo>
                    <a:pt x="2393" y="4956"/>
                    <a:pt x="3620" y="3445"/>
                    <a:pt x="3620" y="142"/>
                  </a:cubicBezTo>
                  <a:cubicBezTo>
                    <a:pt x="3644" y="47"/>
                    <a:pt x="3620" y="0"/>
                    <a:pt x="3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42"/>
            <p:cNvSpPr/>
            <p:nvPr/>
          </p:nvSpPr>
          <p:spPr>
            <a:xfrm>
              <a:off x="1671072" y="2468168"/>
              <a:ext cx="66078" cy="129425"/>
            </a:xfrm>
            <a:custGeom>
              <a:avLst/>
              <a:gdLst/>
              <a:ahLst/>
              <a:cxnLst/>
              <a:rect l="l" t="t" r="r" b="b"/>
              <a:pathLst>
                <a:path w="3871" h="7582" extrusionOk="0">
                  <a:moveTo>
                    <a:pt x="3789" y="0"/>
                  </a:moveTo>
                  <a:cubicBezTo>
                    <a:pt x="3757" y="0"/>
                    <a:pt x="3720" y="30"/>
                    <a:pt x="3682" y="106"/>
                  </a:cubicBezTo>
                  <a:cubicBezTo>
                    <a:pt x="2880" y="3410"/>
                    <a:pt x="1983" y="4825"/>
                    <a:pt x="1" y="7468"/>
                  </a:cubicBezTo>
                  <a:cubicBezTo>
                    <a:pt x="1" y="7537"/>
                    <a:pt x="26" y="7581"/>
                    <a:pt x="40" y="7581"/>
                  </a:cubicBezTo>
                  <a:cubicBezTo>
                    <a:pt x="44" y="7581"/>
                    <a:pt x="48" y="7575"/>
                    <a:pt x="48" y="7563"/>
                  </a:cubicBezTo>
                  <a:cubicBezTo>
                    <a:pt x="2266" y="5061"/>
                    <a:pt x="3446" y="3598"/>
                    <a:pt x="3871" y="153"/>
                  </a:cubicBezTo>
                  <a:cubicBezTo>
                    <a:pt x="3871" y="68"/>
                    <a:pt x="3837" y="0"/>
                    <a:pt x="3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42"/>
            <p:cNvSpPr/>
            <p:nvPr/>
          </p:nvSpPr>
          <p:spPr>
            <a:xfrm>
              <a:off x="1715385" y="2503093"/>
              <a:ext cx="74562" cy="124799"/>
            </a:xfrm>
            <a:custGeom>
              <a:avLst/>
              <a:gdLst/>
              <a:ahLst/>
              <a:cxnLst/>
              <a:rect l="l" t="t" r="r" b="b"/>
              <a:pathLst>
                <a:path w="4368" h="7311" extrusionOk="0">
                  <a:moveTo>
                    <a:pt x="4352" y="0"/>
                  </a:moveTo>
                  <a:cubicBezTo>
                    <a:pt x="4340" y="0"/>
                    <a:pt x="4318" y="47"/>
                    <a:pt x="4295" y="136"/>
                  </a:cubicBezTo>
                  <a:cubicBezTo>
                    <a:pt x="3210" y="3251"/>
                    <a:pt x="2407" y="4856"/>
                    <a:pt x="48" y="7216"/>
                  </a:cubicBezTo>
                  <a:cubicBezTo>
                    <a:pt x="0" y="7263"/>
                    <a:pt x="48" y="7310"/>
                    <a:pt x="95" y="7310"/>
                  </a:cubicBezTo>
                  <a:cubicBezTo>
                    <a:pt x="2691" y="5186"/>
                    <a:pt x="3776" y="3204"/>
                    <a:pt x="4342" y="184"/>
                  </a:cubicBezTo>
                  <a:cubicBezTo>
                    <a:pt x="4367" y="59"/>
                    <a:pt x="4366" y="0"/>
                    <a:pt x="4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42"/>
            <p:cNvSpPr/>
            <p:nvPr/>
          </p:nvSpPr>
          <p:spPr>
            <a:xfrm>
              <a:off x="1578433" y="2458694"/>
              <a:ext cx="65259" cy="206649"/>
            </a:xfrm>
            <a:custGeom>
              <a:avLst/>
              <a:gdLst/>
              <a:ahLst/>
              <a:cxnLst/>
              <a:rect l="l" t="t" r="r" b="b"/>
              <a:pathLst>
                <a:path w="3823" h="12106" extrusionOk="0">
                  <a:moveTo>
                    <a:pt x="2879" y="0"/>
                  </a:moveTo>
                  <a:lnTo>
                    <a:pt x="2879" y="0"/>
                  </a:lnTo>
                  <a:cubicBezTo>
                    <a:pt x="3351" y="2265"/>
                    <a:pt x="1322" y="4201"/>
                    <a:pt x="95" y="5852"/>
                  </a:cubicBezTo>
                  <a:cubicBezTo>
                    <a:pt x="0" y="5994"/>
                    <a:pt x="95" y="6088"/>
                    <a:pt x="142" y="6136"/>
                  </a:cubicBezTo>
                  <a:cubicBezTo>
                    <a:pt x="1510" y="7551"/>
                    <a:pt x="3068" y="10006"/>
                    <a:pt x="2643" y="12035"/>
                  </a:cubicBezTo>
                  <a:cubicBezTo>
                    <a:pt x="2643" y="12082"/>
                    <a:pt x="2655" y="12106"/>
                    <a:pt x="2673" y="12106"/>
                  </a:cubicBezTo>
                  <a:cubicBezTo>
                    <a:pt x="2690" y="12106"/>
                    <a:pt x="2714" y="12082"/>
                    <a:pt x="2738" y="12035"/>
                  </a:cubicBezTo>
                  <a:cubicBezTo>
                    <a:pt x="3445" y="9911"/>
                    <a:pt x="2171" y="7457"/>
                    <a:pt x="566" y="5994"/>
                  </a:cubicBezTo>
                  <a:cubicBezTo>
                    <a:pt x="1935" y="4342"/>
                    <a:pt x="3823" y="2265"/>
                    <a:pt x="2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42"/>
            <p:cNvSpPr/>
            <p:nvPr/>
          </p:nvSpPr>
          <p:spPr>
            <a:xfrm>
              <a:off x="1194136" y="2761602"/>
              <a:ext cx="88645" cy="141135"/>
            </a:xfrm>
            <a:custGeom>
              <a:avLst/>
              <a:gdLst/>
              <a:ahLst/>
              <a:cxnLst/>
              <a:rect l="l" t="t" r="r" b="b"/>
              <a:pathLst>
                <a:path w="5193" h="8268" extrusionOk="0">
                  <a:moveTo>
                    <a:pt x="4154" y="1"/>
                  </a:moveTo>
                  <a:lnTo>
                    <a:pt x="1" y="8166"/>
                  </a:lnTo>
                  <a:cubicBezTo>
                    <a:pt x="1" y="8166"/>
                    <a:pt x="287" y="8268"/>
                    <a:pt x="654" y="8268"/>
                  </a:cubicBezTo>
                  <a:cubicBezTo>
                    <a:pt x="1077" y="8268"/>
                    <a:pt x="1608" y="8133"/>
                    <a:pt x="1936" y="7552"/>
                  </a:cubicBezTo>
                  <a:cubicBezTo>
                    <a:pt x="2408" y="6655"/>
                    <a:pt x="1558" y="6042"/>
                    <a:pt x="1558" y="6042"/>
                  </a:cubicBezTo>
                  <a:lnTo>
                    <a:pt x="1558" y="6042"/>
                  </a:lnTo>
                  <a:cubicBezTo>
                    <a:pt x="1558" y="6042"/>
                    <a:pt x="1712" y="6077"/>
                    <a:pt x="1925" y="6077"/>
                  </a:cubicBezTo>
                  <a:cubicBezTo>
                    <a:pt x="2266" y="6077"/>
                    <a:pt x="2760" y="5987"/>
                    <a:pt x="3021" y="5523"/>
                  </a:cubicBezTo>
                  <a:cubicBezTo>
                    <a:pt x="3446" y="4673"/>
                    <a:pt x="2597" y="3918"/>
                    <a:pt x="2597" y="3918"/>
                  </a:cubicBezTo>
                  <a:lnTo>
                    <a:pt x="2597" y="3918"/>
                  </a:lnTo>
                  <a:cubicBezTo>
                    <a:pt x="2597" y="3918"/>
                    <a:pt x="2826" y="4002"/>
                    <a:pt x="3104" y="4002"/>
                  </a:cubicBezTo>
                  <a:cubicBezTo>
                    <a:pt x="3417" y="4002"/>
                    <a:pt x="3790" y="3896"/>
                    <a:pt x="3965" y="3446"/>
                  </a:cubicBezTo>
                  <a:cubicBezTo>
                    <a:pt x="4248" y="2597"/>
                    <a:pt x="3540" y="2077"/>
                    <a:pt x="3540" y="2077"/>
                  </a:cubicBezTo>
                  <a:lnTo>
                    <a:pt x="3540" y="2077"/>
                  </a:lnTo>
                  <a:cubicBezTo>
                    <a:pt x="3540" y="2077"/>
                    <a:pt x="3608" y="2086"/>
                    <a:pt x="3714" y="2086"/>
                  </a:cubicBezTo>
                  <a:cubicBezTo>
                    <a:pt x="4033" y="2086"/>
                    <a:pt x="4697" y="2007"/>
                    <a:pt x="4909" y="1369"/>
                  </a:cubicBezTo>
                  <a:cubicBezTo>
                    <a:pt x="5192" y="567"/>
                    <a:pt x="4154" y="1"/>
                    <a:pt x="4154"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42"/>
            <p:cNvSpPr/>
            <p:nvPr/>
          </p:nvSpPr>
          <p:spPr>
            <a:xfrm>
              <a:off x="999077" y="2749260"/>
              <a:ext cx="269996" cy="155764"/>
            </a:xfrm>
            <a:custGeom>
              <a:avLst/>
              <a:gdLst/>
              <a:ahLst/>
              <a:cxnLst/>
              <a:rect l="l" t="t" r="r" b="b"/>
              <a:pathLst>
                <a:path w="15817" h="9125" extrusionOk="0">
                  <a:moveTo>
                    <a:pt x="5971" y="0"/>
                  </a:moveTo>
                  <a:cubicBezTo>
                    <a:pt x="1248" y="0"/>
                    <a:pt x="1" y="2336"/>
                    <a:pt x="2885" y="4499"/>
                  </a:cubicBezTo>
                  <a:cubicBezTo>
                    <a:pt x="5953" y="6812"/>
                    <a:pt x="11522" y="9125"/>
                    <a:pt x="11522" y="9125"/>
                  </a:cubicBezTo>
                  <a:lnTo>
                    <a:pt x="15817" y="535"/>
                  </a:lnTo>
                  <a:cubicBezTo>
                    <a:pt x="15817" y="535"/>
                    <a:pt x="11994" y="205"/>
                    <a:pt x="6661" y="16"/>
                  </a:cubicBezTo>
                  <a:cubicBezTo>
                    <a:pt x="6423" y="5"/>
                    <a:pt x="6193" y="0"/>
                    <a:pt x="597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42"/>
            <p:cNvSpPr/>
            <p:nvPr/>
          </p:nvSpPr>
          <p:spPr>
            <a:xfrm>
              <a:off x="1024955" y="2799463"/>
              <a:ext cx="191764" cy="106363"/>
            </a:xfrm>
            <a:custGeom>
              <a:avLst/>
              <a:gdLst/>
              <a:ahLst/>
              <a:cxnLst/>
              <a:rect l="l" t="t" r="r" b="b"/>
              <a:pathLst>
                <a:path w="11234" h="6231" extrusionOk="0">
                  <a:moveTo>
                    <a:pt x="1" y="1"/>
                  </a:moveTo>
                  <a:lnTo>
                    <a:pt x="1" y="1"/>
                  </a:lnTo>
                  <a:cubicBezTo>
                    <a:pt x="237" y="520"/>
                    <a:pt x="709" y="1086"/>
                    <a:pt x="1416" y="1653"/>
                  </a:cubicBezTo>
                  <a:cubicBezTo>
                    <a:pt x="4484" y="3918"/>
                    <a:pt x="10053" y="6231"/>
                    <a:pt x="10053" y="6231"/>
                  </a:cubicBezTo>
                  <a:lnTo>
                    <a:pt x="11233" y="3824"/>
                  </a:lnTo>
                  <a:lnTo>
                    <a:pt x="1"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42"/>
            <p:cNvSpPr/>
            <p:nvPr/>
          </p:nvSpPr>
          <p:spPr>
            <a:xfrm>
              <a:off x="744597" y="2738694"/>
              <a:ext cx="514012" cy="586064"/>
            </a:xfrm>
            <a:custGeom>
              <a:avLst/>
              <a:gdLst/>
              <a:ahLst/>
              <a:cxnLst/>
              <a:rect l="l" t="t" r="r" b="b"/>
              <a:pathLst>
                <a:path w="30112" h="34333" extrusionOk="0">
                  <a:moveTo>
                    <a:pt x="17239" y="0"/>
                  </a:moveTo>
                  <a:cubicBezTo>
                    <a:pt x="16174" y="0"/>
                    <a:pt x="15064" y="345"/>
                    <a:pt x="14065" y="1248"/>
                  </a:cubicBezTo>
                  <a:cubicBezTo>
                    <a:pt x="5050" y="9555"/>
                    <a:pt x="0" y="33814"/>
                    <a:pt x="331" y="34333"/>
                  </a:cubicBezTo>
                  <a:cubicBezTo>
                    <a:pt x="331" y="34333"/>
                    <a:pt x="29592" y="33861"/>
                    <a:pt x="29781" y="33719"/>
                  </a:cubicBezTo>
                  <a:cubicBezTo>
                    <a:pt x="30111" y="33342"/>
                    <a:pt x="26289" y="10452"/>
                    <a:pt x="21805" y="2381"/>
                  </a:cubicBezTo>
                  <a:cubicBezTo>
                    <a:pt x="21272" y="1347"/>
                    <a:pt x="19345" y="0"/>
                    <a:pt x="1723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42"/>
            <p:cNvSpPr/>
            <p:nvPr/>
          </p:nvSpPr>
          <p:spPr>
            <a:xfrm>
              <a:off x="557698" y="2760031"/>
              <a:ext cx="467018" cy="929974"/>
            </a:xfrm>
            <a:custGeom>
              <a:avLst/>
              <a:gdLst/>
              <a:ahLst/>
              <a:cxnLst/>
              <a:rect l="l" t="t" r="r" b="b"/>
              <a:pathLst>
                <a:path w="27359" h="54480" extrusionOk="0">
                  <a:moveTo>
                    <a:pt x="25658" y="0"/>
                  </a:moveTo>
                  <a:cubicBezTo>
                    <a:pt x="24622" y="0"/>
                    <a:pt x="22969" y="727"/>
                    <a:pt x="20908" y="2264"/>
                  </a:cubicBezTo>
                  <a:cubicBezTo>
                    <a:pt x="17887" y="4482"/>
                    <a:pt x="4342" y="15243"/>
                    <a:pt x="2926" y="20953"/>
                  </a:cubicBezTo>
                  <a:cubicBezTo>
                    <a:pt x="1558" y="26570"/>
                    <a:pt x="1180" y="29213"/>
                    <a:pt x="1133" y="31620"/>
                  </a:cubicBezTo>
                  <a:cubicBezTo>
                    <a:pt x="944" y="33743"/>
                    <a:pt x="1180" y="36528"/>
                    <a:pt x="3964" y="39879"/>
                  </a:cubicBezTo>
                  <a:cubicBezTo>
                    <a:pt x="3964" y="39879"/>
                    <a:pt x="0" y="45873"/>
                    <a:pt x="1558" y="47242"/>
                  </a:cubicBezTo>
                  <a:cubicBezTo>
                    <a:pt x="1701" y="47375"/>
                    <a:pt x="1862" y="47434"/>
                    <a:pt x="2036" y="47434"/>
                  </a:cubicBezTo>
                  <a:cubicBezTo>
                    <a:pt x="2664" y="47434"/>
                    <a:pt x="3461" y="46655"/>
                    <a:pt x="4200" y="45731"/>
                  </a:cubicBezTo>
                  <a:lnTo>
                    <a:pt x="4200" y="45731"/>
                  </a:lnTo>
                  <a:cubicBezTo>
                    <a:pt x="3162" y="47477"/>
                    <a:pt x="2265" y="49460"/>
                    <a:pt x="2926" y="50073"/>
                  </a:cubicBezTo>
                  <a:cubicBezTo>
                    <a:pt x="3111" y="50272"/>
                    <a:pt x="3325" y="50360"/>
                    <a:pt x="3559" y="50360"/>
                  </a:cubicBezTo>
                  <a:cubicBezTo>
                    <a:pt x="4103" y="50360"/>
                    <a:pt x="4753" y="49884"/>
                    <a:pt x="5380" y="49224"/>
                  </a:cubicBezTo>
                  <a:lnTo>
                    <a:pt x="5380" y="49224"/>
                  </a:lnTo>
                  <a:cubicBezTo>
                    <a:pt x="4484" y="50734"/>
                    <a:pt x="4012" y="52197"/>
                    <a:pt x="4814" y="52763"/>
                  </a:cubicBezTo>
                  <a:cubicBezTo>
                    <a:pt x="4983" y="52881"/>
                    <a:pt x="5165" y="52934"/>
                    <a:pt x="5356" y="52934"/>
                  </a:cubicBezTo>
                  <a:cubicBezTo>
                    <a:pt x="6550" y="52934"/>
                    <a:pt x="8098" y="50851"/>
                    <a:pt x="9156" y="49224"/>
                  </a:cubicBezTo>
                  <a:lnTo>
                    <a:pt x="9156" y="49224"/>
                  </a:lnTo>
                  <a:cubicBezTo>
                    <a:pt x="8118" y="51159"/>
                    <a:pt x="6843" y="53943"/>
                    <a:pt x="7976" y="54415"/>
                  </a:cubicBezTo>
                  <a:cubicBezTo>
                    <a:pt x="8074" y="54458"/>
                    <a:pt x="8177" y="54479"/>
                    <a:pt x="8284" y="54479"/>
                  </a:cubicBezTo>
                  <a:cubicBezTo>
                    <a:pt x="10282" y="54479"/>
                    <a:pt x="13671" y="47285"/>
                    <a:pt x="14253" y="45448"/>
                  </a:cubicBezTo>
                  <a:cubicBezTo>
                    <a:pt x="14631" y="44127"/>
                    <a:pt x="14489" y="41200"/>
                    <a:pt x="14300" y="39454"/>
                  </a:cubicBezTo>
                  <a:cubicBezTo>
                    <a:pt x="14064" y="37566"/>
                    <a:pt x="13640" y="35159"/>
                    <a:pt x="13356" y="33507"/>
                  </a:cubicBezTo>
                  <a:cubicBezTo>
                    <a:pt x="13309" y="30440"/>
                    <a:pt x="13828" y="23738"/>
                    <a:pt x="13781" y="22416"/>
                  </a:cubicBezTo>
                  <a:cubicBezTo>
                    <a:pt x="13687" y="21142"/>
                    <a:pt x="22607" y="9626"/>
                    <a:pt x="25722" y="4199"/>
                  </a:cubicBezTo>
                  <a:cubicBezTo>
                    <a:pt x="27359" y="1480"/>
                    <a:pt x="27136" y="0"/>
                    <a:pt x="25658" y="0"/>
                  </a:cubicBez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42"/>
            <p:cNvSpPr/>
            <p:nvPr/>
          </p:nvSpPr>
          <p:spPr>
            <a:xfrm>
              <a:off x="785685" y="2869569"/>
              <a:ext cx="149858" cy="75313"/>
            </a:xfrm>
            <a:custGeom>
              <a:avLst/>
              <a:gdLst/>
              <a:ahLst/>
              <a:cxnLst/>
              <a:rect l="l" t="t" r="r" b="b"/>
              <a:pathLst>
                <a:path w="8779" h="4412" extrusionOk="0">
                  <a:moveTo>
                    <a:pt x="331" y="0"/>
                  </a:moveTo>
                  <a:lnTo>
                    <a:pt x="331" y="0"/>
                  </a:lnTo>
                  <a:cubicBezTo>
                    <a:pt x="331" y="0"/>
                    <a:pt x="0" y="1369"/>
                    <a:pt x="1133" y="1888"/>
                  </a:cubicBezTo>
                  <a:cubicBezTo>
                    <a:pt x="1307" y="1966"/>
                    <a:pt x="1466" y="1998"/>
                    <a:pt x="1610" y="1998"/>
                  </a:cubicBezTo>
                  <a:cubicBezTo>
                    <a:pt x="2250" y="1998"/>
                    <a:pt x="2596" y="1369"/>
                    <a:pt x="2596" y="1369"/>
                  </a:cubicBezTo>
                  <a:lnTo>
                    <a:pt x="2596" y="1369"/>
                  </a:lnTo>
                  <a:cubicBezTo>
                    <a:pt x="2596" y="1369"/>
                    <a:pt x="2408" y="2454"/>
                    <a:pt x="3257" y="2785"/>
                  </a:cubicBezTo>
                  <a:cubicBezTo>
                    <a:pt x="3397" y="2850"/>
                    <a:pt x="3533" y="2877"/>
                    <a:pt x="3664" y="2877"/>
                  </a:cubicBezTo>
                  <a:cubicBezTo>
                    <a:pt x="4284" y="2877"/>
                    <a:pt x="4767" y="2266"/>
                    <a:pt x="4767" y="2265"/>
                  </a:cubicBezTo>
                  <a:lnTo>
                    <a:pt x="4767" y="2265"/>
                  </a:lnTo>
                  <a:cubicBezTo>
                    <a:pt x="4767" y="2266"/>
                    <a:pt x="4531" y="3304"/>
                    <a:pt x="5334" y="3634"/>
                  </a:cubicBezTo>
                  <a:cubicBezTo>
                    <a:pt x="5443" y="3664"/>
                    <a:pt x="5545" y="3678"/>
                    <a:pt x="5642" y="3678"/>
                  </a:cubicBezTo>
                  <a:cubicBezTo>
                    <a:pt x="6296" y="3678"/>
                    <a:pt x="6655" y="3068"/>
                    <a:pt x="6655" y="3068"/>
                  </a:cubicBezTo>
                  <a:cubicBezTo>
                    <a:pt x="6655" y="3068"/>
                    <a:pt x="6655" y="4153"/>
                    <a:pt x="7505" y="4389"/>
                  </a:cubicBezTo>
                  <a:cubicBezTo>
                    <a:pt x="7569" y="4404"/>
                    <a:pt x="7631" y="4411"/>
                    <a:pt x="7691" y="4411"/>
                  </a:cubicBezTo>
                  <a:cubicBezTo>
                    <a:pt x="8379" y="4411"/>
                    <a:pt x="8779" y="3493"/>
                    <a:pt x="8779" y="3493"/>
                  </a:cubicBezTo>
                  <a:lnTo>
                    <a:pt x="331"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42"/>
            <p:cNvSpPr/>
            <p:nvPr/>
          </p:nvSpPr>
          <p:spPr>
            <a:xfrm>
              <a:off x="784883" y="2754466"/>
              <a:ext cx="250468" cy="178757"/>
            </a:xfrm>
            <a:custGeom>
              <a:avLst/>
              <a:gdLst/>
              <a:ahLst/>
              <a:cxnLst/>
              <a:rect l="l" t="t" r="r" b="b"/>
              <a:pathLst>
                <a:path w="14673" h="10472" extrusionOk="0">
                  <a:moveTo>
                    <a:pt x="12960" y="1"/>
                  </a:moveTo>
                  <a:cubicBezTo>
                    <a:pt x="12378" y="1"/>
                    <a:pt x="11568" y="177"/>
                    <a:pt x="10478" y="560"/>
                  </a:cubicBezTo>
                  <a:cubicBezTo>
                    <a:pt x="5947" y="2212"/>
                    <a:pt x="0" y="6932"/>
                    <a:pt x="0" y="6932"/>
                  </a:cubicBezTo>
                  <a:lnTo>
                    <a:pt x="9345" y="10471"/>
                  </a:lnTo>
                  <a:cubicBezTo>
                    <a:pt x="9345" y="10471"/>
                    <a:pt x="12649" y="5893"/>
                    <a:pt x="13498" y="3817"/>
                  </a:cubicBezTo>
                  <a:cubicBezTo>
                    <a:pt x="14414" y="1528"/>
                    <a:pt x="14673" y="1"/>
                    <a:pt x="1296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42"/>
            <p:cNvSpPr/>
            <p:nvPr/>
          </p:nvSpPr>
          <p:spPr>
            <a:xfrm>
              <a:off x="671845" y="3531800"/>
              <a:ext cx="85657" cy="124918"/>
            </a:xfrm>
            <a:custGeom>
              <a:avLst/>
              <a:gdLst/>
              <a:ahLst/>
              <a:cxnLst/>
              <a:rect l="l" t="t" r="r" b="b"/>
              <a:pathLst>
                <a:path w="5018" h="7318" extrusionOk="0">
                  <a:moveTo>
                    <a:pt x="5018" y="0"/>
                  </a:moveTo>
                  <a:lnTo>
                    <a:pt x="5018" y="0"/>
                  </a:lnTo>
                  <a:cubicBezTo>
                    <a:pt x="4546" y="755"/>
                    <a:pt x="4026" y="1510"/>
                    <a:pt x="3602" y="2265"/>
                  </a:cubicBezTo>
                  <a:cubicBezTo>
                    <a:pt x="3147" y="3039"/>
                    <a:pt x="1594" y="5569"/>
                    <a:pt x="172" y="7145"/>
                  </a:cubicBezTo>
                  <a:lnTo>
                    <a:pt x="172" y="7145"/>
                  </a:lnTo>
                  <a:cubicBezTo>
                    <a:pt x="512" y="6800"/>
                    <a:pt x="1345" y="5941"/>
                    <a:pt x="2280" y="4625"/>
                  </a:cubicBezTo>
                  <a:cubicBezTo>
                    <a:pt x="2847" y="3917"/>
                    <a:pt x="3319" y="3162"/>
                    <a:pt x="3791" y="2407"/>
                  </a:cubicBezTo>
                  <a:cubicBezTo>
                    <a:pt x="4262" y="1652"/>
                    <a:pt x="4593" y="802"/>
                    <a:pt x="5018" y="0"/>
                  </a:cubicBezTo>
                  <a:close/>
                  <a:moveTo>
                    <a:pt x="172" y="7145"/>
                  </a:moveTo>
                  <a:cubicBezTo>
                    <a:pt x="59" y="7259"/>
                    <a:pt x="1" y="7317"/>
                    <a:pt x="10" y="7317"/>
                  </a:cubicBezTo>
                  <a:cubicBezTo>
                    <a:pt x="11" y="7317"/>
                    <a:pt x="13" y="7317"/>
                    <a:pt x="15" y="7315"/>
                  </a:cubicBezTo>
                  <a:cubicBezTo>
                    <a:pt x="67" y="7260"/>
                    <a:pt x="119" y="7203"/>
                    <a:pt x="172" y="7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42"/>
            <p:cNvSpPr/>
            <p:nvPr/>
          </p:nvSpPr>
          <p:spPr>
            <a:xfrm>
              <a:off x="648801" y="3501979"/>
              <a:ext cx="61179" cy="100252"/>
            </a:xfrm>
            <a:custGeom>
              <a:avLst/>
              <a:gdLst/>
              <a:ahLst/>
              <a:cxnLst/>
              <a:rect l="l" t="t" r="r" b="b"/>
              <a:pathLst>
                <a:path w="3584" h="5873" extrusionOk="0">
                  <a:moveTo>
                    <a:pt x="3583" y="1"/>
                  </a:moveTo>
                  <a:lnTo>
                    <a:pt x="3583" y="1"/>
                  </a:lnTo>
                  <a:cubicBezTo>
                    <a:pt x="3017" y="1039"/>
                    <a:pt x="2356" y="1983"/>
                    <a:pt x="1742" y="2927"/>
                  </a:cubicBezTo>
                  <a:cubicBezTo>
                    <a:pt x="1176" y="3918"/>
                    <a:pt x="657" y="4862"/>
                    <a:pt x="43" y="5806"/>
                  </a:cubicBezTo>
                  <a:cubicBezTo>
                    <a:pt x="10" y="5839"/>
                    <a:pt x="0" y="5873"/>
                    <a:pt x="14" y="5873"/>
                  </a:cubicBezTo>
                  <a:cubicBezTo>
                    <a:pt x="20" y="5873"/>
                    <a:pt x="30" y="5867"/>
                    <a:pt x="43" y="5853"/>
                  </a:cubicBezTo>
                  <a:cubicBezTo>
                    <a:pt x="704" y="4909"/>
                    <a:pt x="1365" y="4012"/>
                    <a:pt x="1931" y="3021"/>
                  </a:cubicBezTo>
                  <a:cubicBezTo>
                    <a:pt x="2545" y="2077"/>
                    <a:pt x="3064" y="1039"/>
                    <a:pt x="3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42"/>
            <p:cNvSpPr/>
            <p:nvPr/>
          </p:nvSpPr>
          <p:spPr>
            <a:xfrm>
              <a:off x="624629" y="3469409"/>
              <a:ext cx="49622" cy="76422"/>
            </a:xfrm>
            <a:custGeom>
              <a:avLst/>
              <a:gdLst/>
              <a:ahLst/>
              <a:cxnLst/>
              <a:rect l="l" t="t" r="r" b="b"/>
              <a:pathLst>
                <a:path w="2907" h="4477" extrusionOk="0">
                  <a:moveTo>
                    <a:pt x="2886" y="0"/>
                  </a:moveTo>
                  <a:cubicBezTo>
                    <a:pt x="2880" y="0"/>
                    <a:pt x="2875" y="5"/>
                    <a:pt x="2875" y="21"/>
                  </a:cubicBezTo>
                  <a:cubicBezTo>
                    <a:pt x="2907" y="21"/>
                    <a:pt x="2896" y="0"/>
                    <a:pt x="2886" y="0"/>
                  </a:cubicBezTo>
                  <a:close/>
                  <a:moveTo>
                    <a:pt x="2875" y="21"/>
                  </a:moveTo>
                  <a:lnTo>
                    <a:pt x="2875" y="21"/>
                  </a:lnTo>
                  <a:cubicBezTo>
                    <a:pt x="1743" y="1814"/>
                    <a:pt x="987" y="2994"/>
                    <a:pt x="43" y="4410"/>
                  </a:cubicBezTo>
                  <a:cubicBezTo>
                    <a:pt x="10" y="4444"/>
                    <a:pt x="0" y="4477"/>
                    <a:pt x="14" y="4477"/>
                  </a:cubicBezTo>
                  <a:cubicBezTo>
                    <a:pt x="20" y="4477"/>
                    <a:pt x="30" y="4471"/>
                    <a:pt x="43" y="4457"/>
                  </a:cubicBezTo>
                  <a:cubicBezTo>
                    <a:pt x="1129" y="3089"/>
                    <a:pt x="2120" y="1626"/>
                    <a:pt x="2875"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42"/>
            <p:cNvSpPr/>
            <p:nvPr/>
          </p:nvSpPr>
          <p:spPr>
            <a:xfrm>
              <a:off x="999982" y="2717151"/>
              <a:ext cx="167593" cy="143081"/>
            </a:xfrm>
            <a:custGeom>
              <a:avLst/>
              <a:gdLst/>
              <a:ahLst/>
              <a:cxnLst/>
              <a:rect l="l" t="t" r="r" b="b"/>
              <a:pathLst>
                <a:path w="9818" h="8382" extrusionOk="0">
                  <a:moveTo>
                    <a:pt x="2532" y="1"/>
                  </a:moveTo>
                  <a:cubicBezTo>
                    <a:pt x="930" y="1"/>
                    <a:pt x="153" y="1462"/>
                    <a:pt x="48" y="2510"/>
                  </a:cubicBezTo>
                  <a:cubicBezTo>
                    <a:pt x="1" y="3926"/>
                    <a:pt x="850" y="7985"/>
                    <a:pt x="3446" y="8363"/>
                  </a:cubicBezTo>
                  <a:cubicBezTo>
                    <a:pt x="3531" y="8375"/>
                    <a:pt x="3613" y="8381"/>
                    <a:pt x="3692" y="8381"/>
                  </a:cubicBezTo>
                  <a:cubicBezTo>
                    <a:pt x="5401" y="8381"/>
                    <a:pt x="5617" y="5578"/>
                    <a:pt x="5617" y="5578"/>
                  </a:cubicBezTo>
                  <a:cubicBezTo>
                    <a:pt x="5617" y="5578"/>
                    <a:pt x="6942" y="7155"/>
                    <a:pt x="8064" y="7155"/>
                  </a:cubicBezTo>
                  <a:cubicBezTo>
                    <a:pt x="8230" y="7155"/>
                    <a:pt x="8391" y="7120"/>
                    <a:pt x="8543" y="7041"/>
                  </a:cubicBezTo>
                  <a:cubicBezTo>
                    <a:pt x="9817" y="6475"/>
                    <a:pt x="6844" y="1897"/>
                    <a:pt x="4531" y="623"/>
                  </a:cubicBezTo>
                  <a:cubicBezTo>
                    <a:pt x="3759" y="181"/>
                    <a:pt x="3094" y="1"/>
                    <a:pt x="2532"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42"/>
            <p:cNvSpPr/>
            <p:nvPr/>
          </p:nvSpPr>
          <p:spPr>
            <a:xfrm>
              <a:off x="1000784" y="2595647"/>
              <a:ext cx="120873" cy="218035"/>
            </a:xfrm>
            <a:custGeom>
              <a:avLst/>
              <a:gdLst/>
              <a:ahLst/>
              <a:cxnLst/>
              <a:rect l="l" t="t" r="r" b="b"/>
              <a:pathLst>
                <a:path w="7081" h="12773" extrusionOk="0">
                  <a:moveTo>
                    <a:pt x="709" y="0"/>
                  </a:moveTo>
                  <a:cubicBezTo>
                    <a:pt x="709" y="95"/>
                    <a:pt x="1" y="8590"/>
                    <a:pt x="567" y="9345"/>
                  </a:cubicBezTo>
                  <a:cubicBezTo>
                    <a:pt x="880" y="9703"/>
                    <a:pt x="3269" y="12773"/>
                    <a:pt x="5647" y="12773"/>
                  </a:cubicBezTo>
                  <a:cubicBezTo>
                    <a:pt x="5779" y="12773"/>
                    <a:pt x="5911" y="12763"/>
                    <a:pt x="6042" y="12743"/>
                  </a:cubicBezTo>
                  <a:cubicBezTo>
                    <a:pt x="6797" y="12649"/>
                    <a:pt x="6419" y="8260"/>
                    <a:pt x="6419" y="8260"/>
                  </a:cubicBezTo>
                  <a:lnTo>
                    <a:pt x="6514" y="7929"/>
                  </a:lnTo>
                  <a:lnTo>
                    <a:pt x="7080" y="3304"/>
                  </a:lnTo>
                  <a:lnTo>
                    <a:pt x="709" y="0"/>
                  </a:ln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42"/>
            <p:cNvSpPr/>
            <p:nvPr/>
          </p:nvSpPr>
          <p:spPr>
            <a:xfrm>
              <a:off x="1007236" y="2598054"/>
              <a:ext cx="113601" cy="141818"/>
            </a:xfrm>
            <a:custGeom>
              <a:avLst/>
              <a:gdLst/>
              <a:ahLst/>
              <a:cxnLst/>
              <a:rect l="l" t="t" r="r" b="b"/>
              <a:pathLst>
                <a:path w="6655" h="8308" extrusionOk="0">
                  <a:moveTo>
                    <a:pt x="283" y="1"/>
                  </a:moveTo>
                  <a:cubicBezTo>
                    <a:pt x="283" y="1"/>
                    <a:pt x="95" y="2786"/>
                    <a:pt x="0" y="5287"/>
                  </a:cubicBezTo>
                  <a:cubicBezTo>
                    <a:pt x="1605" y="7364"/>
                    <a:pt x="4484" y="8071"/>
                    <a:pt x="6089" y="8307"/>
                  </a:cubicBezTo>
                  <a:lnTo>
                    <a:pt x="6089" y="8213"/>
                  </a:lnTo>
                  <a:lnTo>
                    <a:pt x="6136" y="7835"/>
                  </a:lnTo>
                  <a:lnTo>
                    <a:pt x="6655" y="3305"/>
                  </a:lnTo>
                  <a:lnTo>
                    <a:pt x="283"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42"/>
            <p:cNvSpPr/>
            <p:nvPr/>
          </p:nvSpPr>
          <p:spPr>
            <a:xfrm>
              <a:off x="910552" y="2373191"/>
              <a:ext cx="347255" cy="341588"/>
            </a:xfrm>
            <a:custGeom>
              <a:avLst/>
              <a:gdLst/>
              <a:ahLst/>
              <a:cxnLst/>
              <a:rect l="l" t="t" r="r" b="b"/>
              <a:pathLst>
                <a:path w="20343" h="20011" extrusionOk="0">
                  <a:moveTo>
                    <a:pt x="9432" y="0"/>
                  </a:moveTo>
                  <a:cubicBezTo>
                    <a:pt x="8484" y="0"/>
                    <a:pt x="7559" y="182"/>
                    <a:pt x="6703" y="478"/>
                  </a:cubicBezTo>
                  <a:cubicBezTo>
                    <a:pt x="3069" y="1847"/>
                    <a:pt x="1" y="5623"/>
                    <a:pt x="3352" y="13599"/>
                  </a:cubicBezTo>
                  <a:cubicBezTo>
                    <a:pt x="5600" y="18919"/>
                    <a:pt x="8868" y="20011"/>
                    <a:pt x="11260" y="20011"/>
                  </a:cubicBezTo>
                  <a:cubicBezTo>
                    <a:pt x="12433" y="20011"/>
                    <a:pt x="13396" y="19748"/>
                    <a:pt x="13924" y="19593"/>
                  </a:cubicBezTo>
                  <a:cubicBezTo>
                    <a:pt x="15670" y="19073"/>
                    <a:pt x="20342" y="16572"/>
                    <a:pt x="17888" y="8313"/>
                  </a:cubicBezTo>
                  <a:cubicBezTo>
                    <a:pt x="15932" y="1975"/>
                    <a:pt x="12559" y="0"/>
                    <a:pt x="9432" y="0"/>
                  </a:cubicBez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42"/>
            <p:cNvSpPr/>
            <p:nvPr/>
          </p:nvSpPr>
          <p:spPr>
            <a:xfrm>
              <a:off x="883359" y="2364605"/>
              <a:ext cx="320472" cy="257655"/>
            </a:xfrm>
            <a:custGeom>
              <a:avLst/>
              <a:gdLst/>
              <a:ahLst/>
              <a:cxnLst/>
              <a:rect l="l" t="t" r="r" b="b"/>
              <a:pathLst>
                <a:path w="18774" h="15094" extrusionOk="0">
                  <a:moveTo>
                    <a:pt x="11169" y="1"/>
                  </a:moveTo>
                  <a:cubicBezTo>
                    <a:pt x="8922" y="1"/>
                    <a:pt x="4687" y="533"/>
                    <a:pt x="2727" y="4285"/>
                  </a:cubicBezTo>
                  <a:cubicBezTo>
                    <a:pt x="1" y="9595"/>
                    <a:pt x="3920" y="15093"/>
                    <a:pt x="5072" y="15093"/>
                  </a:cubicBezTo>
                  <a:cubicBezTo>
                    <a:pt x="5077" y="15093"/>
                    <a:pt x="5081" y="15093"/>
                    <a:pt x="5086" y="15093"/>
                  </a:cubicBezTo>
                  <a:cubicBezTo>
                    <a:pt x="6738" y="15093"/>
                    <a:pt x="6738" y="9996"/>
                    <a:pt x="6738" y="9996"/>
                  </a:cubicBezTo>
                  <a:cubicBezTo>
                    <a:pt x="6738" y="9996"/>
                    <a:pt x="13440" y="7872"/>
                    <a:pt x="13251" y="2208"/>
                  </a:cubicBezTo>
                  <a:lnTo>
                    <a:pt x="13251" y="2208"/>
                  </a:lnTo>
                  <a:cubicBezTo>
                    <a:pt x="13251" y="2209"/>
                    <a:pt x="14903" y="5654"/>
                    <a:pt x="18773" y="6786"/>
                  </a:cubicBezTo>
                  <a:cubicBezTo>
                    <a:pt x="18773" y="6786"/>
                    <a:pt x="18226" y="79"/>
                    <a:pt x="12913" y="79"/>
                  </a:cubicBezTo>
                  <a:cubicBezTo>
                    <a:pt x="12822" y="79"/>
                    <a:pt x="12731" y="81"/>
                    <a:pt x="12638" y="85"/>
                  </a:cubicBezTo>
                  <a:cubicBezTo>
                    <a:pt x="12638" y="85"/>
                    <a:pt x="12060" y="1"/>
                    <a:pt x="1116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42"/>
            <p:cNvSpPr/>
            <p:nvPr/>
          </p:nvSpPr>
          <p:spPr>
            <a:xfrm>
              <a:off x="2421810" y="1938691"/>
              <a:ext cx="705059" cy="1007386"/>
            </a:xfrm>
            <a:custGeom>
              <a:avLst/>
              <a:gdLst/>
              <a:ahLst/>
              <a:cxnLst/>
              <a:rect l="l" t="t" r="r" b="b"/>
              <a:pathLst>
                <a:path w="41304" h="59015" extrusionOk="0">
                  <a:moveTo>
                    <a:pt x="2067" y="1"/>
                  </a:moveTo>
                  <a:cubicBezTo>
                    <a:pt x="964" y="1"/>
                    <a:pt x="1" y="1303"/>
                    <a:pt x="54" y="4836"/>
                  </a:cubicBezTo>
                  <a:cubicBezTo>
                    <a:pt x="196" y="14983"/>
                    <a:pt x="1706" y="25224"/>
                    <a:pt x="4444" y="29142"/>
                  </a:cubicBezTo>
                  <a:cubicBezTo>
                    <a:pt x="10013" y="37212"/>
                    <a:pt x="16054" y="44575"/>
                    <a:pt x="16903" y="45660"/>
                  </a:cubicBezTo>
                  <a:cubicBezTo>
                    <a:pt x="17753" y="47218"/>
                    <a:pt x="21953" y="51890"/>
                    <a:pt x="25682" y="54911"/>
                  </a:cubicBezTo>
                  <a:cubicBezTo>
                    <a:pt x="27250" y="56157"/>
                    <a:pt x="31526" y="59015"/>
                    <a:pt x="33516" y="59015"/>
                  </a:cubicBezTo>
                  <a:cubicBezTo>
                    <a:pt x="33861" y="59015"/>
                    <a:pt x="34137" y="58929"/>
                    <a:pt x="34319" y="58733"/>
                  </a:cubicBezTo>
                  <a:cubicBezTo>
                    <a:pt x="35593" y="57459"/>
                    <a:pt x="34036" y="56185"/>
                    <a:pt x="34035" y="56185"/>
                  </a:cubicBezTo>
                  <a:lnTo>
                    <a:pt x="34035" y="56185"/>
                  </a:lnTo>
                  <a:cubicBezTo>
                    <a:pt x="34036" y="56185"/>
                    <a:pt x="35049" y="56646"/>
                    <a:pt x="36086" y="56646"/>
                  </a:cubicBezTo>
                  <a:cubicBezTo>
                    <a:pt x="36709" y="56646"/>
                    <a:pt x="37339" y="56480"/>
                    <a:pt x="37764" y="55949"/>
                  </a:cubicBezTo>
                  <a:cubicBezTo>
                    <a:pt x="38896" y="54533"/>
                    <a:pt x="36395" y="52740"/>
                    <a:pt x="36395" y="52740"/>
                  </a:cubicBezTo>
                  <a:lnTo>
                    <a:pt x="36395" y="52740"/>
                  </a:lnTo>
                  <a:cubicBezTo>
                    <a:pt x="36395" y="52740"/>
                    <a:pt x="37292" y="53059"/>
                    <a:pt x="38249" y="53059"/>
                  </a:cubicBezTo>
                  <a:cubicBezTo>
                    <a:pt x="38978" y="53059"/>
                    <a:pt x="39742" y="52873"/>
                    <a:pt x="40171" y="52220"/>
                  </a:cubicBezTo>
                  <a:cubicBezTo>
                    <a:pt x="41162" y="50758"/>
                    <a:pt x="38425" y="49342"/>
                    <a:pt x="38425" y="49341"/>
                  </a:cubicBezTo>
                  <a:lnTo>
                    <a:pt x="38425" y="49341"/>
                  </a:lnTo>
                  <a:cubicBezTo>
                    <a:pt x="38425" y="49342"/>
                    <a:pt x="39236" y="49700"/>
                    <a:pt x="39997" y="49700"/>
                  </a:cubicBezTo>
                  <a:cubicBezTo>
                    <a:pt x="40560" y="49700"/>
                    <a:pt x="41096" y="49504"/>
                    <a:pt x="41256" y="48822"/>
                  </a:cubicBezTo>
                  <a:cubicBezTo>
                    <a:pt x="41303" y="47784"/>
                    <a:pt x="39840" y="46840"/>
                    <a:pt x="38189" y="45896"/>
                  </a:cubicBezTo>
                  <a:cubicBezTo>
                    <a:pt x="38377" y="45802"/>
                    <a:pt x="38472" y="45755"/>
                    <a:pt x="38661" y="45660"/>
                  </a:cubicBezTo>
                  <a:cubicBezTo>
                    <a:pt x="40029" y="44480"/>
                    <a:pt x="35074" y="37920"/>
                    <a:pt x="33280" y="36787"/>
                  </a:cubicBezTo>
                  <a:cubicBezTo>
                    <a:pt x="32006" y="35985"/>
                    <a:pt x="29269" y="34899"/>
                    <a:pt x="27994" y="34380"/>
                  </a:cubicBezTo>
                  <a:cubicBezTo>
                    <a:pt x="25965" y="32540"/>
                    <a:pt x="20207" y="28245"/>
                    <a:pt x="12750" y="22393"/>
                  </a:cubicBezTo>
                  <a:cubicBezTo>
                    <a:pt x="10909" y="20977"/>
                    <a:pt x="7464" y="7431"/>
                    <a:pt x="4444" y="1862"/>
                  </a:cubicBezTo>
                  <a:cubicBezTo>
                    <a:pt x="3831" y="759"/>
                    <a:pt x="2908" y="1"/>
                    <a:pt x="2067" y="1"/>
                  </a:cubicBezTo>
                  <a:close/>
                </a:path>
              </a:pathLst>
            </a:custGeom>
            <a:solidFill>
              <a:srgbClr val="F7A9A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42"/>
            <p:cNvSpPr/>
            <p:nvPr/>
          </p:nvSpPr>
          <p:spPr>
            <a:xfrm>
              <a:off x="2948812" y="2696019"/>
              <a:ext cx="128878" cy="87484"/>
            </a:xfrm>
            <a:custGeom>
              <a:avLst/>
              <a:gdLst/>
              <a:ahLst/>
              <a:cxnLst/>
              <a:rect l="l" t="t" r="r" b="b"/>
              <a:pathLst>
                <a:path w="7550" h="5125" extrusionOk="0">
                  <a:moveTo>
                    <a:pt x="54" y="0"/>
                  </a:moveTo>
                  <a:cubicBezTo>
                    <a:pt x="24" y="0"/>
                    <a:pt x="0" y="34"/>
                    <a:pt x="0" y="67"/>
                  </a:cubicBezTo>
                  <a:cubicBezTo>
                    <a:pt x="2077" y="2993"/>
                    <a:pt x="3587" y="4598"/>
                    <a:pt x="7316" y="5117"/>
                  </a:cubicBezTo>
                  <a:cubicBezTo>
                    <a:pt x="7341" y="5122"/>
                    <a:pt x="7364" y="5125"/>
                    <a:pt x="7385" y="5125"/>
                  </a:cubicBezTo>
                  <a:cubicBezTo>
                    <a:pt x="7549" y="5125"/>
                    <a:pt x="7531" y="4970"/>
                    <a:pt x="7363" y="4928"/>
                  </a:cubicBezTo>
                  <a:cubicBezTo>
                    <a:pt x="3823" y="3843"/>
                    <a:pt x="2454" y="2804"/>
                    <a:pt x="95" y="20"/>
                  </a:cubicBezTo>
                  <a:cubicBezTo>
                    <a:pt x="81" y="6"/>
                    <a:pt x="67"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42"/>
            <p:cNvSpPr/>
            <p:nvPr/>
          </p:nvSpPr>
          <p:spPr>
            <a:xfrm>
              <a:off x="2909586" y="2750438"/>
              <a:ext cx="136714" cy="93356"/>
            </a:xfrm>
            <a:custGeom>
              <a:avLst/>
              <a:gdLst/>
              <a:ahLst/>
              <a:cxnLst/>
              <a:rect l="l" t="t" r="r" b="b"/>
              <a:pathLst>
                <a:path w="8009" h="5469" extrusionOk="0">
                  <a:moveTo>
                    <a:pt x="54" y="1"/>
                  </a:moveTo>
                  <a:cubicBezTo>
                    <a:pt x="13" y="1"/>
                    <a:pt x="0" y="56"/>
                    <a:pt x="33" y="88"/>
                  </a:cubicBezTo>
                  <a:cubicBezTo>
                    <a:pt x="2487" y="2920"/>
                    <a:pt x="3997" y="4525"/>
                    <a:pt x="7773" y="5469"/>
                  </a:cubicBezTo>
                  <a:cubicBezTo>
                    <a:pt x="7915" y="5469"/>
                    <a:pt x="8009" y="5327"/>
                    <a:pt x="7820" y="5280"/>
                  </a:cubicBezTo>
                  <a:cubicBezTo>
                    <a:pt x="4233" y="3864"/>
                    <a:pt x="2770" y="2684"/>
                    <a:pt x="127" y="41"/>
                  </a:cubicBezTo>
                  <a:cubicBezTo>
                    <a:pt x="98" y="12"/>
                    <a:pt x="73"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42"/>
            <p:cNvSpPr/>
            <p:nvPr/>
          </p:nvSpPr>
          <p:spPr>
            <a:xfrm>
              <a:off x="2867679" y="2796715"/>
              <a:ext cx="130347" cy="100594"/>
            </a:xfrm>
            <a:custGeom>
              <a:avLst/>
              <a:gdLst/>
              <a:ahLst/>
              <a:cxnLst/>
              <a:rect l="l" t="t" r="r" b="b"/>
              <a:pathLst>
                <a:path w="7636" h="5893" extrusionOk="0">
                  <a:moveTo>
                    <a:pt x="79" y="1"/>
                  </a:moveTo>
                  <a:cubicBezTo>
                    <a:pt x="38" y="1"/>
                    <a:pt x="0" y="34"/>
                    <a:pt x="34" y="68"/>
                  </a:cubicBezTo>
                  <a:cubicBezTo>
                    <a:pt x="2110" y="3324"/>
                    <a:pt x="4140" y="4787"/>
                    <a:pt x="7396" y="5873"/>
                  </a:cubicBezTo>
                  <a:cubicBezTo>
                    <a:pt x="7465" y="5886"/>
                    <a:pt x="7518" y="5892"/>
                    <a:pt x="7553" y="5892"/>
                  </a:cubicBezTo>
                  <a:cubicBezTo>
                    <a:pt x="7636" y="5892"/>
                    <a:pt x="7610" y="5859"/>
                    <a:pt x="7443" y="5825"/>
                  </a:cubicBezTo>
                  <a:cubicBezTo>
                    <a:pt x="4092" y="4174"/>
                    <a:pt x="2441" y="2994"/>
                    <a:pt x="128" y="20"/>
                  </a:cubicBezTo>
                  <a:cubicBezTo>
                    <a:pt x="114" y="7"/>
                    <a:pt x="96"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42"/>
            <p:cNvSpPr/>
            <p:nvPr/>
          </p:nvSpPr>
          <p:spPr>
            <a:xfrm>
              <a:off x="2839240" y="2653224"/>
              <a:ext cx="231230" cy="71062"/>
            </a:xfrm>
            <a:custGeom>
              <a:avLst/>
              <a:gdLst/>
              <a:ahLst/>
              <a:cxnLst/>
              <a:rect l="l" t="t" r="r" b="b"/>
              <a:pathLst>
                <a:path w="13546" h="4163" extrusionOk="0">
                  <a:moveTo>
                    <a:pt x="7280" y="0"/>
                  </a:moveTo>
                  <a:cubicBezTo>
                    <a:pt x="7196" y="0"/>
                    <a:pt x="7110" y="60"/>
                    <a:pt x="7080" y="120"/>
                  </a:cubicBezTo>
                  <a:cubicBezTo>
                    <a:pt x="5656" y="1207"/>
                    <a:pt x="3518" y="2293"/>
                    <a:pt x="1563" y="2293"/>
                  </a:cubicBezTo>
                  <a:cubicBezTo>
                    <a:pt x="1056" y="2293"/>
                    <a:pt x="562" y="2220"/>
                    <a:pt x="95" y="2055"/>
                  </a:cubicBezTo>
                  <a:cubicBezTo>
                    <a:pt x="48" y="2055"/>
                    <a:pt x="1" y="2102"/>
                    <a:pt x="48" y="2197"/>
                  </a:cubicBezTo>
                  <a:cubicBezTo>
                    <a:pt x="698" y="2521"/>
                    <a:pt x="1406" y="2664"/>
                    <a:pt x="2130" y="2664"/>
                  </a:cubicBezTo>
                  <a:cubicBezTo>
                    <a:pt x="3930" y="2664"/>
                    <a:pt x="5828" y="1783"/>
                    <a:pt x="7174" y="639"/>
                  </a:cubicBezTo>
                  <a:cubicBezTo>
                    <a:pt x="8668" y="2091"/>
                    <a:pt x="10416" y="4162"/>
                    <a:pt x="12612" y="4162"/>
                  </a:cubicBezTo>
                  <a:cubicBezTo>
                    <a:pt x="12914" y="4162"/>
                    <a:pt x="13226" y="4123"/>
                    <a:pt x="13546" y="4037"/>
                  </a:cubicBezTo>
                  <a:lnTo>
                    <a:pt x="13546" y="4037"/>
                  </a:lnTo>
                  <a:cubicBezTo>
                    <a:pt x="13474" y="4041"/>
                    <a:pt x="13402" y="4043"/>
                    <a:pt x="13331" y="4043"/>
                  </a:cubicBezTo>
                  <a:cubicBezTo>
                    <a:pt x="10845" y="4043"/>
                    <a:pt x="9016" y="1679"/>
                    <a:pt x="7410" y="73"/>
                  </a:cubicBezTo>
                  <a:cubicBezTo>
                    <a:pt x="7376" y="21"/>
                    <a:pt x="7328" y="0"/>
                    <a:pt x="7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42"/>
            <p:cNvSpPr/>
            <p:nvPr/>
          </p:nvSpPr>
          <p:spPr>
            <a:xfrm>
              <a:off x="2413873" y="1934202"/>
              <a:ext cx="466472" cy="772639"/>
            </a:xfrm>
            <a:custGeom>
              <a:avLst/>
              <a:gdLst/>
              <a:ahLst/>
              <a:cxnLst/>
              <a:rect l="l" t="t" r="r" b="b"/>
              <a:pathLst>
                <a:path w="27327" h="45263" extrusionOk="0">
                  <a:moveTo>
                    <a:pt x="2236" y="0"/>
                  </a:moveTo>
                  <a:cubicBezTo>
                    <a:pt x="1050" y="0"/>
                    <a:pt x="138" y="1256"/>
                    <a:pt x="95" y="3919"/>
                  </a:cubicBezTo>
                  <a:cubicBezTo>
                    <a:pt x="0" y="9818"/>
                    <a:pt x="897" y="21900"/>
                    <a:pt x="3115" y="27328"/>
                  </a:cubicBezTo>
                  <a:cubicBezTo>
                    <a:pt x="5381" y="32755"/>
                    <a:pt x="15858" y="45262"/>
                    <a:pt x="15858" y="45262"/>
                  </a:cubicBezTo>
                  <a:lnTo>
                    <a:pt x="27327" y="32944"/>
                  </a:lnTo>
                  <a:cubicBezTo>
                    <a:pt x="27327" y="32944"/>
                    <a:pt x="13734" y="22420"/>
                    <a:pt x="13026" y="21948"/>
                  </a:cubicBezTo>
                  <a:cubicBezTo>
                    <a:pt x="12271" y="21381"/>
                    <a:pt x="9817" y="13688"/>
                    <a:pt x="6655" y="5146"/>
                  </a:cubicBezTo>
                  <a:cubicBezTo>
                    <a:pt x="5472" y="1802"/>
                    <a:pt x="3658" y="0"/>
                    <a:pt x="223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42"/>
            <p:cNvSpPr/>
            <p:nvPr/>
          </p:nvSpPr>
          <p:spPr>
            <a:xfrm>
              <a:off x="2646929" y="2470780"/>
              <a:ext cx="188299" cy="180805"/>
            </a:xfrm>
            <a:custGeom>
              <a:avLst/>
              <a:gdLst/>
              <a:ahLst/>
              <a:cxnLst/>
              <a:rect l="l" t="t" r="r" b="b"/>
              <a:pathLst>
                <a:path w="11031" h="10592" extrusionOk="0">
                  <a:moveTo>
                    <a:pt x="10889" y="0"/>
                  </a:moveTo>
                  <a:cubicBezTo>
                    <a:pt x="9001" y="1652"/>
                    <a:pt x="7161" y="3445"/>
                    <a:pt x="5414" y="5286"/>
                  </a:cubicBezTo>
                  <a:cubicBezTo>
                    <a:pt x="4518" y="6135"/>
                    <a:pt x="884" y="9911"/>
                    <a:pt x="34" y="10525"/>
                  </a:cubicBezTo>
                  <a:cubicBezTo>
                    <a:pt x="1" y="10558"/>
                    <a:pt x="14" y="10591"/>
                    <a:pt x="42" y="10591"/>
                  </a:cubicBezTo>
                  <a:cubicBezTo>
                    <a:pt x="54" y="10591"/>
                    <a:pt x="67" y="10586"/>
                    <a:pt x="81" y="10572"/>
                  </a:cubicBezTo>
                  <a:cubicBezTo>
                    <a:pt x="1167" y="10006"/>
                    <a:pt x="4706" y="6560"/>
                    <a:pt x="5603" y="5664"/>
                  </a:cubicBezTo>
                  <a:cubicBezTo>
                    <a:pt x="7397" y="3870"/>
                    <a:pt x="9237" y="2029"/>
                    <a:pt x="10936" y="94"/>
                  </a:cubicBezTo>
                  <a:cubicBezTo>
                    <a:pt x="11031" y="0"/>
                    <a:pt x="10936" y="0"/>
                    <a:pt x="10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42"/>
            <p:cNvSpPr/>
            <p:nvPr/>
          </p:nvSpPr>
          <p:spPr>
            <a:xfrm>
              <a:off x="2413070" y="1934219"/>
              <a:ext cx="330322" cy="771820"/>
            </a:xfrm>
            <a:custGeom>
              <a:avLst/>
              <a:gdLst/>
              <a:ahLst/>
              <a:cxnLst/>
              <a:rect l="l" t="t" r="r" b="b"/>
              <a:pathLst>
                <a:path w="19351" h="45215" extrusionOk="0">
                  <a:moveTo>
                    <a:pt x="1699" y="1"/>
                  </a:moveTo>
                  <a:cubicBezTo>
                    <a:pt x="755" y="378"/>
                    <a:pt x="94" y="1605"/>
                    <a:pt x="94" y="3823"/>
                  </a:cubicBezTo>
                  <a:cubicBezTo>
                    <a:pt x="0" y="9723"/>
                    <a:pt x="897" y="21852"/>
                    <a:pt x="3115" y="27280"/>
                  </a:cubicBezTo>
                  <a:cubicBezTo>
                    <a:pt x="5380" y="32707"/>
                    <a:pt x="15858" y="45214"/>
                    <a:pt x="15858" y="45214"/>
                  </a:cubicBezTo>
                  <a:lnTo>
                    <a:pt x="19350" y="41486"/>
                  </a:lnTo>
                  <a:lnTo>
                    <a:pt x="1699"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42"/>
            <p:cNvSpPr/>
            <p:nvPr/>
          </p:nvSpPr>
          <p:spPr>
            <a:xfrm>
              <a:off x="2571770" y="4100572"/>
              <a:ext cx="668700" cy="562952"/>
            </a:xfrm>
            <a:custGeom>
              <a:avLst/>
              <a:gdLst/>
              <a:ahLst/>
              <a:cxnLst/>
              <a:rect l="l" t="t" r="r" b="b"/>
              <a:pathLst>
                <a:path w="39174" h="32979" extrusionOk="0">
                  <a:moveTo>
                    <a:pt x="1" y="0"/>
                  </a:moveTo>
                  <a:cubicBezTo>
                    <a:pt x="1" y="1"/>
                    <a:pt x="1747" y="31103"/>
                    <a:pt x="2219" y="31386"/>
                  </a:cubicBezTo>
                  <a:cubicBezTo>
                    <a:pt x="3262" y="32148"/>
                    <a:pt x="27529" y="32978"/>
                    <a:pt x="35508" y="32978"/>
                  </a:cubicBezTo>
                  <a:cubicBezTo>
                    <a:pt x="36916" y="32978"/>
                    <a:pt x="37816" y="32953"/>
                    <a:pt x="37993" y="32896"/>
                  </a:cubicBezTo>
                  <a:cubicBezTo>
                    <a:pt x="39173" y="32566"/>
                    <a:pt x="38324" y="29120"/>
                    <a:pt x="37002" y="28082"/>
                  </a:cubicBezTo>
                  <a:cubicBezTo>
                    <a:pt x="35775" y="26949"/>
                    <a:pt x="23127" y="20861"/>
                    <a:pt x="23127" y="20861"/>
                  </a:cubicBezTo>
                  <a:lnTo>
                    <a:pt x="21663" y="520"/>
                  </a:lnTo>
                  <a:lnTo>
                    <a:pt x="1" y="0"/>
                  </a:lnTo>
                  <a:close/>
                </a:path>
              </a:pathLst>
            </a:custGeom>
            <a:solidFill>
              <a:srgbClr val="F7A9A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42"/>
            <p:cNvSpPr/>
            <p:nvPr/>
          </p:nvSpPr>
          <p:spPr>
            <a:xfrm>
              <a:off x="2594337" y="4486474"/>
              <a:ext cx="646134" cy="176470"/>
            </a:xfrm>
            <a:custGeom>
              <a:avLst/>
              <a:gdLst/>
              <a:ahLst/>
              <a:cxnLst/>
              <a:rect l="l" t="t" r="r" b="b"/>
              <a:pathLst>
                <a:path w="37852" h="10338" extrusionOk="0">
                  <a:moveTo>
                    <a:pt x="0" y="0"/>
                  </a:moveTo>
                  <a:lnTo>
                    <a:pt x="0" y="0"/>
                  </a:lnTo>
                  <a:cubicBezTo>
                    <a:pt x="47" y="4814"/>
                    <a:pt x="472" y="8496"/>
                    <a:pt x="897" y="8779"/>
                  </a:cubicBezTo>
                  <a:cubicBezTo>
                    <a:pt x="1934" y="9457"/>
                    <a:pt x="25927" y="10337"/>
                    <a:pt x="34046" y="10337"/>
                  </a:cubicBezTo>
                  <a:cubicBezTo>
                    <a:pt x="35534" y="10337"/>
                    <a:pt x="36488" y="10308"/>
                    <a:pt x="36671" y="10242"/>
                  </a:cubicBezTo>
                  <a:cubicBezTo>
                    <a:pt x="37851" y="9864"/>
                    <a:pt x="36907" y="6513"/>
                    <a:pt x="35680" y="5428"/>
                  </a:cubicBezTo>
                  <a:cubicBezTo>
                    <a:pt x="34972" y="4814"/>
                    <a:pt x="30677" y="2643"/>
                    <a:pt x="26996" y="803"/>
                  </a:cubicBezTo>
                  <a:lnTo>
                    <a:pt x="26996" y="803"/>
                  </a:lnTo>
                  <a:cubicBezTo>
                    <a:pt x="28911" y="1834"/>
                    <a:pt x="32379" y="4705"/>
                    <a:pt x="26609" y="4705"/>
                  </a:cubicBezTo>
                  <a:cubicBezTo>
                    <a:pt x="24986" y="4705"/>
                    <a:pt x="22630" y="4477"/>
                    <a:pt x="19303" y="3918"/>
                  </a:cubicBezTo>
                  <a:cubicBezTo>
                    <a:pt x="9014" y="2218"/>
                    <a:pt x="2832" y="755"/>
                    <a:pt x="0"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42"/>
            <p:cNvSpPr/>
            <p:nvPr/>
          </p:nvSpPr>
          <p:spPr>
            <a:xfrm>
              <a:off x="2235013" y="2420816"/>
              <a:ext cx="765368" cy="1918241"/>
            </a:xfrm>
            <a:custGeom>
              <a:avLst/>
              <a:gdLst/>
              <a:ahLst/>
              <a:cxnLst/>
              <a:rect l="l" t="t" r="r" b="b"/>
              <a:pathLst>
                <a:path w="44837" h="112375" extrusionOk="0">
                  <a:moveTo>
                    <a:pt x="1" y="1"/>
                  </a:moveTo>
                  <a:cubicBezTo>
                    <a:pt x="1" y="1"/>
                    <a:pt x="16425" y="60600"/>
                    <a:pt x="16661" y="61828"/>
                  </a:cubicBezTo>
                  <a:cubicBezTo>
                    <a:pt x="16850" y="62535"/>
                    <a:pt x="12036" y="89909"/>
                    <a:pt x="14867" y="104587"/>
                  </a:cubicBezTo>
                  <a:cubicBezTo>
                    <a:pt x="15811" y="109590"/>
                    <a:pt x="20059" y="112374"/>
                    <a:pt x="20059" y="112374"/>
                  </a:cubicBezTo>
                  <a:lnTo>
                    <a:pt x="42147" y="111336"/>
                  </a:lnTo>
                  <a:cubicBezTo>
                    <a:pt x="42147" y="111336"/>
                    <a:pt x="44554" y="108080"/>
                    <a:pt x="44648" y="102369"/>
                  </a:cubicBezTo>
                  <a:cubicBezTo>
                    <a:pt x="44837" y="89720"/>
                    <a:pt x="41580" y="66170"/>
                    <a:pt x="39928" y="59090"/>
                  </a:cubicBezTo>
                  <a:cubicBezTo>
                    <a:pt x="38701" y="53851"/>
                    <a:pt x="21097" y="1"/>
                    <a:pt x="21097"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42"/>
            <p:cNvSpPr/>
            <p:nvPr/>
          </p:nvSpPr>
          <p:spPr>
            <a:xfrm>
              <a:off x="2235013" y="2421635"/>
              <a:ext cx="284403" cy="1054585"/>
            </a:xfrm>
            <a:custGeom>
              <a:avLst/>
              <a:gdLst/>
              <a:ahLst/>
              <a:cxnLst/>
              <a:rect l="l" t="t" r="r" b="b"/>
              <a:pathLst>
                <a:path w="16661" h="61780" extrusionOk="0">
                  <a:moveTo>
                    <a:pt x="1" y="0"/>
                  </a:moveTo>
                  <a:cubicBezTo>
                    <a:pt x="1" y="0"/>
                    <a:pt x="16189" y="59609"/>
                    <a:pt x="16661" y="61780"/>
                  </a:cubicBezTo>
                  <a:lnTo>
                    <a:pt x="10384"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42"/>
            <p:cNvSpPr/>
            <p:nvPr/>
          </p:nvSpPr>
          <p:spPr>
            <a:xfrm>
              <a:off x="1692819" y="4007114"/>
              <a:ext cx="613103" cy="717042"/>
            </a:xfrm>
            <a:custGeom>
              <a:avLst/>
              <a:gdLst/>
              <a:ahLst/>
              <a:cxnLst/>
              <a:rect l="l" t="t" r="r" b="b"/>
              <a:pathLst>
                <a:path w="35917" h="42006" extrusionOk="0">
                  <a:moveTo>
                    <a:pt x="9487" y="1"/>
                  </a:moveTo>
                  <a:cubicBezTo>
                    <a:pt x="9487" y="1"/>
                    <a:pt x="2974" y="19257"/>
                    <a:pt x="2644" y="20437"/>
                  </a:cubicBezTo>
                  <a:cubicBezTo>
                    <a:pt x="2644" y="20531"/>
                    <a:pt x="2597" y="20578"/>
                    <a:pt x="2597" y="20625"/>
                  </a:cubicBezTo>
                  <a:cubicBezTo>
                    <a:pt x="1134" y="26289"/>
                    <a:pt x="1" y="31056"/>
                    <a:pt x="426" y="31480"/>
                  </a:cubicBezTo>
                  <a:cubicBezTo>
                    <a:pt x="1414" y="32610"/>
                    <a:pt x="33303" y="42005"/>
                    <a:pt x="34680" y="42005"/>
                  </a:cubicBezTo>
                  <a:cubicBezTo>
                    <a:pt x="34684" y="42005"/>
                    <a:pt x="34687" y="42005"/>
                    <a:pt x="34690" y="42005"/>
                  </a:cubicBezTo>
                  <a:cubicBezTo>
                    <a:pt x="35917" y="41911"/>
                    <a:pt x="35870" y="38465"/>
                    <a:pt x="34926" y="37097"/>
                  </a:cubicBezTo>
                  <a:cubicBezTo>
                    <a:pt x="33982" y="35728"/>
                    <a:pt x="23316" y="26666"/>
                    <a:pt x="23316" y="26666"/>
                  </a:cubicBezTo>
                  <a:lnTo>
                    <a:pt x="23410" y="26289"/>
                  </a:lnTo>
                  <a:lnTo>
                    <a:pt x="29970" y="5947"/>
                  </a:lnTo>
                  <a:lnTo>
                    <a:pt x="9487" y="1"/>
                  </a:lnTo>
                  <a:close/>
                </a:path>
              </a:pathLst>
            </a:custGeom>
            <a:solidFill>
              <a:srgbClr val="F7A9A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42"/>
            <p:cNvSpPr/>
            <p:nvPr/>
          </p:nvSpPr>
          <p:spPr>
            <a:xfrm>
              <a:off x="1695243" y="4407525"/>
              <a:ext cx="612301" cy="316631"/>
            </a:xfrm>
            <a:custGeom>
              <a:avLst/>
              <a:gdLst/>
              <a:ahLst/>
              <a:cxnLst/>
              <a:rect l="l" t="t" r="r" b="b"/>
              <a:pathLst>
                <a:path w="35870" h="18549" extrusionOk="0">
                  <a:moveTo>
                    <a:pt x="1794" y="0"/>
                  </a:moveTo>
                  <a:cubicBezTo>
                    <a:pt x="708" y="4389"/>
                    <a:pt x="1" y="7693"/>
                    <a:pt x="331" y="8023"/>
                  </a:cubicBezTo>
                  <a:cubicBezTo>
                    <a:pt x="1320" y="9153"/>
                    <a:pt x="33208" y="18548"/>
                    <a:pt x="34585" y="18548"/>
                  </a:cubicBezTo>
                  <a:cubicBezTo>
                    <a:pt x="34589" y="18548"/>
                    <a:pt x="34592" y="18548"/>
                    <a:pt x="34595" y="18548"/>
                  </a:cubicBezTo>
                  <a:cubicBezTo>
                    <a:pt x="35869" y="18454"/>
                    <a:pt x="35775" y="15008"/>
                    <a:pt x="34831" y="13640"/>
                  </a:cubicBezTo>
                  <a:cubicBezTo>
                    <a:pt x="34265" y="12790"/>
                    <a:pt x="30064" y="9109"/>
                    <a:pt x="26902" y="6324"/>
                  </a:cubicBezTo>
                  <a:lnTo>
                    <a:pt x="26902" y="6324"/>
                  </a:lnTo>
                  <a:cubicBezTo>
                    <a:pt x="28282" y="7612"/>
                    <a:pt x="29980" y="10014"/>
                    <a:pt x="27276" y="10014"/>
                  </a:cubicBezTo>
                  <a:cubicBezTo>
                    <a:pt x="25817" y="10014"/>
                    <a:pt x="23077" y="9315"/>
                    <a:pt x="18313" y="7363"/>
                  </a:cubicBezTo>
                  <a:cubicBezTo>
                    <a:pt x="9912" y="4012"/>
                    <a:pt x="4720" y="1463"/>
                    <a:pt x="1794"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42"/>
            <p:cNvSpPr/>
            <p:nvPr/>
          </p:nvSpPr>
          <p:spPr>
            <a:xfrm>
              <a:off x="1708131" y="2421635"/>
              <a:ext cx="869290" cy="1924677"/>
            </a:xfrm>
            <a:custGeom>
              <a:avLst/>
              <a:gdLst/>
              <a:ahLst/>
              <a:cxnLst/>
              <a:rect l="l" t="t" r="r" b="b"/>
              <a:pathLst>
                <a:path w="50925" h="112752" extrusionOk="0">
                  <a:moveTo>
                    <a:pt x="50925" y="0"/>
                  </a:moveTo>
                  <a:cubicBezTo>
                    <a:pt x="50925" y="0"/>
                    <a:pt x="50924" y="16"/>
                    <a:pt x="50923" y="47"/>
                  </a:cubicBezTo>
                  <a:lnTo>
                    <a:pt x="50925" y="47"/>
                  </a:lnTo>
                  <a:lnTo>
                    <a:pt x="50925" y="0"/>
                  </a:lnTo>
                  <a:close/>
                  <a:moveTo>
                    <a:pt x="25958" y="47"/>
                  </a:moveTo>
                  <a:cubicBezTo>
                    <a:pt x="25958" y="47"/>
                    <a:pt x="19398" y="13026"/>
                    <a:pt x="22419" y="21946"/>
                  </a:cubicBezTo>
                  <a:cubicBezTo>
                    <a:pt x="22702" y="22796"/>
                    <a:pt x="19209" y="57485"/>
                    <a:pt x="18596" y="62535"/>
                  </a:cubicBezTo>
                  <a:cubicBezTo>
                    <a:pt x="18454" y="63195"/>
                    <a:pt x="7269" y="83065"/>
                    <a:pt x="1936" y="95147"/>
                  </a:cubicBezTo>
                  <a:cubicBezTo>
                    <a:pt x="1" y="99536"/>
                    <a:pt x="3588" y="107843"/>
                    <a:pt x="3588" y="107843"/>
                  </a:cubicBezTo>
                  <a:lnTo>
                    <a:pt x="24590" y="112751"/>
                  </a:lnTo>
                  <a:cubicBezTo>
                    <a:pt x="24590" y="112751"/>
                    <a:pt x="28979" y="110155"/>
                    <a:pt x="30772" y="105483"/>
                  </a:cubicBezTo>
                  <a:cubicBezTo>
                    <a:pt x="35114" y="94581"/>
                    <a:pt x="39409" y="74570"/>
                    <a:pt x="40589" y="64894"/>
                  </a:cubicBezTo>
                  <a:cubicBezTo>
                    <a:pt x="41769" y="55267"/>
                    <a:pt x="47149" y="20766"/>
                    <a:pt x="47149" y="20766"/>
                  </a:cubicBezTo>
                  <a:cubicBezTo>
                    <a:pt x="50261" y="17335"/>
                    <a:pt x="50888" y="1038"/>
                    <a:pt x="50923" y="47"/>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42"/>
            <p:cNvSpPr/>
            <p:nvPr/>
          </p:nvSpPr>
          <p:spPr>
            <a:xfrm>
              <a:off x="2446101" y="2779337"/>
              <a:ext cx="64576" cy="425043"/>
            </a:xfrm>
            <a:custGeom>
              <a:avLst/>
              <a:gdLst/>
              <a:ahLst/>
              <a:cxnLst/>
              <a:rect l="l" t="t" r="r" b="b"/>
              <a:pathLst>
                <a:path w="3783" h="24900" extrusionOk="0">
                  <a:moveTo>
                    <a:pt x="3776" y="0"/>
                  </a:moveTo>
                  <a:cubicBezTo>
                    <a:pt x="3776" y="2"/>
                    <a:pt x="3776" y="3"/>
                    <a:pt x="3776" y="5"/>
                  </a:cubicBezTo>
                  <a:lnTo>
                    <a:pt x="3776" y="5"/>
                  </a:lnTo>
                  <a:cubicBezTo>
                    <a:pt x="3782" y="2"/>
                    <a:pt x="3782" y="0"/>
                    <a:pt x="3776" y="0"/>
                  </a:cubicBezTo>
                  <a:close/>
                  <a:moveTo>
                    <a:pt x="3776" y="5"/>
                  </a:moveTo>
                  <a:lnTo>
                    <a:pt x="3776" y="5"/>
                  </a:lnTo>
                  <a:cubicBezTo>
                    <a:pt x="3739" y="24"/>
                    <a:pt x="3493" y="94"/>
                    <a:pt x="3493" y="94"/>
                  </a:cubicBezTo>
                  <a:cubicBezTo>
                    <a:pt x="3304" y="755"/>
                    <a:pt x="3257" y="1416"/>
                    <a:pt x="3115" y="2077"/>
                  </a:cubicBezTo>
                  <a:cubicBezTo>
                    <a:pt x="3021" y="2879"/>
                    <a:pt x="2832" y="3729"/>
                    <a:pt x="2690" y="4531"/>
                  </a:cubicBezTo>
                  <a:lnTo>
                    <a:pt x="2029" y="9486"/>
                  </a:lnTo>
                  <a:cubicBezTo>
                    <a:pt x="1510" y="12790"/>
                    <a:pt x="1038" y="16094"/>
                    <a:pt x="661" y="19350"/>
                  </a:cubicBezTo>
                  <a:cubicBezTo>
                    <a:pt x="425" y="21191"/>
                    <a:pt x="189" y="22984"/>
                    <a:pt x="0" y="24825"/>
                  </a:cubicBezTo>
                  <a:cubicBezTo>
                    <a:pt x="0" y="24854"/>
                    <a:pt x="35" y="24900"/>
                    <a:pt x="62" y="24900"/>
                  </a:cubicBezTo>
                  <a:cubicBezTo>
                    <a:pt x="80" y="24900"/>
                    <a:pt x="94" y="24881"/>
                    <a:pt x="94" y="24825"/>
                  </a:cubicBezTo>
                  <a:cubicBezTo>
                    <a:pt x="755" y="21569"/>
                    <a:pt x="1180" y="18265"/>
                    <a:pt x="1699" y="15056"/>
                  </a:cubicBezTo>
                  <a:cubicBezTo>
                    <a:pt x="2171" y="11752"/>
                    <a:pt x="2690" y="8495"/>
                    <a:pt x="3162" y="5192"/>
                  </a:cubicBezTo>
                  <a:lnTo>
                    <a:pt x="3540" y="2360"/>
                  </a:lnTo>
                  <a:cubicBezTo>
                    <a:pt x="3634" y="1606"/>
                    <a:pt x="3775" y="806"/>
                    <a:pt x="3776" y="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42"/>
            <p:cNvSpPr/>
            <p:nvPr/>
          </p:nvSpPr>
          <p:spPr>
            <a:xfrm>
              <a:off x="2419164" y="2758085"/>
              <a:ext cx="127906" cy="58533"/>
            </a:xfrm>
            <a:custGeom>
              <a:avLst/>
              <a:gdLst/>
              <a:ahLst/>
              <a:cxnLst/>
              <a:rect l="l" t="t" r="r" b="b"/>
              <a:pathLst>
                <a:path w="7493" h="3429" extrusionOk="0">
                  <a:moveTo>
                    <a:pt x="7308" y="1"/>
                  </a:moveTo>
                  <a:cubicBezTo>
                    <a:pt x="7288" y="1"/>
                    <a:pt x="7265" y="6"/>
                    <a:pt x="7242" y="18"/>
                  </a:cubicBezTo>
                  <a:cubicBezTo>
                    <a:pt x="4787" y="820"/>
                    <a:pt x="2428" y="2047"/>
                    <a:pt x="115" y="3322"/>
                  </a:cubicBezTo>
                  <a:cubicBezTo>
                    <a:pt x="0" y="3360"/>
                    <a:pt x="9" y="3429"/>
                    <a:pt x="92" y="3429"/>
                  </a:cubicBezTo>
                  <a:cubicBezTo>
                    <a:pt x="112" y="3429"/>
                    <a:pt x="135" y="3425"/>
                    <a:pt x="162" y="3416"/>
                  </a:cubicBezTo>
                  <a:cubicBezTo>
                    <a:pt x="2569" y="2331"/>
                    <a:pt x="4976" y="1387"/>
                    <a:pt x="7336" y="207"/>
                  </a:cubicBezTo>
                  <a:cubicBezTo>
                    <a:pt x="7349" y="210"/>
                    <a:pt x="7360" y="211"/>
                    <a:pt x="7370" y="211"/>
                  </a:cubicBezTo>
                  <a:cubicBezTo>
                    <a:pt x="7492" y="211"/>
                    <a:pt x="7439" y="1"/>
                    <a:pt x="7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42"/>
            <p:cNvSpPr/>
            <p:nvPr/>
          </p:nvSpPr>
          <p:spPr>
            <a:xfrm>
              <a:off x="2143979" y="1906924"/>
              <a:ext cx="491462" cy="515531"/>
            </a:xfrm>
            <a:custGeom>
              <a:avLst/>
              <a:gdLst/>
              <a:ahLst/>
              <a:cxnLst/>
              <a:rect l="l" t="t" r="r" b="b"/>
              <a:pathLst>
                <a:path w="28791" h="30201" extrusionOk="0">
                  <a:moveTo>
                    <a:pt x="14036" y="0"/>
                  </a:moveTo>
                  <a:cubicBezTo>
                    <a:pt x="12161" y="0"/>
                    <a:pt x="10144" y="848"/>
                    <a:pt x="8260" y="2779"/>
                  </a:cubicBezTo>
                  <a:cubicBezTo>
                    <a:pt x="756" y="10472"/>
                    <a:pt x="1" y="30153"/>
                    <a:pt x="1" y="30153"/>
                  </a:cubicBezTo>
                  <a:lnTo>
                    <a:pt x="26713" y="30200"/>
                  </a:lnTo>
                  <a:lnTo>
                    <a:pt x="25770" y="24065"/>
                  </a:lnTo>
                  <a:cubicBezTo>
                    <a:pt x="25770" y="24065"/>
                    <a:pt x="28790" y="20431"/>
                    <a:pt x="28129" y="16749"/>
                  </a:cubicBezTo>
                  <a:cubicBezTo>
                    <a:pt x="27421" y="12596"/>
                    <a:pt x="19540" y="2921"/>
                    <a:pt x="18879" y="2213"/>
                  </a:cubicBezTo>
                  <a:cubicBezTo>
                    <a:pt x="17572" y="812"/>
                    <a:pt x="15871" y="0"/>
                    <a:pt x="14036"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42"/>
            <p:cNvSpPr/>
            <p:nvPr/>
          </p:nvSpPr>
          <p:spPr>
            <a:xfrm>
              <a:off x="2364728" y="2284461"/>
              <a:ext cx="144224" cy="33252"/>
            </a:xfrm>
            <a:custGeom>
              <a:avLst/>
              <a:gdLst/>
              <a:ahLst/>
              <a:cxnLst/>
              <a:rect l="l" t="t" r="r" b="b"/>
              <a:pathLst>
                <a:path w="8449" h="1948" extrusionOk="0">
                  <a:moveTo>
                    <a:pt x="8396" y="0"/>
                  </a:moveTo>
                  <a:cubicBezTo>
                    <a:pt x="8384" y="0"/>
                    <a:pt x="8371" y="4"/>
                    <a:pt x="8354" y="13"/>
                  </a:cubicBezTo>
                  <a:cubicBezTo>
                    <a:pt x="6938" y="202"/>
                    <a:pt x="5522" y="390"/>
                    <a:pt x="4106" y="721"/>
                  </a:cubicBezTo>
                  <a:cubicBezTo>
                    <a:pt x="3398" y="909"/>
                    <a:pt x="2738" y="1145"/>
                    <a:pt x="2124" y="1381"/>
                  </a:cubicBezTo>
                  <a:cubicBezTo>
                    <a:pt x="1746" y="1476"/>
                    <a:pt x="1463" y="1617"/>
                    <a:pt x="1133" y="1665"/>
                  </a:cubicBezTo>
                  <a:cubicBezTo>
                    <a:pt x="755" y="1806"/>
                    <a:pt x="425" y="1853"/>
                    <a:pt x="47" y="1901"/>
                  </a:cubicBezTo>
                  <a:cubicBezTo>
                    <a:pt x="0" y="1901"/>
                    <a:pt x="0" y="1948"/>
                    <a:pt x="47" y="1948"/>
                  </a:cubicBezTo>
                  <a:lnTo>
                    <a:pt x="1133" y="1948"/>
                  </a:lnTo>
                  <a:cubicBezTo>
                    <a:pt x="1463" y="1901"/>
                    <a:pt x="1746" y="1853"/>
                    <a:pt x="2124" y="1806"/>
                  </a:cubicBezTo>
                  <a:cubicBezTo>
                    <a:pt x="2832" y="1617"/>
                    <a:pt x="3540" y="1381"/>
                    <a:pt x="4201" y="1193"/>
                  </a:cubicBezTo>
                  <a:cubicBezTo>
                    <a:pt x="5617" y="862"/>
                    <a:pt x="7032" y="438"/>
                    <a:pt x="8448" y="202"/>
                  </a:cubicBezTo>
                  <a:cubicBezTo>
                    <a:pt x="8448" y="85"/>
                    <a:pt x="8448" y="0"/>
                    <a:pt x="8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42"/>
            <p:cNvSpPr/>
            <p:nvPr/>
          </p:nvSpPr>
          <p:spPr>
            <a:xfrm>
              <a:off x="2445282" y="2302538"/>
              <a:ext cx="124082" cy="8740"/>
            </a:xfrm>
            <a:custGeom>
              <a:avLst/>
              <a:gdLst/>
              <a:ahLst/>
              <a:cxnLst/>
              <a:rect l="l" t="t" r="r" b="b"/>
              <a:pathLst>
                <a:path w="7269" h="512" extrusionOk="0">
                  <a:moveTo>
                    <a:pt x="4624" y="0"/>
                  </a:moveTo>
                  <a:cubicBezTo>
                    <a:pt x="4279" y="0"/>
                    <a:pt x="3933" y="12"/>
                    <a:pt x="3588" y="39"/>
                  </a:cubicBezTo>
                  <a:cubicBezTo>
                    <a:pt x="3021" y="39"/>
                    <a:pt x="2408" y="86"/>
                    <a:pt x="1841" y="134"/>
                  </a:cubicBezTo>
                  <a:cubicBezTo>
                    <a:pt x="1511" y="181"/>
                    <a:pt x="1275" y="181"/>
                    <a:pt x="992" y="275"/>
                  </a:cubicBezTo>
                  <a:cubicBezTo>
                    <a:pt x="709" y="322"/>
                    <a:pt x="426" y="370"/>
                    <a:pt x="48" y="417"/>
                  </a:cubicBezTo>
                  <a:cubicBezTo>
                    <a:pt x="1" y="417"/>
                    <a:pt x="1" y="511"/>
                    <a:pt x="48" y="511"/>
                  </a:cubicBezTo>
                  <a:lnTo>
                    <a:pt x="945" y="511"/>
                  </a:lnTo>
                  <a:cubicBezTo>
                    <a:pt x="1228" y="511"/>
                    <a:pt x="1511" y="511"/>
                    <a:pt x="1841" y="417"/>
                  </a:cubicBezTo>
                  <a:cubicBezTo>
                    <a:pt x="2408" y="417"/>
                    <a:pt x="3021" y="370"/>
                    <a:pt x="3588" y="370"/>
                  </a:cubicBezTo>
                  <a:cubicBezTo>
                    <a:pt x="4768" y="322"/>
                    <a:pt x="5948" y="322"/>
                    <a:pt x="7127" y="275"/>
                  </a:cubicBezTo>
                  <a:cubicBezTo>
                    <a:pt x="7269" y="275"/>
                    <a:pt x="7175" y="181"/>
                    <a:pt x="7127" y="134"/>
                  </a:cubicBezTo>
                  <a:cubicBezTo>
                    <a:pt x="6293" y="67"/>
                    <a:pt x="5459" y="0"/>
                    <a:pt x="4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42"/>
            <p:cNvSpPr/>
            <p:nvPr/>
          </p:nvSpPr>
          <p:spPr>
            <a:xfrm>
              <a:off x="2032000" y="1914076"/>
              <a:ext cx="328717" cy="717025"/>
            </a:xfrm>
            <a:custGeom>
              <a:avLst/>
              <a:gdLst/>
              <a:ahLst/>
              <a:cxnLst/>
              <a:rect l="l" t="t" r="r" b="b"/>
              <a:pathLst>
                <a:path w="19257" h="42005" extrusionOk="0">
                  <a:moveTo>
                    <a:pt x="17793" y="1"/>
                  </a:moveTo>
                  <a:cubicBezTo>
                    <a:pt x="17793" y="1"/>
                    <a:pt x="16141" y="1"/>
                    <a:pt x="12460" y="5192"/>
                  </a:cubicBezTo>
                  <a:cubicBezTo>
                    <a:pt x="8448" y="10761"/>
                    <a:pt x="6513" y="27138"/>
                    <a:pt x="6136" y="27893"/>
                  </a:cubicBezTo>
                  <a:cubicBezTo>
                    <a:pt x="5853" y="28649"/>
                    <a:pt x="0" y="38182"/>
                    <a:pt x="0" y="38182"/>
                  </a:cubicBezTo>
                  <a:lnTo>
                    <a:pt x="14537" y="42005"/>
                  </a:lnTo>
                  <a:cubicBezTo>
                    <a:pt x="14537" y="42005"/>
                    <a:pt x="18784" y="18926"/>
                    <a:pt x="19209" y="14679"/>
                  </a:cubicBezTo>
                  <a:cubicBezTo>
                    <a:pt x="19256" y="13640"/>
                    <a:pt x="17793" y="1"/>
                    <a:pt x="17793"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42"/>
            <p:cNvSpPr/>
            <p:nvPr/>
          </p:nvSpPr>
          <p:spPr>
            <a:xfrm>
              <a:off x="2436422" y="1920529"/>
              <a:ext cx="236880" cy="697685"/>
            </a:xfrm>
            <a:custGeom>
              <a:avLst/>
              <a:gdLst/>
              <a:ahLst/>
              <a:cxnLst/>
              <a:rect l="l" t="t" r="r" b="b"/>
              <a:pathLst>
                <a:path w="13877" h="40872" extrusionOk="0">
                  <a:moveTo>
                    <a:pt x="1" y="0"/>
                  </a:moveTo>
                  <a:lnTo>
                    <a:pt x="1" y="0"/>
                  </a:lnTo>
                  <a:cubicBezTo>
                    <a:pt x="1" y="0"/>
                    <a:pt x="5759" y="12082"/>
                    <a:pt x="6278" y="13829"/>
                  </a:cubicBezTo>
                  <a:cubicBezTo>
                    <a:pt x="7174" y="16802"/>
                    <a:pt x="9487" y="40872"/>
                    <a:pt x="9487" y="40872"/>
                  </a:cubicBezTo>
                  <a:lnTo>
                    <a:pt x="13876" y="39031"/>
                  </a:lnTo>
                  <a:lnTo>
                    <a:pt x="9157" y="23032"/>
                  </a:lnTo>
                  <a:cubicBezTo>
                    <a:pt x="9157" y="23032"/>
                    <a:pt x="11611" y="19870"/>
                    <a:pt x="11139" y="16519"/>
                  </a:cubicBezTo>
                  <a:cubicBezTo>
                    <a:pt x="10525" y="12366"/>
                    <a:pt x="4720" y="5050"/>
                    <a:pt x="2030" y="1699"/>
                  </a:cubicBezTo>
                  <a:cubicBezTo>
                    <a:pt x="898" y="236"/>
                    <a:pt x="1" y="0"/>
                    <a:pt x="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42"/>
            <p:cNvSpPr/>
            <p:nvPr/>
          </p:nvSpPr>
          <p:spPr>
            <a:xfrm>
              <a:off x="2446903" y="1759388"/>
              <a:ext cx="191252" cy="154979"/>
            </a:xfrm>
            <a:custGeom>
              <a:avLst/>
              <a:gdLst/>
              <a:ahLst/>
              <a:cxnLst/>
              <a:rect l="l" t="t" r="r" b="b"/>
              <a:pathLst>
                <a:path w="11204" h="9079" extrusionOk="0">
                  <a:moveTo>
                    <a:pt x="4468" y="1"/>
                  </a:moveTo>
                  <a:cubicBezTo>
                    <a:pt x="2932" y="1"/>
                    <a:pt x="1496" y="416"/>
                    <a:pt x="897" y="1086"/>
                  </a:cubicBezTo>
                  <a:cubicBezTo>
                    <a:pt x="0" y="2172"/>
                    <a:pt x="0" y="7883"/>
                    <a:pt x="4248" y="8968"/>
                  </a:cubicBezTo>
                  <a:cubicBezTo>
                    <a:pt x="4569" y="9043"/>
                    <a:pt x="4883" y="9078"/>
                    <a:pt x="5187" y="9078"/>
                  </a:cubicBezTo>
                  <a:cubicBezTo>
                    <a:pt x="8905" y="9078"/>
                    <a:pt x="11204" y="3809"/>
                    <a:pt x="8543" y="1322"/>
                  </a:cubicBezTo>
                  <a:cubicBezTo>
                    <a:pt x="7543" y="392"/>
                    <a:pt x="5959" y="1"/>
                    <a:pt x="44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42"/>
            <p:cNvSpPr/>
            <p:nvPr/>
          </p:nvSpPr>
          <p:spPr>
            <a:xfrm>
              <a:off x="2462198" y="1749248"/>
              <a:ext cx="161960" cy="129391"/>
            </a:xfrm>
            <a:custGeom>
              <a:avLst/>
              <a:gdLst/>
              <a:ahLst/>
              <a:cxnLst/>
              <a:rect l="l" t="t" r="r" b="b"/>
              <a:pathLst>
                <a:path w="9488" h="7580" extrusionOk="0">
                  <a:moveTo>
                    <a:pt x="4198" y="0"/>
                  </a:moveTo>
                  <a:cubicBezTo>
                    <a:pt x="3955" y="0"/>
                    <a:pt x="3718" y="11"/>
                    <a:pt x="3493" y="29"/>
                  </a:cubicBezTo>
                  <a:cubicBezTo>
                    <a:pt x="2172" y="217"/>
                    <a:pt x="898" y="737"/>
                    <a:pt x="1" y="1775"/>
                  </a:cubicBezTo>
                  <a:cubicBezTo>
                    <a:pt x="992" y="925"/>
                    <a:pt x="2314" y="595"/>
                    <a:pt x="3541" y="501"/>
                  </a:cubicBezTo>
                  <a:cubicBezTo>
                    <a:pt x="3706" y="489"/>
                    <a:pt x="3868" y="483"/>
                    <a:pt x="4028" y="483"/>
                  </a:cubicBezTo>
                  <a:cubicBezTo>
                    <a:pt x="4508" y="483"/>
                    <a:pt x="4968" y="536"/>
                    <a:pt x="5428" y="642"/>
                  </a:cubicBezTo>
                  <a:cubicBezTo>
                    <a:pt x="5995" y="737"/>
                    <a:pt x="6656" y="878"/>
                    <a:pt x="7175" y="1161"/>
                  </a:cubicBezTo>
                  <a:cubicBezTo>
                    <a:pt x="7788" y="1397"/>
                    <a:pt x="8260" y="1822"/>
                    <a:pt x="8543" y="2294"/>
                  </a:cubicBezTo>
                  <a:cubicBezTo>
                    <a:pt x="8921" y="2766"/>
                    <a:pt x="9015" y="3427"/>
                    <a:pt x="9015" y="3993"/>
                  </a:cubicBezTo>
                  <a:cubicBezTo>
                    <a:pt x="8968" y="5220"/>
                    <a:pt x="8543" y="6494"/>
                    <a:pt x="7930" y="7580"/>
                  </a:cubicBezTo>
                  <a:cubicBezTo>
                    <a:pt x="8732" y="6589"/>
                    <a:pt x="9393" y="5362"/>
                    <a:pt x="9440" y="3993"/>
                  </a:cubicBezTo>
                  <a:cubicBezTo>
                    <a:pt x="9487" y="3332"/>
                    <a:pt x="9393" y="2577"/>
                    <a:pt x="9015" y="2011"/>
                  </a:cubicBezTo>
                  <a:cubicBezTo>
                    <a:pt x="8591" y="1397"/>
                    <a:pt x="8071" y="925"/>
                    <a:pt x="7411" y="642"/>
                  </a:cubicBezTo>
                  <a:cubicBezTo>
                    <a:pt x="6797" y="359"/>
                    <a:pt x="6136" y="217"/>
                    <a:pt x="5476" y="123"/>
                  </a:cubicBezTo>
                  <a:cubicBezTo>
                    <a:pt x="5057" y="33"/>
                    <a:pt x="4619" y="0"/>
                    <a:pt x="419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42"/>
            <p:cNvSpPr/>
            <p:nvPr/>
          </p:nvSpPr>
          <p:spPr>
            <a:xfrm>
              <a:off x="2335726" y="1765840"/>
              <a:ext cx="123280" cy="221586"/>
            </a:xfrm>
            <a:custGeom>
              <a:avLst/>
              <a:gdLst/>
              <a:ahLst/>
              <a:cxnLst/>
              <a:rect l="l" t="t" r="r" b="b"/>
              <a:pathLst>
                <a:path w="7222" h="12981" extrusionOk="0">
                  <a:moveTo>
                    <a:pt x="0" y="1"/>
                  </a:moveTo>
                  <a:lnTo>
                    <a:pt x="0" y="3021"/>
                  </a:lnTo>
                  <a:lnTo>
                    <a:pt x="0" y="3257"/>
                  </a:lnTo>
                  <a:lnTo>
                    <a:pt x="0" y="3540"/>
                  </a:lnTo>
                  <a:lnTo>
                    <a:pt x="0" y="4295"/>
                  </a:lnTo>
                  <a:lnTo>
                    <a:pt x="0" y="4909"/>
                  </a:lnTo>
                  <a:lnTo>
                    <a:pt x="0" y="5522"/>
                  </a:lnTo>
                  <a:cubicBezTo>
                    <a:pt x="142" y="7458"/>
                    <a:pt x="472" y="9440"/>
                    <a:pt x="519" y="9676"/>
                  </a:cubicBezTo>
                  <a:cubicBezTo>
                    <a:pt x="739" y="10203"/>
                    <a:pt x="3495" y="12980"/>
                    <a:pt x="5893" y="12980"/>
                  </a:cubicBezTo>
                  <a:cubicBezTo>
                    <a:pt x="6070" y="12980"/>
                    <a:pt x="6246" y="12965"/>
                    <a:pt x="6419" y="12932"/>
                  </a:cubicBezTo>
                  <a:cubicBezTo>
                    <a:pt x="7221" y="12743"/>
                    <a:pt x="6513" y="8260"/>
                    <a:pt x="6513" y="8260"/>
                  </a:cubicBezTo>
                  <a:lnTo>
                    <a:pt x="6513" y="7929"/>
                  </a:lnTo>
                  <a:lnTo>
                    <a:pt x="6891" y="3068"/>
                  </a:lnTo>
                  <a:lnTo>
                    <a:pt x="850" y="378"/>
                  </a:lnTo>
                  <a:lnTo>
                    <a:pt x="0" y="1"/>
                  </a:lnTo>
                  <a:close/>
                </a:path>
              </a:pathLst>
            </a:custGeom>
            <a:solidFill>
              <a:srgbClr val="F7A9A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42"/>
            <p:cNvSpPr/>
            <p:nvPr/>
          </p:nvSpPr>
          <p:spPr>
            <a:xfrm>
              <a:off x="2337331" y="1765840"/>
              <a:ext cx="116827" cy="115547"/>
            </a:xfrm>
            <a:custGeom>
              <a:avLst/>
              <a:gdLst/>
              <a:ahLst/>
              <a:cxnLst/>
              <a:rect l="l" t="t" r="r" b="b"/>
              <a:pathLst>
                <a:path w="6844" h="6769" extrusionOk="0">
                  <a:moveTo>
                    <a:pt x="1" y="1"/>
                  </a:moveTo>
                  <a:lnTo>
                    <a:pt x="1" y="3021"/>
                  </a:lnTo>
                  <a:lnTo>
                    <a:pt x="1" y="3257"/>
                  </a:lnTo>
                  <a:lnTo>
                    <a:pt x="1" y="3540"/>
                  </a:lnTo>
                  <a:lnTo>
                    <a:pt x="1" y="4343"/>
                  </a:lnTo>
                  <a:lnTo>
                    <a:pt x="1" y="4909"/>
                  </a:lnTo>
                  <a:lnTo>
                    <a:pt x="1" y="5522"/>
                  </a:lnTo>
                  <a:cubicBezTo>
                    <a:pt x="1" y="5806"/>
                    <a:pt x="48" y="6136"/>
                    <a:pt x="48" y="6466"/>
                  </a:cubicBezTo>
                  <a:cubicBezTo>
                    <a:pt x="568" y="6579"/>
                    <a:pt x="1511" y="6768"/>
                    <a:pt x="2637" y="6768"/>
                  </a:cubicBezTo>
                  <a:cubicBezTo>
                    <a:pt x="3861" y="6768"/>
                    <a:pt x="5303" y="6545"/>
                    <a:pt x="6655" y="5758"/>
                  </a:cubicBezTo>
                  <a:lnTo>
                    <a:pt x="6844" y="3068"/>
                  </a:lnTo>
                  <a:lnTo>
                    <a:pt x="897" y="378"/>
                  </a:lnTo>
                  <a:lnTo>
                    <a:pt x="1"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42"/>
            <p:cNvSpPr/>
            <p:nvPr/>
          </p:nvSpPr>
          <p:spPr>
            <a:xfrm>
              <a:off x="2213266" y="1539799"/>
              <a:ext cx="308574" cy="339010"/>
            </a:xfrm>
            <a:custGeom>
              <a:avLst/>
              <a:gdLst/>
              <a:ahLst/>
              <a:cxnLst/>
              <a:rect l="l" t="t" r="r" b="b"/>
              <a:pathLst>
                <a:path w="18077" h="19860" extrusionOk="0">
                  <a:moveTo>
                    <a:pt x="9161" y="1"/>
                  </a:moveTo>
                  <a:cubicBezTo>
                    <a:pt x="5802" y="1"/>
                    <a:pt x="2191" y="2180"/>
                    <a:pt x="1180" y="9420"/>
                  </a:cubicBezTo>
                  <a:cubicBezTo>
                    <a:pt x="0" y="17868"/>
                    <a:pt x="4909" y="19520"/>
                    <a:pt x="6749" y="19756"/>
                  </a:cubicBezTo>
                  <a:cubicBezTo>
                    <a:pt x="7074" y="19802"/>
                    <a:pt x="7552" y="19859"/>
                    <a:pt x="8127" y="19859"/>
                  </a:cubicBezTo>
                  <a:cubicBezTo>
                    <a:pt x="10482" y="19859"/>
                    <a:pt x="14454" y="18899"/>
                    <a:pt x="16047" y="12299"/>
                  </a:cubicBezTo>
                  <a:cubicBezTo>
                    <a:pt x="18076" y="4039"/>
                    <a:pt x="14537" y="877"/>
                    <a:pt x="10808" y="169"/>
                  </a:cubicBezTo>
                  <a:cubicBezTo>
                    <a:pt x="10275" y="61"/>
                    <a:pt x="9722" y="1"/>
                    <a:pt x="9161" y="1"/>
                  </a:cubicBezTo>
                  <a:close/>
                </a:path>
              </a:pathLst>
            </a:custGeom>
            <a:solidFill>
              <a:srgbClr val="F7A9A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42"/>
            <p:cNvSpPr/>
            <p:nvPr/>
          </p:nvSpPr>
          <p:spPr>
            <a:xfrm>
              <a:off x="2244692" y="1524709"/>
              <a:ext cx="287612" cy="220203"/>
            </a:xfrm>
            <a:custGeom>
              <a:avLst/>
              <a:gdLst/>
              <a:ahLst/>
              <a:cxnLst/>
              <a:rect l="l" t="t" r="r" b="b"/>
              <a:pathLst>
                <a:path w="16849" h="12900" extrusionOk="0">
                  <a:moveTo>
                    <a:pt x="7048" y="0"/>
                  </a:moveTo>
                  <a:cubicBezTo>
                    <a:pt x="646" y="0"/>
                    <a:pt x="0" y="7425"/>
                    <a:pt x="0" y="7425"/>
                  </a:cubicBezTo>
                  <a:cubicBezTo>
                    <a:pt x="708" y="6811"/>
                    <a:pt x="1699" y="4451"/>
                    <a:pt x="1699" y="4451"/>
                  </a:cubicBezTo>
                  <a:cubicBezTo>
                    <a:pt x="2596" y="6245"/>
                    <a:pt x="4672" y="6953"/>
                    <a:pt x="4672" y="6953"/>
                  </a:cubicBezTo>
                  <a:cubicBezTo>
                    <a:pt x="3965" y="6198"/>
                    <a:pt x="3257" y="3980"/>
                    <a:pt x="3257" y="3979"/>
                  </a:cubicBezTo>
                  <a:lnTo>
                    <a:pt x="3257" y="3979"/>
                  </a:lnTo>
                  <a:cubicBezTo>
                    <a:pt x="5097" y="8321"/>
                    <a:pt x="10053" y="9124"/>
                    <a:pt x="10053" y="9124"/>
                  </a:cubicBezTo>
                  <a:cubicBezTo>
                    <a:pt x="8920" y="7614"/>
                    <a:pt x="8967" y="5726"/>
                    <a:pt x="8967" y="5726"/>
                  </a:cubicBezTo>
                  <a:lnTo>
                    <a:pt x="8967" y="5726"/>
                  </a:lnTo>
                  <a:cubicBezTo>
                    <a:pt x="9628" y="9832"/>
                    <a:pt x="12460" y="10021"/>
                    <a:pt x="12460" y="10021"/>
                  </a:cubicBezTo>
                  <a:cubicBezTo>
                    <a:pt x="12460" y="10021"/>
                    <a:pt x="12554" y="12899"/>
                    <a:pt x="13970" y="12899"/>
                  </a:cubicBezTo>
                  <a:cubicBezTo>
                    <a:pt x="13970" y="12899"/>
                    <a:pt x="16849" y="9077"/>
                    <a:pt x="15339" y="4923"/>
                  </a:cubicBezTo>
                  <a:cubicBezTo>
                    <a:pt x="13734" y="817"/>
                    <a:pt x="8731" y="157"/>
                    <a:pt x="8731" y="157"/>
                  </a:cubicBezTo>
                  <a:cubicBezTo>
                    <a:pt x="8130" y="50"/>
                    <a:pt x="7570" y="0"/>
                    <a:pt x="70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42"/>
            <p:cNvSpPr/>
            <p:nvPr/>
          </p:nvSpPr>
          <p:spPr>
            <a:xfrm>
              <a:off x="2429901" y="1697570"/>
              <a:ext cx="62049" cy="97231"/>
            </a:xfrm>
            <a:custGeom>
              <a:avLst/>
              <a:gdLst/>
              <a:ahLst/>
              <a:cxnLst/>
              <a:rect l="l" t="t" r="r" b="b"/>
              <a:pathLst>
                <a:path w="3635" h="5696" extrusionOk="0">
                  <a:moveTo>
                    <a:pt x="2118" y="1"/>
                  </a:moveTo>
                  <a:cubicBezTo>
                    <a:pt x="833" y="1"/>
                    <a:pt x="0" y="2892"/>
                    <a:pt x="0" y="2892"/>
                  </a:cubicBezTo>
                  <a:lnTo>
                    <a:pt x="331" y="5205"/>
                  </a:lnTo>
                  <a:cubicBezTo>
                    <a:pt x="331" y="5205"/>
                    <a:pt x="732" y="5696"/>
                    <a:pt x="1367" y="5696"/>
                  </a:cubicBezTo>
                  <a:cubicBezTo>
                    <a:pt x="1655" y="5696"/>
                    <a:pt x="1991" y="5594"/>
                    <a:pt x="2360" y="5299"/>
                  </a:cubicBezTo>
                  <a:cubicBezTo>
                    <a:pt x="3540" y="4308"/>
                    <a:pt x="3634" y="249"/>
                    <a:pt x="2266" y="13"/>
                  </a:cubicBezTo>
                  <a:cubicBezTo>
                    <a:pt x="2216" y="5"/>
                    <a:pt x="2166" y="1"/>
                    <a:pt x="2118" y="1"/>
                  </a:cubicBezTo>
                  <a:close/>
                </a:path>
              </a:pathLst>
            </a:custGeom>
            <a:solidFill>
              <a:srgbClr val="F7A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42"/>
            <p:cNvSpPr/>
            <p:nvPr/>
          </p:nvSpPr>
          <p:spPr>
            <a:xfrm>
              <a:off x="2440365" y="1717934"/>
              <a:ext cx="29019" cy="64866"/>
            </a:xfrm>
            <a:custGeom>
              <a:avLst/>
              <a:gdLst/>
              <a:ahLst/>
              <a:cxnLst/>
              <a:rect l="l" t="t" r="r" b="b"/>
              <a:pathLst>
                <a:path w="1700" h="3800" extrusionOk="0">
                  <a:moveTo>
                    <a:pt x="1605" y="0"/>
                  </a:moveTo>
                  <a:cubicBezTo>
                    <a:pt x="1621" y="16"/>
                    <a:pt x="1632" y="21"/>
                    <a:pt x="1637" y="21"/>
                  </a:cubicBezTo>
                  <a:cubicBezTo>
                    <a:pt x="1647" y="21"/>
                    <a:pt x="1637" y="0"/>
                    <a:pt x="1605" y="0"/>
                  </a:cubicBezTo>
                  <a:close/>
                  <a:moveTo>
                    <a:pt x="1605" y="0"/>
                  </a:moveTo>
                  <a:lnTo>
                    <a:pt x="1605" y="0"/>
                  </a:lnTo>
                  <a:cubicBezTo>
                    <a:pt x="331" y="567"/>
                    <a:pt x="1" y="2596"/>
                    <a:pt x="473" y="3729"/>
                  </a:cubicBezTo>
                  <a:cubicBezTo>
                    <a:pt x="473" y="3776"/>
                    <a:pt x="520" y="3800"/>
                    <a:pt x="567" y="3800"/>
                  </a:cubicBezTo>
                  <a:cubicBezTo>
                    <a:pt x="614" y="3800"/>
                    <a:pt x="662" y="3776"/>
                    <a:pt x="662" y="3729"/>
                  </a:cubicBezTo>
                  <a:cubicBezTo>
                    <a:pt x="709" y="3398"/>
                    <a:pt x="709" y="3115"/>
                    <a:pt x="803" y="2832"/>
                  </a:cubicBezTo>
                  <a:cubicBezTo>
                    <a:pt x="992" y="2455"/>
                    <a:pt x="1228" y="2313"/>
                    <a:pt x="1653" y="2219"/>
                  </a:cubicBezTo>
                  <a:cubicBezTo>
                    <a:pt x="1653" y="2219"/>
                    <a:pt x="1700" y="2171"/>
                    <a:pt x="1653" y="2171"/>
                  </a:cubicBezTo>
                  <a:cubicBezTo>
                    <a:pt x="1533" y="2134"/>
                    <a:pt x="1425" y="2117"/>
                    <a:pt x="1329" y="2117"/>
                  </a:cubicBezTo>
                  <a:cubicBezTo>
                    <a:pt x="932" y="2117"/>
                    <a:pt x="719" y="2405"/>
                    <a:pt x="567" y="2785"/>
                  </a:cubicBezTo>
                  <a:cubicBezTo>
                    <a:pt x="567" y="1747"/>
                    <a:pt x="803" y="756"/>
                    <a:pt x="1605"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42"/>
            <p:cNvSpPr/>
            <p:nvPr/>
          </p:nvSpPr>
          <p:spPr>
            <a:xfrm>
              <a:off x="2451648" y="1777389"/>
              <a:ext cx="16933" cy="14834"/>
            </a:xfrm>
            <a:custGeom>
              <a:avLst/>
              <a:gdLst/>
              <a:ahLst/>
              <a:cxnLst/>
              <a:rect l="l" t="t" r="r" b="b"/>
              <a:pathLst>
                <a:path w="992" h="869" extrusionOk="0">
                  <a:moveTo>
                    <a:pt x="522" y="1"/>
                  </a:moveTo>
                  <a:cubicBezTo>
                    <a:pt x="461" y="1"/>
                    <a:pt x="396" y="18"/>
                    <a:pt x="331" y="57"/>
                  </a:cubicBezTo>
                  <a:cubicBezTo>
                    <a:pt x="95" y="151"/>
                    <a:pt x="1" y="387"/>
                    <a:pt x="95" y="576"/>
                  </a:cubicBezTo>
                  <a:cubicBezTo>
                    <a:pt x="129" y="747"/>
                    <a:pt x="263" y="869"/>
                    <a:pt x="423" y="869"/>
                  </a:cubicBezTo>
                  <a:cubicBezTo>
                    <a:pt x="484" y="869"/>
                    <a:pt x="549" y="851"/>
                    <a:pt x="614" y="812"/>
                  </a:cubicBezTo>
                  <a:cubicBezTo>
                    <a:pt x="850" y="765"/>
                    <a:pt x="992" y="529"/>
                    <a:pt x="850" y="293"/>
                  </a:cubicBezTo>
                  <a:cubicBezTo>
                    <a:pt x="816" y="122"/>
                    <a:pt x="683" y="1"/>
                    <a:pt x="5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42"/>
            <p:cNvSpPr/>
            <p:nvPr/>
          </p:nvSpPr>
          <p:spPr>
            <a:xfrm>
              <a:off x="1402800" y="1938554"/>
              <a:ext cx="931510" cy="811525"/>
            </a:xfrm>
            <a:custGeom>
              <a:avLst/>
              <a:gdLst/>
              <a:ahLst/>
              <a:cxnLst/>
              <a:rect l="l" t="t" r="r" b="b"/>
              <a:pathLst>
                <a:path w="54570" h="47541" extrusionOk="0">
                  <a:moveTo>
                    <a:pt x="53011" y="1"/>
                  </a:moveTo>
                  <a:cubicBezTo>
                    <a:pt x="51998" y="1"/>
                    <a:pt x="50329" y="1100"/>
                    <a:pt x="47715" y="4183"/>
                  </a:cubicBezTo>
                  <a:cubicBezTo>
                    <a:pt x="42429" y="10413"/>
                    <a:pt x="37474" y="18530"/>
                    <a:pt x="36860" y="19238"/>
                  </a:cubicBezTo>
                  <a:cubicBezTo>
                    <a:pt x="36011" y="20230"/>
                    <a:pt x="23174" y="25610"/>
                    <a:pt x="19256" y="26931"/>
                  </a:cubicBezTo>
                  <a:cubicBezTo>
                    <a:pt x="16613" y="27734"/>
                    <a:pt x="11563" y="29433"/>
                    <a:pt x="7033" y="32265"/>
                  </a:cubicBezTo>
                  <a:cubicBezTo>
                    <a:pt x="4862" y="33633"/>
                    <a:pt x="0" y="41798"/>
                    <a:pt x="2077" y="43403"/>
                  </a:cubicBezTo>
                  <a:cubicBezTo>
                    <a:pt x="2257" y="43547"/>
                    <a:pt x="2438" y="43609"/>
                    <a:pt x="2618" y="43609"/>
                  </a:cubicBezTo>
                  <a:cubicBezTo>
                    <a:pt x="2674" y="43609"/>
                    <a:pt x="2729" y="43603"/>
                    <a:pt x="2785" y="43592"/>
                  </a:cubicBezTo>
                  <a:lnTo>
                    <a:pt x="2785" y="43592"/>
                  </a:lnTo>
                  <a:cubicBezTo>
                    <a:pt x="2407" y="44819"/>
                    <a:pt x="2407" y="45951"/>
                    <a:pt x="3304" y="46423"/>
                  </a:cubicBezTo>
                  <a:cubicBezTo>
                    <a:pt x="3474" y="46516"/>
                    <a:pt x="3648" y="46558"/>
                    <a:pt x="3825" y="46558"/>
                  </a:cubicBezTo>
                  <a:cubicBezTo>
                    <a:pt x="4188" y="46558"/>
                    <a:pt x="4559" y="46379"/>
                    <a:pt x="4909" y="46093"/>
                  </a:cubicBezTo>
                  <a:lnTo>
                    <a:pt x="4909" y="46093"/>
                  </a:lnTo>
                  <a:cubicBezTo>
                    <a:pt x="4814" y="46754"/>
                    <a:pt x="5003" y="47226"/>
                    <a:pt x="5617" y="47462"/>
                  </a:cubicBezTo>
                  <a:cubicBezTo>
                    <a:pt x="5711" y="47497"/>
                    <a:pt x="5812" y="47515"/>
                    <a:pt x="5919" y="47515"/>
                  </a:cubicBezTo>
                  <a:cubicBezTo>
                    <a:pt x="6938" y="47515"/>
                    <a:pt x="8507" y="45961"/>
                    <a:pt x="9959" y="44252"/>
                  </a:cubicBezTo>
                  <a:lnTo>
                    <a:pt x="9959" y="44252"/>
                  </a:lnTo>
                  <a:cubicBezTo>
                    <a:pt x="9062" y="45715"/>
                    <a:pt x="8590" y="47084"/>
                    <a:pt x="9534" y="47414"/>
                  </a:cubicBezTo>
                  <a:cubicBezTo>
                    <a:pt x="9757" y="47500"/>
                    <a:pt x="9985" y="47540"/>
                    <a:pt x="10218" y="47540"/>
                  </a:cubicBezTo>
                  <a:cubicBezTo>
                    <a:pt x="12541" y="47540"/>
                    <a:pt x="15279" y="43523"/>
                    <a:pt x="17510" y="40949"/>
                  </a:cubicBezTo>
                  <a:cubicBezTo>
                    <a:pt x="18312" y="40099"/>
                    <a:pt x="19304" y="39108"/>
                    <a:pt x="20153" y="38636"/>
                  </a:cubicBezTo>
                  <a:cubicBezTo>
                    <a:pt x="20342" y="38494"/>
                    <a:pt x="20483" y="38447"/>
                    <a:pt x="20672" y="38400"/>
                  </a:cubicBezTo>
                  <a:cubicBezTo>
                    <a:pt x="20884" y="38315"/>
                    <a:pt x="21068" y="38268"/>
                    <a:pt x="21231" y="38268"/>
                  </a:cubicBezTo>
                  <a:cubicBezTo>
                    <a:pt x="21432" y="38268"/>
                    <a:pt x="21602" y="38338"/>
                    <a:pt x="21758" y="38494"/>
                  </a:cubicBezTo>
                  <a:cubicBezTo>
                    <a:pt x="22230" y="39061"/>
                    <a:pt x="21427" y="40382"/>
                    <a:pt x="20578" y="41090"/>
                  </a:cubicBezTo>
                  <a:cubicBezTo>
                    <a:pt x="19068" y="42459"/>
                    <a:pt x="18218" y="45527"/>
                    <a:pt x="19115" y="46470"/>
                  </a:cubicBezTo>
                  <a:cubicBezTo>
                    <a:pt x="19315" y="46701"/>
                    <a:pt x="19567" y="46801"/>
                    <a:pt x="19854" y="46801"/>
                  </a:cubicBezTo>
                  <a:cubicBezTo>
                    <a:pt x="21327" y="46801"/>
                    <a:pt x="23735" y="44193"/>
                    <a:pt x="24920" y="43403"/>
                  </a:cubicBezTo>
                  <a:cubicBezTo>
                    <a:pt x="25769" y="42836"/>
                    <a:pt x="26808" y="41751"/>
                    <a:pt x="27563" y="40854"/>
                  </a:cubicBezTo>
                  <a:cubicBezTo>
                    <a:pt x="32754" y="38872"/>
                    <a:pt x="41108" y="33680"/>
                    <a:pt x="45072" y="29669"/>
                  </a:cubicBezTo>
                  <a:cubicBezTo>
                    <a:pt x="47668" y="27073"/>
                    <a:pt x="51019" y="16690"/>
                    <a:pt x="54087" y="4466"/>
                  </a:cubicBezTo>
                  <a:cubicBezTo>
                    <a:pt x="54570" y="2507"/>
                    <a:pt x="54540" y="1"/>
                    <a:pt x="53011" y="1"/>
                  </a:cubicBezTo>
                  <a:close/>
                </a:path>
              </a:pathLst>
            </a:custGeom>
            <a:solidFill>
              <a:srgbClr val="F7A9A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42"/>
            <p:cNvSpPr/>
            <p:nvPr/>
          </p:nvSpPr>
          <p:spPr>
            <a:xfrm>
              <a:off x="1568754" y="2575504"/>
              <a:ext cx="99108" cy="122477"/>
            </a:xfrm>
            <a:custGeom>
              <a:avLst/>
              <a:gdLst/>
              <a:ahLst/>
              <a:cxnLst/>
              <a:rect l="l" t="t" r="r" b="b"/>
              <a:pathLst>
                <a:path w="5806" h="7175" extrusionOk="0">
                  <a:moveTo>
                    <a:pt x="5806" y="0"/>
                  </a:moveTo>
                  <a:lnTo>
                    <a:pt x="5806" y="0"/>
                  </a:lnTo>
                  <a:cubicBezTo>
                    <a:pt x="4437" y="708"/>
                    <a:pt x="3446" y="1558"/>
                    <a:pt x="2502" y="2785"/>
                  </a:cubicBezTo>
                  <a:cubicBezTo>
                    <a:pt x="1275" y="4390"/>
                    <a:pt x="945" y="5428"/>
                    <a:pt x="1" y="7080"/>
                  </a:cubicBezTo>
                  <a:cubicBezTo>
                    <a:pt x="1" y="7174"/>
                    <a:pt x="95" y="7174"/>
                    <a:pt x="95" y="7174"/>
                  </a:cubicBezTo>
                  <a:cubicBezTo>
                    <a:pt x="473" y="6372"/>
                    <a:pt x="2077" y="3776"/>
                    <a:pt x="2597" y="3021"/>
                  </a:cubicBezTo>
                  <a:cubicBezTo>
                    <a:pt x="3540" y="1652"/>
                    <a:pt x="4390" y="850"/>
                    <a:pt x="5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42"/>
            <p:cNvSpPr/>
            <p:nvPr/>
          </p:nvSpPr>
          <p:spPr>
            <a:xfrm>
              <a:off x="1486579" y="2534861"/>
              <a:ext cx="140742" cy="192123"/>
            </a:xfrm>
            <a:custGeom>
              <a:avLst/>
              <a:gdLst/>
              <a:ahLst/>
              <a:cxnLst/>
              <a:rect l="l" t="t" r="r" b="b"/>
              <a:pathLst>
                <a:path w="8245" h="11255" extrusionOk="0">
                  <a:moveTo>
                    <a:pt x="8223" y="1"/>
                  </a:moveTo>
                  <a:cubicBezTo>
                    <a:pt x="8218" y="1"/>
                    <a:pt x="8213" y="6"/>
                    <a:pt x="8213" y="22"/>
                  </a:cubicBezTo>
                  <a:cubicBezTo>
                    <a:pt x="8244" y="22"/>
                    <a:pt x="8234" y="1"/>
                    <a:pt x="8223" y="1"/>
                  </a:cubicBezTo>
                  <a:close/>
                  <a:moveTo>
                    <a:pt x="8213" y="22"/>
                  </a:moveTo>
                  <a:cubicBezTo>
                    <a:pt x="6703" y="1060"/>
                    <a:pt x="5712" y="1768"/>
                    <a:pt x="4484" y="3042"/>
                  </a:cubicBezTo>
                  <a:cubicBezTo>
                    <a:pt x="3116" y="4458"/>
                    <a:pt x="2219" y="6299"/>
                    <a:pt x="1417" y="7998"/>
                  </a:cubicBezTo>
                  <a:cubicBezTo>
                    <a:pt x="945" y="9083"/>
                    <a:pt x="426" y="10122"/>
                    <a:pt x="1" y="11207"/>
                  </a:cubicBezTo>
                  <a:cubicBezTo>
                    <a:pt x="1" y="11254"/>
                    <a:pt x="48" y="11254"/>
                    <a:pt x="48" y="11254"/>
                  </a:cubicBezTo>
                  <a:cubicBezTo>
                    <a:pt x="898" y="9414"/>
                    <a:pt x="1747" y="7667"/>
                    <a:pt x="2691" y="5874"/>
                  </a:cubicBezTo>
                  <a:cubicBezTo>
                    <a:pt x="3588" y="4222"/>
                    <a:pt x="4720" y="2806"/>
                    <a:pt x="6183" y="1626"/>
                  </a:cubicBezTo>
                  <a:cubicBezTo>
                    <a:pt x="7033" y="966"/>
                    <a:pt x="7363" y="635"/>
                    <a:pt x="8213"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42"/>
            <p:cNvSpPr/>
            <p:nvPr/>
          </p:nvSpPr>
          <p:spPr>
            <a:xfrm>
              <a:off x="1450340" y="2498160"/>
              <a:ext cx="136970" cy="183707"/>
            </a:xfrm>
            <a:custGeom>
              <a:avLst/>
              <a:gdLst/>
              <a:ahLst/>
              <a:cxnLst/>
              <a:rect l="l" t="t" r="r" b="b"/>
              <a:pathLst>
                <a:path w="8024" h="10762" extrusionOk="0">
                  <a:moveTo>
                    <a:pt x="8023" y="1"/>
                  </a:moveTo>
                  <a:cubicBezTo>
                    <a:pt x="6560" y="850"/>
                    <a:pt x="5192" y="1605"/>
                    <a:pt x="4059" y="2880"/>
                  </a:cubicBezTo>
                  <a:cubicBezTo>
                    <a:pt x="2596" y="4673"/>
                    <a:pt x="1652" y="6844"/>
                    <a:pt x="1227" y="7741"/>
                  </a:cubicBezTo>
                  <a:cubicBezTo>
                    <a:pt x="755" y="8732"/>
                    <a:pt x="330" y="9676"/>
                    <a:pt x="0" y="10667"/>
                  </a:cubicBezTo>
                  <a:cubicBezTo>
                    <a:pt x="0" y="10761"/>
                    <a:pt x="47" y="10761"/>
                    <a:pt x="47" y="10761"/>
                  </a:cubicBezTo>
                  <a:cubicBezTo>
                    <a:pt x="991" y="8543"/>
                    <a:pt x="2077" y="6372"/>
                    <a:pt x="3304" y="4296"/>
                  </a:cubicBezTo>
                  <a:cubicBezTo>
                    <a:pt x="3870" y="3304"/>
                    <a:pt x="4342" y="2738"/>
                    <a:pt x="5239" y="1936"/>
                  </a:cubicBezTo>
                  <a:cubicBezTo>
                    <a:pt x="6135" y="1228"/>
                    <a:pt x="7079" y="661"/>
                    <a:pt x="8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42"/>
            <p:cNvSpPr/>
            <p:nvPr/>
          </p:nvSpPr>
          <p:spPr>
            <a:xfrm>
              <a:off x="1748416" y="1935158"/>
              <a:ext cx="593507" cy="700792"/>
            </a:xfrm>
            <a:custGeom>
              <a:avLst/>
              <a:gdLst/>
              <a:ahLst/>
              <a:cxnLst/>
              <a:rect l="l" t="t" r="r" b="b"/>
              <a:pathLst>
                <a:path w="34769" h="41054" extrusionOk="0">
                  <a:moveTo>
                    <a:pt x="32782" y="1"/>
                  </a:moveTo>
                  <a:cubicBezTo>
                    <a:pt x="31768" y="1"/>
                    <a:pt x="30261" y="937"/>
                    <a:pt x="28224" y="3155"/>
                  </a:cubicBezTo>
                  <a:cubicBezTo>
                    <a:pt x="22985" y="8913"/>
                    <a:pt x="16425" y="18494"/>
                    <a:pt x="15811" y="19013"/>
                  </a:cubicBezTo>
                  <a:cubicBezTo>
                    <a:pt x="15150" y="19437"/>
                    <a:pt x="0" y="26328"/>
                    <a:pt x="0" y="26328"/>
                  </a:cubicBezTo>
                  <a:lnTo>
                    <a:pt x="10431" y="41053"/>
                  </a:lnTo>
                  <a:cubicBezTo>
                    <a:pt x="10431" y="41053"/>
                    <a:pt x="23362" y="33266"/>
                    <a:pt x="26194" y="29679"/>
                  </a:cubicBezTo>
                  <a:cubicBezTo>
                    <a:pt x="29026" y="26092"/>
                    <a:pt x="32660" y="11509"/>
                    <a:pt x="33981" y="5892"/>
                  </a:cubicBezTo>
                  <a:cubicBezTo>
                    <a:pt x="34769" y="2451"/>
                    <a:pt x="34421" y="1"/>
                    <a:pt x="3278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42"/>
            <p:cNvSpPr/>
            <p:nvPr/>
          </p:nvSpPr>
          <p:spPr>
            <a:xfrm>
              <a:off x="1818505" y="2370989"/>
              <a:ext cx="147980" cy="214553"/>
            </a:xfrm>
            <a:custGeom>
              <a:avLst/>
              <a:gdLst/>
              <a:ahLst/>
              <a:cxnLst/>
              <a:rect l="l" t="t" r="r" b="b"/>
              <a:pathLst>
                <a:path w="8669" h="12569" extrusionOk="0">
                  <a:moveTo>
                    <a:pt x="73" y="1"/>
                  </a:moveTo>
                  <a:cubicBezTo>
                    <a:pt x="45" y="1"/>
                    <a:pt x="0" y="56"/>
                    <a:pt x="0" y="88"/>
                  </a:cubicBezTo>
                  <a:cubicBezTo>
                    <a:pt x="1369" y="2259"/>
                    <a:pt x="2785" y="4336"/>
                    <a:pt x="4248" y="6412"/>
                  </a:cubicBezTo>
                  <a:cubicBezTo>
                    <a:pt x="5050" y="7403"/>
                    <a:pt x="8118" y="11651"/>
                    <a:pt x="8590" y="12548"/>
                  </a:cubicBezTo>
                  <a:cubicBezTo>
                    <a:pt x="8590" y="12564"/>
                    <a:pt x="8601" y="12569"/>
                    <a:pt x="8613" y="12569"/>
                  </a:cubicBezTo>
                  <a:cubicBezTo>
                    <a:pt x="8637" y="12569"/>
                    <a:pt x="8669" y="12548"/>
                    <a:pt x="8637" y="12548"/>
                  </a:cubicBezTo>
                  <a:cubicBezTo>
                    <a:pt x="8213" y="11415"/>
                    <a:pt x="5381" y="7356"/>
                    <a:pt x="4673" y="6271"/>
                  </a:cubicBezTo>
                  <a:cubicBezTo>
                    <a:pt x="3210" y="4147"/>
                    <a:pt x="1652" y="2023"/>
                    <a:pt x="95" y="41"/>
                  </a:cubicBezTo>
                  <a:cubicBezTo>
                    <a:pt x="95" y="12"/>
                    <a:pt x="86"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42"/>
            <p:cNvSpPr/>
            <p:nvPr/>
          </p:nvSpPr>
          <p:spPr>
            <a:xfrm>
              <a:off x="1167046" y="2518303"/>
              <a:ext cx="41839" cy="36103"/>
            </a:xfrm>
            <a:custGeom>
              <a:avLst/>
              <a:gdLst/>
              <a:ahLst/>
              <a:cxnLst/>
              <a:rect l="l" t="t" r="r" b="b"/>
              <a:pathLst>
                <a:path w="2451" h="2115" extrusionOk="0">
                  <a:moveTo>
                    <a:pt x="1035" y="0"/>
                  </a:moveTo>
                  <a:cubicBezTo>
                    <a:pt x="954" y="0"/>
                    <a:pt x="871" y="15"/>
                    <a:pt x="785" y="48"/>
                  </a:cubicBezTo>
                  <a:cubicBezTo>
                    <a:pt x="1" y="397"/>
                    <a:pt x="625" y="2114"/>
                    <a:pt x="1395" y="2114"/>
                  </a:cubicBezTo>
                  <a:cubicBezTo>
                    <a:pt x="1458" y="2114"/>
                    <a:pt x="1523" y="2102"/>
                    <a:pt x="1588" y="2077"/>
                  </a:cubicBezTo>
                  <a:cubicBezTo>
                    <a:pt x="2450" y="1689"/>
                    <a:pt x="1894" y="0"/>
                    <a:pt x="1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42"/>
            <p:cNvSpPr/>
            <p:nvPr/>
          </p:nvSpPr>
          <p:spPr>
            <a:xfrm>
              <a:off x="1159501" y="2475747"/>
              <a:ext cx="34652" cy="17719"/>
            </a:xfrm>
            <a:custGeom>
              <a:avLst/>
              <a:gdLst/>
              <a:ahLst/>
              <a:cxnLst/>
              <a:rect l="l" t="t" r="r" b="b"/>
              <a:pathLst>
                <a:path w="2030" h="1038" extrusionOk="0">
                  <a:moveTo>
                    <a:pt x="1112" y="0"/>
                  </a:moveTo>
                  <a:cubicBezTo>
                    <a:pt x="1016" y="0"/>
                    <a:pt x="913" y="12"/>
                    <a:pt x="803" y="39"/>
                  </a:cubicBezTo>
                  <a:cubicBezTo>
                    <a:pt x="472" y="87"/>
                    <a:pt x="142" y="275"/>
                    <a:pt x="48" y="559"/>
                  </a:cubicBezTo>
                  <a:cubicBezTo>
                    <a:pt x="0" y="653"/>
                    <a:pt x="95" y="889"/>
                    <a:pt x="236" y="983"/>
                  </a:cubicBezTo>
                  <a:cubicBezTo>
                    <a:pt x="336" y="1023"/>
                    <a:pt x="419" y="1038"/>
                    <a:pt x="506" y="1038"/>
                  </a:cubicBezTo>
                  <a:cubicBezTo>
                    <a:pt x="626" y="1038"/>
                    <a:pt x="753" y="1011"/>
                    <a:pt x="944" y="983"/>
                  </a:cubicBezTo>
                  <a:cubicBezTo>
                    <a:pt x="1180" y="889"/>
                    <a:pt x="1416" y="889"/>
                    <a:pt x="1652" y="842"/>
                  </a:cubicBezTo>
                  <a:cubicBezTo>
                    <a:pt x="1983" y="795"/>
                    <a:pt x="2030" y="323"/>
                    <a:pt x="1747" y="134"/>
                  </a:cubicBezTo>
                  <a:cubicBezTo>
                    <a:pt x="1546" y="67"/>
                    <a:pt x="1346"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42"/>
            <p:cNvSpPr/>
            <p:nvPr/>
          </p:nvSpPr>
          <p:spPr>
            <a:xfrm>
              <a:off x="1067903" y="2513916"/>
              <a:ext cx="31187" cy="24103"/>
            </a:xfrm>
            <a:custGeom>
              <a:avLst/>
              <a:gdLst/>
              <a:ahLst/>
              <a:cxnLst/>
              <a:rect l="l" t="t" r="r" b="b"/>
              <a:pathLst>
                <a:path w="1827" h="1412" extrusionOk="0">
                  <a:moveTo>
                    <a:pt x="1264" y="1"/>
                  </a:moveTo>
                  <a:cubicBezTo>
                    <a:pt x="1051" y="1"/>
                    <a:pt x="851" y="85"/>
                    <a:pt x="694" y="210"/>
                  </a:cubicBezTo>
                  <a:cubicBezTo>
                    <a:pt x="411" y="399"/>
                    <a:pt x="222" y="635"/>
                    <a:pt x="80" y="918"/>
                  </a:cubicBezTo>
                  <a:cubicBezTo>
                    <a:pt x="0" y="1199"/>
                    <a:pt x="226" y="1411"/>
                    <a:pt x="499" y="1411"/>
                  </a:cubicBezTo>
                  <a:cubicBezTo>
                    <a:pt x="547" y="1411"/>
                    <a:pt x="597" y="1405"/>
                    <a:pt x="647" y="1390"/>
                  </a:cubicBezTo>
                  <a:cubicBezTo>
                    <a:pt x="883" y="1249"/>
                    <a:pt x="1024" y="1154"/>
                    <a:pt x="1213" y="1013"/>
                  </a:cubicBezTo>
                  <a:cubicBezTo>
                    <a:pt x="1449" y="871"/>
                    <a:pt x="1638" y="777"/>
                    <a:pt x="1732" y="494"/>
                  </a:cubicBezTo>
                  <a:cubicBezTo>
                    <a:pt x="1827" y="399"/>
                    <a:pt x="1732" y="163"/>
                    <a:pt x="1591" y="69"/>
                  </a:cubicBezTo>
                  <a:cubicBezTo>
                    <a:pt x="1481" y="22"/>
                    <a:pt x="1370" y="1"/>
                    <a:pt x="1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42"/>
            <p:cNvSpPr/>
            <p:nvPr/>
          </p:nvSpPr>
          <p:spPr>
            <a:xfrm>
              <a:off x="1142311" y="2646396"/>
              <a:ext cx="24461" cy="11300"/>
            </a:xfrm>
            <a:custGeom>
              <a:avLst/>
              <a:gdLst/>
              <a:ahLst/>
              <a:cxnLst/>
              <a:rect l="l" t="t" r="r" b="b"/>
              <a:pathLst>
                <a:path w="1433" h="662" extrusionOk="0">
                  <a:moveTo>
                    <a:pt x="42" y="148"/>
                  </a:moveTo>
                  <a:cubicBezTo>
                    <a:pt x="21" y="148"/>
                    <a:pt x="0" y="190"/>
                    <a:pt x="63" y="190"/>
                  </a:cubicBezTo>
                  <a:cubicBezTo>
                    <a:pt x="63" y="158"/>
                    <a:pt x="53" y="148"/>
                    <a:pt x="42" y="148"/>
                  </a:cubicBezTo>
                  <a:close/>
                  <a:moveTo>
                    <a:pt x="1385" y="1"/>
                  </a:moveTo>
                  <a:cubicBezTo>
                    <a:pt x="1243" y="190"/>
                    <a:pt x="1007" y="331"/>
                    <a:pt x="771" y="425"/>
                  </a:cubicBezTo>
                  <a:cubicBezTo>
                    <a:pt x="736" y="431"/>
                    <a:pt x="702" y="433"/>
                    <a:pt x="670" y="433"/>
                  </a:cubicBezTo>
                  <a:cubicBezTo>
                    <a:pt x="409" y="433"/>
                    <a:pt x="274" y="274"/>
                    <a:pt x="63" y="190"/>
                  </a:cubicBezTo>
                  <a:lnTo>
                    <a:pt x="63" y="190"/>
                  </a:lnTo>
                  <a:cubicBezTo>
                    <a:pt x="158" y="473"/>
                    <a:pt x="394" y="661"/>
                    <a:pt x="771" y="661"/>
                  </a:cubicBezTo>
                  <a:cubicBezTo>
                    <a:pt x="1055" y="567"/>
                    <a:pt x="1338" y="284"/>
                    <a:pt x="1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42"/>
            <p:cNvSpPr/>
            <p:nvPr/>
          </p:nvSpPr>
          <p:spPr>
            <a:xfrm>
              <a:off x="1140161" y="2613366"/>
              <a:ext cx="39500" cy="29224"/>
            </a:xfrm>
            <a:custGeom>
              <a:avLst/>
              <a:gdLst/>
              <a:ahLst/>
              <a:cxnLst/>
              <a:rect l="l" t="t" r="r" b="b"/>
              <a:pathLst>
                <a:path w="2314" h="1712" extrusionOk="0">
                  <a:moveTo>
                    <a:pt x="2313" y="1"/>
                  </a:moveTo>
                  <a:cubicBezTo>
                    <a:pt x="1749" y="249"/>
                    <a:pt x="1206" y="314"/>
                    <a:pt x="794" y="314"/>
                  </a:cubicBezTo>
                  <a:cubicBezTo>
                    <a:pt x="343" y="314"/>
                    <a:pt x="48" y="237"/>
                    <a:pt x="48" y="237"/>
                  </a:cubicBezTo>
                  <a:lnTo>
                    <a:pt x="48" y="237"/>
                  </a:lnTo>
                  <a:cubicBezTo>
                    <a:pt x="48" y="237"/>
                    <a:pt x="1" y="567"/>
                    <a:pt x="95" y="945"/>
                  </a:cubicBezTo>
                  <a:cubicBezTo>
                    <a:pt x="224" y="1289"/>
                    <a:pt x="432" y="1712"/>
                    <a:pt x="897" y="1712"/>
                  </a:cubicBezTo>
                  <a:cubicBezTo>
                    <a:pt x="942" y="1712"/>
                    <a:pt x="989" y="1708"/>
                    <a:pt x="1039" y="1700"/>
                  </a:cubicBezTo>
                  <a:cubicBezTo>
                    <a:pt x="1275" y="1653"/>
                    <a:pt x="1511" y="1464"/>
                    <a:pt x="1700" y="1275"/>
                  </a:cubicBezTo>
                  <a:cubicBezTo>
                    <a:pt x="2172" y="803"/>
                    <a:pt x="2313" y="1"/>
                    <a:pt x="23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42"/>
            <p:cNvSpPr/>
            <p:nvPr/>
          </p:nvSpPr>
          <p:spPr>
            <a:xfrm>
              <a:off x="1139358" y="2522007"/>
              <a:ext cx="56194" cy="100867"/>
            </a:xfrm>
            <a:custGeom>
              <a:avLst/>
              <a:gdLst/>
              <a:ahLst/>
              <a:cxnLst/>
              <a:rect l="l" t="t" r="r" b="b"/>
              <a:pathLst>
                <a:path w="3292" h="5909" extrusionOk="0">
                  <a:moveTo>
                    <a:pt x="792" y="0"/>
                  </a:moveTo>
                  <a:cubicBezTo>
                    <a:pt x="740" y="0"/>
                    <a:pt x="689" y="33"/>
                    <a:pt x="756" y="67"/>
                  </a:cubicBezTo>
                  <a:cubicBezTo>
                    <a:pt x="1275" y="1199"/>
                    <a:pt x="2266" y="2899"/>
                    <a:pt x="2549" y="3512"/>
                  </a:cubicBezTo>
                  <a:cubicBezTo>
                    <a:pt x="2313" y="3559"/>
                    <a:pt x="1794" y="3606"/>
                    <a:pt x="1463" y="3701"/>
                  </a:cubicBezTo>
                  <a:cubicBezTo>
                    <a:pt x="1369" y="3701"/>
                    <a:pt x="2266" y="5164"/>
                    <a:pt x="2266" y="5258"/>
                  </a:cubicBezTo>
                  <a:cubicBezTo>
                    <a:pt x="1788" y="5418"/>
                    <a:pt x="1310" y="5556"/>
                    <a:pt x="817" y="5556"/>
                  </a:cubicBezTo>
                  <a:cubicBezTo>
                    <a:pt x="580" y="5556"/>
                    <a:pt x="340" y="5524"/>
                    <a:pt x="95" y="5447"/>
                  </a:cubicBezTo>
                  <a:cubicBezTo>
                    <a:pt x="48" y="5447"/>
                    <a:pt x="0" y="5494"/>
                    <a:pt x="48" y="5589"/>
                  </a:cubicBezTo>
                  <a:cubicBezTo>
                    <a:pt x="382" y="5812"/>
                    <a:pt x="769" y="5908"/>
                    <a:pt x="1164" y="5908"/>
                  </a:cubicBezTo>
                  <a:cubicBezTo>
                    <a:pt x="1605" y="5908"/>
                    <a:pt x="2056" y="5788"/>
                    <a:pt x="2455" y="5589"/>
                  </a:cubicBezTo>
                  <a:cubicBezTo>
                    <a:pt x="2643" y="5494"/>
                    <a:pt x="2691" y="5447"/>
                    <a:pt x="2691" y="5400"/>
                  </a:cubicBezTo>
                  <a:cubicBezTo>
                    <a:pt x="2502" y="4975"/>
                    <a:pt x="2030" y="4031"/>
                    <a:pt x="2030" y="4031"/>
                  </a:cubicBezTo>
                  <a:lnTo>
                    <a:pt x="2030" y="4031"/>
                  </a:lnTo>
                  <a:cubicBezTo>
                    <a:pt x="2061" y="4037"/>
                    <a:pt x="2106" y="4040"/>
                    <a:pt x="2160" y="4040"/>
                  </a:cubicBezTo>
                  <a:cubicBezTo>
                    <a:pt x="2519" y="4040"/>
                    <a:pt x="3292" y="3912"/>
                    <a:pt x="3210" y="3748"/>
                  </a:cubicBezTo>
                  <a:cubicBezTo>
                    <a:pt x="2502" y="2427"/>
                    <a:pt x="1983" y="1577"/>
                    <a:pt x="850" y="20"/>
                  </a:cubicBezTo>
                  <a:cubicBezTo>
                    <a:pt x="836" y="6"/>
                    <a:pt x="814" y="0"/>
                    <a:pt x="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42"/>
            <p:cNvSpPr/>
            <p:nvPr/>
          </p:nvSpPr>
          <p:spPr>
            <a:xfrm>
              <a:off x="1082549" y="2546980"/>
              <a:ext cx="43836" cy="36257"/>
            </a:xfrm>
            <a:custGeom>
              <a:avLst/>
              <a:gdLst/>
              <a:ahLst/>
              <a:cxnLst/>
              <a:rect l="l" t="t" r="r" b="b"/>
              <a:pathLst>
                <a:path w="2568" h="2124" extrusionOk="0">
                  <a:moveTo>
                    <a:pt x="1158" y="1"/>
                  </a:moveTo>
                  <a:cubicBezTo>
                    <a:pt x="1111" y="1"/>
                    <a:pt x="1064" y="7"/>
                    <a:pt x="1016" y="20"/>
                  </a:cubicBezTo>
                  <a:cubicBezTo>
                    <a:pt x="1" y="329"/>
                    <a:pt x="636" y="2123"/>
                    <a:pt x="1457" y="2123"/>
                  </a:cubicBezTo>
                  <a:cubicBezTo>
                    <a:pt x="1513" y="2123"/>
                    <a:pt x="1571" y="2115"/>
                    <a:pt x="1629" y="2096"/>
                  </a:cubicBezTo>
                  <a:cubicBezTo>
                    <a:pt x="2567" y="1873"/>
                    <a:pt x="1984" y="1"/>
                    <a:pt x="1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42"/>
            <p:cNvSpPr/>
            <p:nvPr/>
          </p:nvSpPr>
          <p:spPr>
            <a:xfrm>
              <a:off x="2280129" y="1682061"/>
              <a:ext cx="31443" cy="13912"/>
            </a:xfrm>
            <a:custGeom>
              <a:avLst/>
              <a:gdLst/>
              <a:ahLst/>
              <a:cxnLst/>
              <a:rect l="l" t="t" r="r" b="b"/>
              <a:pathLst>
                <a:path w="1842" h="815" extrusionOk="0">
                  <a:moveTo>
                    <a:pt x="1039" y="0"/>
                  </a:moveTo>
                  <a:cubicBezTo>
                    <a:pt x="756" y="0"/>
                    <a:pt x="520" y="95"/>
                    <a:pt x="284" y="189"/>
                  </a:cubicBezTo>
                  <a:cubicBezTo>
                    <a:pt x="1" y="283"/>
                    <a:pt x="95" y="661"/>
                    <a:pt x="425" y="755"/>
                  </a:cubicBezTo>
                  <a:cubicBezTo>
                    <a:pt x="496" y="779"/>
                    <a:pt x="591" y="779"/>
                    <a:pt x="691" y="779"/>
                  </a:cubicBezTo>
                  <a:cubicBezTo>
                    <a:pt x="791" y="779"/>
                    <a:pt x="897" y="779"/>
                    <a:pt x="992" y="803"/>
                  </a:cubicBezTo>
                  <a:cubicBezTo>
                    <a:pt x="1110" y="803"/>
                    <a:pt x="1216" y="814"/>
                    <a:pt x="1322" y="814"/>
                  </a:cubicBezTo>
                  <a:cubicBezTo>
                    <a:pt x="1428" y="814"/>
                    <a:pt x="1535" y="803"/>
                    <a:pt x="1653" y="755"/>
                  </a:cubicBezTo>
                  <a:cubicBezTo>
                    <a:pt x="1747" y="661"/>
                    <a:pt x="1841" y="519"/>
                    <a:pt x="1747" y="378"/>
                  </a:cubicBezTo>
                  <a:cubicBezTo>
                    <a:pt x="1653" y="95"/>
                    <a:pt x="1369" y="0"/>
                    <a:pt x="1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42"/>
            <p:cNvSpPr/>
            <p:nvPr/>
          </p:nvSpPr>
          <p:spPr>
            <a:xfrm>
              <a:off x="2364728" y="1713760"/>
              <a:ext cx="26458" cy="20518"/>
            </a:xfrm>
            <a:custGeom>
              <a:avLst/>
              <a:gdLst/>
              <a:ahLst/>
              <a:cxnLst/>
              <a:rect l="l" t="t" r="r" b="b"/>
              <a:pathLst>
                <a:path w="1550" h="1202" extrusionOk="0">
                  <a:moveTo>
                    <a:pt x="520" y="1"/>
                  </a:moveTo>
                  <a:cubicBezTo>
                    <a:pt x="395" y="1"/>
                    <a:pt x="277" y="38"/>
                    <a:pt x="189" y="125"/>
                  </a:cubicBezTo>
                  <a:cubicBezTo>
                    <a:pt x="47" y="173"/>
                    <a:pt x="0" y="361"/>
                    <a:pt x="47" y="456"/>
                  </a:cubicBezTo>
                  <a:cubicBezTo>
                    <a:pt x="189" y="692"/>
                    <a:pt x="331" y="786"/>
                    <a:pt x="519" y="881"/>
                  </a:cubicBezTo>
                  <a:cubicBezTo>
                    <a:pt x="708" y="1022"/>
                    <a:pt x="897" y="1117"/>
                    <a:pt x="1039" y="1164"/>
                  </a:cubicBezTo>
                  <a:cubicBezTo>
                    <a:pt x="1081" y="1189"/>
                    <a:pt x="1126" y="1201"/>
                    <a:pt x="1169" y="1201"/>
                  </a:cubicBezTo>
                  <a:cubicBezTo>
                    <a:pt x="1366" y="1201"/>
                    <a:pt x="1549" y="962"/>
                    <a:pt x="1511" y="692"/>
                  </a:cubicBezTo>
                  <a:cubicBezTo>
                    <a:pt x="1416" y="409"/>
                    <a:pt x="1227" y="220"/>
                    <a:pt x="944" y="125"/>
                  </a:cubicBezTo>
                  <a:cubicBezTo>
                    <a:pt x="818" y="50"/>
                    <a:pt x="665" y="1"/>
                    <a:pt x="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42"/>
            <p:cNvSpPr/>
            <p:nvPr/>
          </p:nvSpPr>
          <p:spPr>
            <a:xfrm>
              <a:off x="2345388" y="1755376"/>
              <a:ext cx="11300" cy="29019"/>
            </a:xfrm>
            <a:custGeom>
              <a:avLst/>
              <a:gdLst/>
              <a:ahLst/>
              <a:cxnLst/>
              <a:rect l="l" t="t" r="r" b="b"/>
              <a:pathLst>
                <a:path w="662" h="1700" extrusionOk="0">
                  <a:moveTo>
                    <a:pt x="473" y="0"/>
                  </a:moveTo>
                  <a:cubicBezTo>
                    <a:pt x="189" y="472"/>
                    <a:pt x="1" y="1369"/>
                    <a:pt x="661" y="1699"/>
                  </a:cubicBezTo>
                  <a:lnTo>
                    <a:pt x="661" y="1652"/>
                  </a:lnTo>
                  <a:cubicBezTo>
                    <a:pt x="189" y="1274"/>
                    <a:pt x="284" y="614"/>
                    <a:pt x="473" y="47"/>
                  </a:cubicBezTo>
                  <a:cubicBezTo>
                    <a:pt x="520" y="47"/>
                    <a:pt x="473" y="0"/>
                    <a:pt x="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42"/>
            <p:cNvSpPr/>
            <p:nvPr/>
          </p:nvSpPr>
          <p:spPr>
            <a:xfrm>
              <a:off x="2344432" y="1747080"/>
              <a:ext cx="35847" cy="32604"/>
            </a:xfrm>
            <a:custGeom>
              <a:avLst/>
              <a:gdLst/>
              <a:ahLst/>
              <a:cxnLst/>
              <a:rect l="l" t="t" r="r" b="b"/>
              <a:pathLst>
                <a:path w="2100" h="1910" extrusionOk="0">
                  <a:moveTo>
                    <a:pt x="1078" y="1"/>
                  </a:moveTo>
                  <a:cubicBezTo>
                    <a:pt x="349" y="1"/>
                    <a:pt x="0" y="1722"/>
                    <a:pt x="764" y="1902"/>
                  </a:cubicBezTo>
                  <a:cubicBezTo>
                    <a:pt x="797" y="1907"/>
                    <a:pt x="829" y="1909"/>
                    <a:pt x="860" y="1909"/>
                  </a:cubicBezTo>
                  <a:cubicBezTo>
                    <a:pt x="1693" y="1909"/>
                    <a:pt x="2099" y="151"/>
                    <a:pt x="1189" y="14"/>
                  </a:cubicBezTo>
                  <a:cubicBezTo>
                    <a:pt x="1151" y="5"/>
                    <a:pt x="1114" y="1"/>
                    <a:pt x="1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42"/>
            <p:cNvSpPr/>
            <p:nvPr/>
          </p:nvSpPr>
          <p:spPr>
            <a:xfrm>
              <a:off x="2367954" y="1749572"/>
              <a:ext cx="21764" cy="16541"/>
            </a:xfrm>
            <a:custGeom>
              <a:avLst/>
              <a:gdLst/>
              <a:ahLst/>
              <a:cxnLst/>
              <a:rect l="l" t="t" r="r" b="b"/>
              <a:pathLst>
                <a:path w="1275" h="969" extrusionOk="0">
                  <a:moveTo>
                    <a:pt x="122" y="0"/>
                  </a:moveTo>
                  <a:cubicBezTo>
                    <a:pt x="81" y="0"/>
                    <a:pt x="41" y="111"/>
                    <a:pt x="0" y="151"/>
                  </a:cubicBezTo>
                  <a:cubicBezTo>
                    <a:pt x="0" y="576"/>
                    <a:pt x="142" y="906"/>
                    <a:pt x="519" y="954"/>
                  </a:cubicBezTo>
                  <a:cubicBezTo>
                    <a:pt x="564" y="964"/>
                    <a:pt x="607" y="968"/>
                    <a:pt x="648" y="968"/>
                  </a:cubicBezTo>
                  <a:cubicBezTo>
                    <a:pt x="992" y="968"/>
                    <a:pt x="1185" y="635"/>
                    <a:pt x="1227" y="340"/>
                  </a:cubicBezTo>
                  <a:cubicBezTo>
                    <a:pt x="1274" y="246"/>
                    <a:pt x="1227" y="246"/>
                    <a:pt x="1227" y="246"/>
                  </a:cubicBezTo>
                  <a:cubicBezTo>
                    <a:pt x="1080" y="393"/>
                    <a:pt x="904" y="512"/>
                    <a:pt x="721" y="512"/>
                  </a:cubicBezTo>
                  <a:cubicBezTo>
                    <a:pt x="670" y="512"/>
                    <a:pt x="618" y="502"/>
                    <a:pt x="566" y="482"/>
                  </a:cubicBezTo>
                  <a:cubicBezTo>
                    <a:pt x="378" y="387"/>
                    <a:pt x="283" y="198"/>
                    <a:pt x="142" y="10"/>
                  </a:cubicBezTo>
                  <a:cubicBezTo>
                    <a:pt x="135" y="3"/>
                    <a:pt x="128"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42"/>
            <p:cNvSpPr/>
            <p:nvPr/>
          </p:nvSpPr>
          <p:spPr>
            <a:xfrm>
              <a:off x="2279327" y="1735678"/>
              <a:ext cx="16933" cy="24547"/>
            </a:xfrm>
            <a:custGeom>
              <a:avLst/>
              <a:gdLst/>
              <a:ahLst/>
              <a:cxnLst/>
              <a:rect l="l" t="t" r="r" b="b"/>
              <a:pathLst>
                <a:path w="992" h="1438" extrusionOk="0">
                  <a:moveTo>
                    <a:pt x="981" y="0"/>
                  </a:moveTo>
                  <a:lnTo>
                    <a:pt x="981" y="0"/>
                  </a:lnTo>
                  <a:cubicBezTo>
                    <a:pt x="971" y="0"/>
                    <a:pt x="960" y="21"/>
                    <a:pt x="992" y="21"/>
                  </a:cubicBezTo>
                  <a:cubicBezTo>
                    <a:pt x="992" y="6"/>
                    <a:pt x="986" y="0"/>
                    <a:pt x="981" y="0"/>
                  </a:cubicBezTo>
                  <a:close/>
                  <a:moveTo>
                    <a:pt x="992" y="21"/>
                  </a:moveTo>
                  <a:lnTo>
                    <a:pt x="992" y="21"/>
                  </a:lnTo>
                  <a:cubicBezTo>
                    <a:pt x="803" y="682"/>
                    <a:pt x="567" y="1296"/>
                    <a:pt x="0" y="1390"/>
                  </a:cubicBezTo>
                  <a:lnTo>
                    <a:pt x="0" y="1437"/>
                  </a:lnTo>
                  <a:cubicBezTo>
                    <a:pt x="614" y="1437"/>
                    <a:pt x="992" y="540"/>
                    <a:pt x="992"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42"/>
            <p:cNvSpPr/>
            <p:nvPr/>
          </p:nvSpPr>
          <p:spPr>
            <a:xfrm>
              <a:off x="2266081" y="1722465"/>
              <a:ext cx="36342" cy="31972"/>
            </a:xfrm>
            <a:custGeom>
              <a:avLst/>
              <a:gdLst/>
              <a:ahLst/>
              <a:cxnLst/>
              <a:rect l="l" t="t" r="r" b="b"/>
              <a:pathLst>
                <a:path w="2129" h="1873" extrusionOk="0">
                  <a:moveTo>
                    <a:pt x="1167" y="1"/>
                  </a:moveTo>
                  <a:cubicBezTo>
                    <a:pt x="371" y="1"/>
                    <a:pt x="0" y="1574"/>
                    <a:pt x="824" y="1834"/>
                  </a:cubicBezTo>
                  <a:cubicBezTo>
                    <a:pt x="888" y="1860"/>
                    <a:pt x="951" y="1872"/>
                    <a:pt x="1011" y="1872"/>
                  </a:cubicBezTo>
                  <a:cubicBezTo>
                    <a:pt x="1708" y="1872"/>
                    <a:pt x="2128" y="257"/>
                    <a:pt x="1390" y="40"/>
                  </a:cubicBezTo>
                  <a:cubicBezTo>
                    <a:pt x="1313" y="13"/>
                    <a:pt x="1238" y="1"/>
                    <a:pt x="1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42"/>
            <p:cNvSpPr/>
            <p:nvPr/>
          </p:nvSpPr>
          <p:spPr>
            <a:xfrm>
              <a:off x="2264818" y="1716696"/>
              <a:ext cx="19357" cy="17258"/>
            </a:xfrm>
            <a:custGeom>
              <a:avLst/>
              <a:gdLst/>
              <a:ahLst/>
              <a:cxnLst/>
              <a:rect l="l" t="t" r="r" b="b"/>
              <a:pathLst>
                <a:path w="1134" h="1011" extrusionOk="0">
                  <a:moveTo>
                    <a:pt x="143" y="1"/>
                  </a:moveTo>
                  <a:cubicBezTo>
                    <a:pt x="1" y="378"/>
                    <a:pt x="1" y="756"/>
                    <a:pt x="379" y="945"/>
                  </a:cubicBezTo>
                  <a:cubicBezTo>
                    <a:pt x="447" y="990"/>
                    <a:pt x="515" y="1011"/>
                    <a:pt x="583" y="1011"/>
                  </a:cubicBezTo>
                  <a:cubicBezTo>
                    <a:pt x="793" y="1011"/>
                    <a:pt x="991" y="806"/>
                    <a:pt x="1134" y="520"/>
                  </a:cubicBezTo>
                  <a:cubicBezTo>
                    <a:pt x="1134" y="473"/>
                    <a:pt x="1134" y="378"/>
                    <a:pt x="1086" y="378"/>
                  </a:cubicBezTo>
                  <a:cubicBezTo>
                    <a:pt x="898" y="425"/>
                    <a:pt x="709" y="520"/>
                    <a:pt x="520" y="520"/>
                  </a:cubicBezTo>
                  <a:cubicBezTo>
                    <a:pt x="284" y="473"/>
                    <a:pt x="237" y="237"/>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42"/>
            <p:cNvSpPr/>
            <p:nvPr/>
          </p:nvSpPr>
          <p:spPr>
            <a:xfrm>
              <a:off x="2311555" y="1829494"/>
              <a:ext cx="20962" cy="8211"/>
            </a:xfrm>
            <a:custGeom>
              <a:avLst/>
              <a:gdLst/>
              <a:ahLst/>
              <a:cxnLst/>
              <a:rect l="l" t="t" r="r" b="b"/>
              <a:pathLst>
                <a:path w="1228" h="481" extrusionOk="0">
                  <a:moveTo>
                    <a:pt x="0" y="0"/>
                  </a:moveTo>
                  <a:cubicBezTo>
                    <a:pt x="95" y="236"/>
                    <a:pt x="378" y="472"/>
                    <a:pt x="614" y="472"/>
                  </a:cubicBezTo>
                  <a:cubicBezTo>
                    <a:pt x="661" y="478"/>
                    <a:pt x="705" y="481"/>
                    <a:pt x="747" y="481"/>
                  </a:cubicBezTo>
                  <a:cubicBezTo>
                    <a:pt x="1036" y="481"/>
                    <a:pt x="1186" y="336"/>
                    <a:pt x="1227" y="47"/>
                  </a:cubicBezTo>
                  <a:lnTo>
                    <a:pt x="1227" y="47"/>
                  </a:lnTo>
                  <a:cubicBezTo>
                    <a:pt x="1074" y="162"/>
                    <a:pt x="920" y="309"/>
                    <a:pt x="742" y="309"/>
                  </a:cubicBezTo>
                  <a:cubicBezTo>
                    <a:pt x="701" y="309"/>
                    <a:pt x="658" y="301"/>
                    <a:pt x="614" y="283"/>
                  </a:cubicBezTo>
                  <a:cubicBezTo>
                    <a:pt x="378" y="283"/>
                    <a:pt x="236" y="142"/>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42"/>
            <p:cNvSpPr/>
            <p:nvPr/>
          </p:nvSpPr>
          <p:spPr>
            <a:xfrm>
              <a:off x="2282280" y="1688991"/>
              <a:ext cx="51039" cy="121743"/>
            </a:xfrm>
            <a:custGeom>
              <a:avLst/>
              <a:gdLst/>
              <a:ahLst/>
              <a:cxnLst/>
              <a:rect l="l" t="t" r="r" b="b"/>
              <a:pathLst>
                <a:path w="2990" h="7132" extrusionOk="0">
                  <a:moveTo>
                    <a:pt x="2799" y="0"/>
                  </a:moveTo>
                  <a:cubicBezTo>
                    <a:pt x="2782" y="0"/>
                    <a:pt x="2766" y="6"/>
                    <a:pt x="2754" y="19"/>
                  </a:cubicBezTo>
                  <a:cubicBezTo>
                    <a:pt x="1621" y="1671"/>
                    <a:pt x="819" y="3700"/>
                    <a:pt x="63" y="5446"/>
                  </a:cubicBezTo>
                  <a:cubicBezTo>
                    <a:pt x="1" y="5572"/>
                    <a:pt x="399" y="5593"/>
                    <a:pt x="728" y="5593"/>
                  </a:cubicBezTo>
                  <a:cubicBezTo>
                    <a:pt x="892" y="5593"/>
                    <a:pt x="1039" y="5588"/>
                    <a:pt x="1102" y="5588"/>
                  </a:cubicBezTo>
                  <a:cubicBezTo>
                    <a:pt x="1102" y="5588"/>
                    <a:pt x="771" y="6390"/>
                    <a:pt x="630" y="6815"/>
                  </a:cubicBezTo>
                  <a:cubicBezTo>
                    <a:pt x="630" y="6862"/>
                    <a:pt x="677" y="6862"/>
                    <a:pt x="866" y="6957"/>
                  </a:cubicBezTo>
                  <a:cubicBezTo>
                    <a:pt x="1153" y="7071"/>
                    <a:pt x="1447" y="7132"/>
                    <a:pt x="1737" y="7132"/>
                  </a:cubicBezTo>
                  <a:cubicBezTo>
                    <a:pt x="2162" y="7132"/>
                    <a:pt x="2577" y="7002"/>
                    <a:pt x="2942" y="6721"/>
                  </a:cubicBezTo>
                  <a:cubicBezTo>
                    <a:pt x="2990" y="6626"/>
                    <a:pt x="2942" y="6626"/>
                    <a:pt x="2895" y="6626"/>
                  </a:cubicBezTo>
                  <a:cubicBezTo>
                    <a:pt x="2541" y="6753"/>
                    <a:pt x="2200" y="6798"/>
                    <a:pt x="1865" y="6798"/>
                  </a:cubicBezTo>
                  <a:cubicBezTo>
                    <a:pt x="1576" y="6798"/>
                    <a:pt x="1292" y="6764"/>
                    <a:pt x="1007" y="6721"/>
                  </a:cubicBezTo>
                  <a:cubicBezTo>
                    <a:pt x="1007" y="6579"/>
                    <a:pt x="1621" y="5305"/>
                    <a:pt x="1574" y="5305"/>
                  </a:cubicBezTo>
                  <a:cubicBezTo>
                    <a:pt x="1338" y="5210"/>
                    <a:pt x="866" y="5210"/>
                    <a:pt x="583" y="5210"/>
                  </a:cubicBezTo>
                  <a:cubicBezTo>
                    <a:pt x="1291" y="3464"/>
                    <a:pt x="2234" y="1860"/>
                    <a:pt x="2895" y="113"/>
                  </a:cubicBezTo>
                  <a:cubicBezTo>
                    <a:pt x="2895" y="44"/>
                    <a:pt x="2845" y="0"/>
                    <a:pt x="2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42"/>
            <p:cNvSpPr/>
            <p:nvPr/>
          </p:nvSpPr>
          <p:spPr>
            <a:xfrm>
              <a:off x="2297865" y="1802899"/>
              <a:ext cx="35454" cy="24410"/>
            </a:xfrm>
            <a:custGeom>
              <a:avLst/>
              <a:gdLst/>
              <a:ahLst/>
              <a:cxnLst/>
              <a:rect l="l" t="t" r="r" b="b"/>
              <a:pathLst>
                <a:path w="2077" h="1430" extrusionOk="0">
                  <a:moveTo>
                    <a:pt x="2029" y="1"/>
                  </a:moveTo>
                  <a:cubicBezTo>
                    <a:pt x="2029" y="1"/>
                    <a:pt x="1540" y="221"/>
                    <a:pt x="861" y="221"/>
                  </a:cubicBezTo>
                  <a:cubicBezTo>
                    <a:pt x="597" y="221"/>
                    <a:pt x="304" y="187"/>
                    <a:pt x="0" y="95"/>
                  </a:cubicBezTo>
                  <a:lnTo>
                    <a:pt x="0" y="95"/>
                  </a:lnTo>
                  <a:cubicBezTo>
                    <a:pt x="0" y="95"/>
                    <a:pt x="189" y="756"/>
                    <a:pt x="661" y="1133"/>
                  </a:cubicBezTo>
                  <a:cubicBezTo>
                    <a:pt x="850" y="1275"/>
                    <a:pt x="1038" y="1369"/>
                    <a:pt x="1321" y="1416"/>
                  </a:cubicBezTo>
                  <a:cubicBezTo>
                    <a:pt x="1371" y="1425"/>
                    <a:pt x="1417" y="1430"/>
                    <a:pt x="1459" y="1430"/>
                  </a:cubicBezTo>
                  <a:cubicBezTo>
                    <a:pt x="1859" y="1430"/>
                    <a:pt x="1944" y="1046"/>
                    <a:pt x="2029" y="661"/>
                  </a:cubicBezTo>
                  <a:cubicBezTo>
                    <a:pt x="2077" y="378"/>
                    <a:pt x="2029" y="1"/>
                    <a:pt x="20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42"/>
            <p:cNvSpPr/>
            <p:nvPr/>
          </p:nvSpPr>
          <p:spPr>
            <a:xfrm>
              <a:off x="2309131" y="1813619"/>
              <a:ext cx="23386" cy="14339"/>
            </a:xfrm>
            <a:custGeom>
              <a:avLst/>
              <a:gdLst/>
              <a:ahLst/>
              <a:cxnLst/>
              <a:rect l="l" t="t" r="r" b="b"/>
              <a:pathLst>
                <a:path w="1370" h="840" extrusionOk="0">
                  <a:moveTo>
                    <a:pt x="1005" y="0"/>
                  </a:moveTo>
                  <a:cubicBezTo>
                    <a:pt x="577" y="0"/>
                    <a:pt x="147" y="139"/>
                    <a:pt x="1" y="505"/>
                  </a:cubicBezTo>
                  <a:cubicBezTo>
                    <a:pt x="190" y="647"/>
                    <a:pt x="378" y="741"/>
                    <a:pt x="661" y="836"/>
                  </a:cubicBezTo>
                  <a:cubicBezTo>
                    <a:pt x="688" y="838"/>
                    <a:pt x="714" y="839"/>
                    <a:pt x="738" y="839"/>
                  </a:cubicBezTo>
                  <a:cubicBezTo>
                    <a:pt x="1190" y="839"/>
                    <a:pt x="1280" y="436"/>
                    <a:pt x="1369" y="33"/>
                  </a:cubicBezTo>
                  <a:cubicBezTo>
                    <a:pt x="1253" y="12"/>
                    <a:pt x="1129" y="0"/>
                    <a:pt x="1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42"/>
            <p:cNvSpPr/>
            <p:nvPr/>
          </p:nvSpPr>
          <p:spPr>
            <a:xfrm>
              <a:off x="1047522" y="2514735"/>
              <a:ext cx="107968" cy="94960"/>
            </a:xfrm>
            <a:custGeom>
              <a:avLst/>
              <a:gdLst/>
              <a:ahLst/>
              <a:cxnLst/>
              <a:rect l="l" t="t" r="r" b="b"/>
              <a:pathLst>
                <a:path w="6325" h="5563" extrusionOk="0">
                  <a:moveTo>
                    <a:pt x="3230" y="315"/>
                  </a:moveTo>
                  <a:cubicBezTo>
                    <a:pt x="4137" y="315"/>
                    <a:pt x="5016" y="867"/>
                    <a:pt x="5428" y="1814"/>
                  </a:cubicBezTo>
                  <a:cubicBezTo>
                    <a:pt x="5947" y="3041"/>
                    <a:pt x="5380" y="4457"/>
                    <a:pt x="4106" y="4976"/>
                  </a:cubicBezTo>
                  <a:cubicBezTo>
                    <a:pt x="3792" y="5121"/>
                    <a:pt x="3466" y="5189"/>
                    <a:pt x="3146" y="5189"/>
                  </a:cubicBezTo>
                  <a:cubicBezTo>
                    <a:pt x="2214" y="5189"/>
                    <a:pt x="1330" y="4615"/>
                    <a:pt x="944" y="3702"/>
                  </a:cubicBezTo>
                  <a:cubicBezTo>
                    <a:pt x="425" y="2475"/>
                    <a:pt x="991" y="1059"/>
                    <a:pt x="2218" y="493"/>
                  </a:cubicBezTo>
                  <a:cubicBezTo>
                    <a:pt x="2407" y="398"/>
                    <a:pt x="2643" y="398"/>
                    <a:pt x="2832" y="351"/>
                  </a:cubicBezTo>
                  <a:cubicBezTo>
                    <a:pt x="2964" y="327"/>
                    <a:pt x="3097" y="315"/>
                    <a:pt x="3230" y="315"/>
                  </a:cubicBezTo>
                  <a:close/>
                  <a:moveTo>
                    <a:pt x="3162" y="0"/>
                  </a:moveTo>
                  <a:cubicBezTo>
                    <a:pt x="2799" y="0"/>
                    <a:pt x="2431" y="68"/>
                    <a:pt x="2077" y="210"/>
                  </a:cubicBezTo>
                  <a:cubicBezTo>
                    <a:pt x="661" y="823"/>
                    <a:pt x="0" y="2475"/>
                    <a:pt x="566" y="3891"/>
                  </a:cubicBezTo>
                  <a:cubicBezTo>
                    <a:pt x="1079" y="4959"/>
                    <a:pt x="2133" y="5563"/>
                    <a:pt x="3238" y="5563"/>
                  </a:cubicBezTo>
                  <a:cubicBezTo>
                    <a:pt x="3354" y="5563"/>
                    <a:pt x="3471" y="5556"/>
                    <a:pt x="3587" y="5543"/>
                  </a:cubicBezTo>
                  <a:cubicBezTo>
                    <a:pt x="3823" y="5448"/>
                    <a:pt x="4059" y="5401"/>
                    <a:pt x="4248" y="5354"/>
                  </a:cubicBezTo>
                  <a:cubicBezTo>
                    <a:pt x="5664" y="4740"/>
                    <a:pt x="6324" y="3089"/>
                    <a:pt x="5711" y="1673"/>
                  </a:cubicBezTo>
                  <a:cubicBezTo>
                    <a:pt x="5286" y="611"/>
                    <a:pt x="4251" y="0"/>
                    <a:pt x="3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42"/>
            <p:cNvSpPr/>
            <p:nvPr/>
          </p:nvSpPr>
          <p:spPr>
            <a:xfrm>
              <a:off x="1162727" y="2485972"/>
              <a:ext cx="78966" cy="93987"/>
            </a:xfrm>
            <a:custGeom>
              <a:avLst/>
              <a:gdLst/>
              <a:ahLst/>
              <a:cxnLst/>
              <a:rect l="l" t="t" r="r" b="b"/>
              <a:pathLst>
                <a:path w="4626" h="5506" extrusionOk="0">
                  <a:moveTo>
                    <a:pt x="1902" y="356"/>
                  </a:moveTo>
                  <a:cubicBezTo>
                    <a:pt x="2243" y="356"/>
                    <a:pt x="2585" y="515"/>
                    <a:pt x="2926" y="856"/>
                  </a:cubicBezTo>
                  <a:cubicBezTo>
                    <a:pt x="3351" y="1187"/>
                    <a:pt x="3681" y="1706"/>
                    <a:pt x="3870" y="2367"/>
                  </a:cubicBezTo>
                  <a:cubicBezTo>
                    <a:pt x="4201" y="3641"/>
                    <a:pt x="3729" y="4915"/>
                    <a:pt x="2879" y="5151"/>
                  </a:cubicBezTo>
                  <a:cubicBezTo>
                    <a:pt x="2773" y="5178"/>
                    <a:pt x="2665" y="5190"/>
                    <a:pt x="2558" y="5190"/>
                  </a:cubicBezTo>
                  <a:cubicBezTo>
                    <a:pt x="1710" y="5190"/>
                    <a:pt x="860" y="4394"/>
                    <a:pt x="566" y="3263"/>
                  </a:cubicBezTo>
                  <a:cubicBezTo>
                    <a:pt x="378" y="2603"/>
                    <a:pt x="425" y="1942"/>
                    <a:pt x="614" y="1423"/>
                  </a:cubicBezTo>
                  <a:cubicBezTo>
                    <a:pt x="802" y="903"/>
                    <a:pt x="1133" y="526"/>
                    <a:pt x="1558" y="431"/>
                  </a:cubicBezTo>
                  <a:cubicBezTo>
                    <a:pt x="1558" y="384"/>
                    <a:pt x="1605" y="384"/>
                    <a:pt x="1652" y="384"/>
                  </a:cubicBezTo>
                  <a:cubicBezTo>
                    <a:pt x="1735" y="366"/>
                    <a:pt x="1819" y="356"/>
                    <a:pt x="1902" y="356"/>
                  </a:cubicBezTo>
                  <a:close/>
                  <a:moveTo>
                    <a:pt x="1908" y="1"/>
                  </a:moveTo>
                  <a:cubicBezTo>
                    <a:pt x="1773" y="1"/>
                    <a:pt x="1640" y="19"/>
                    <a:pt x="1510" y="54"/>
                  </a:cubicBezTo>
                  <a:cubicBezTo>
                    <a:pt x="897" y="196"/>
                    <a:pt x="472" y="620"/>
                    <a:pt x="236" y="1234"/>
                  </a:cubicBezTo>
                  <a:cubicBezTo>
                    <a:pt x="0" y="1895"/>
                    <a:pt x="0" y="2603"/>
                    <a:pt x="189" y="3310"/>
                  </a:cubicBezTo>
                  <a:cubicBezTo>
                    <a:pt x="577" y="4605"/>
                    <a:pt x="1558" y="5505"/>
                    <a:pt x="2517" y="5505"/>
                  </a:cubicBezTo>
                  <a:cubicBezTo>
                    <a:pt x="2606" y="5505"/>
                    <a:pt x="2696" y="5498"/>
                    <a:pt x="2785" y="5481"/>
                  </a:cubicBezTo>
                  <a:cubicBezTo>
                    <a:pt x="2832" y="5481"/>
                    <a:pt x="2926" y="5434"/>
                    <a:pt x="2973" y="5434"/>
                  </a:cubicBezTo>
                  <a:cubicBezTo>
                    <a:pt x="4012" y="5151"/>
                    <a:pt x="4625" y="3688"/>
                    <a:pt x="4201" y="2178"/>
                  </a:cubicBezTo>
                  <a:cubicBezTo>
                    <a:pt x="4012" y="1470"/>
                    <a:pt x="3681" y="903"/>
                    <a:pt x="3162" y="479"/>
                  </a:cubicBezTo>
                  <a:cubicBezTo>
                    <a:pt x="2737" y="160"/>
                    <a:pt x="2313" y="1"/>
                    <a:pt x="1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42"/>
            <p:cNvSpPr/>
            <p:nvPr/>
          </p:nvSpPr>
          <p:spPr>
            <a:xfrm>
              <a:off x="1141782" y="2533785"/>
              <a:ext cx="28200" cy="15158"/>
            </a:xfrm>
            <a:custGeom>
              <a:avLst/>
              <a:gdLst/>
              <a:ahLst/>
              <a:cxnLst/>
              <a:rect l="l" t="t" r="r" b="b"/>
              <a:pathLst>
                <a:path w="1652" h="888" extrusionOk="0">
                  <a:moveTo>
                    <a:pt x="1092" y="1"/>
                  </a:moveTo>
                  <a:cubicBezTo>
                    <a:pt x="598" y="1"/>
                    <a:pt x="173" y="387"/>
                    <a:pt x="0" y="698"/>
                  </a:cubicBezTo>
                  <a:lnTo>
                    <a:pt x="236" y="887"/>
                  </a:lnTo>
                  <a:cubicBezTo>
                    <a:pt x="236" y="814"/>
                    <a:pt x="605" y="315"/>
                    <a:pt x="1057" y="315"/>
                  </a:cubicBezTo>
                  <a:cubicBezTo>
                    <a:pt x="1188" y="315"/>
                    <a:pt x="1325" y="356"/>
                    <a:pt x="1463" y="462"/>
                  </a:cubicBezTo>
                  <a:lnTo>
                    <a:pt x="1652" y="179"/>
                  </a:lnTo>
                  <a:cubicBezTo>
                    <a:pt x="1462" y="53"/>
                    <a:pt x="1272" y="1"/>
                    <a:pt x="1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42"/>
            <p:cNvSpPr/>
            <p:nvPr/>
          </p:nvSpPr>
          <p:spPr>
            <a:xfrm>
              <a:off x="962923" y="2561814"/>
              <a:ext cx="94278" cy="28217"/>
            </a:xfrm>
            <a:custGeom>
              <a:avLst/>
              <a:gdLst/>
              <a:ahLst/>
              <a:cxnLst/>
              <a:rect l="l" t="t" r="r" b="b"/>
              <a:pathLst>
                <a:path w="5523" h="1653" extrusionOk="0">
                  <a:moveTo>
                    <a:pt x="5475" y="0"/>
                  </a:moveTo>
                  <a:cubicBezTo>
                    <a:pt x="5286" y="47"/>
                    <a:pt x="1133" y="755"/>
                    <a:pt x="520" y="1038"/>
                  </a:cubicBezTo>
                  <a:cubicBezTo>
                    <a:pt x="473" y="1038"/>
                    <a:pt x="48" y="1369"/>
                    <a:pt x="1" y="1463"/>
                  </a:cubicBezTo>
                  <a:lnTo>
                    <a:pt x="331" y="1652"/>
                  </a:lnTo>
                  <a:cubicBezTo>
                    <a:pt x="331" y="1652"/>
                    <a:pt x="284" y="1510"/>
                    <a:pt x="661" y="1274"/>
                  </a:cubicBezTo>
                  <a:cubicBezTo>
                    <a:pt x="1133" y="1133"/>
                    <a:pt x="4343" y="519"/>
                    <a:pt x="5522" y="283"/>
                  </a:cubicBezTo>
                  <a:lnTo>
                    <a:pt x="54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42"/>
            <p:cNvSpPr/>
            <p:nvPr/>
          </p:nvSpPr>
          <p:spPr>
            <a:xfrm rot="737148">
              <a:off x="930303" y="2565629"/>
              <a:ext cx="93463" cy="83067"/>
            </a:xfrm>
            <a:custGeom>
              <a:avLst/>
              <a:gdLst/>
              <a:ahLst/>
              <a:cxnLst/>
              <a:rect l="l" t="t" r="r" b="b"/>
              <a:pathLst>
                <a:path w="5475" h="4866" extrusionOk="0">
                  <a:moveTo>
                    <a:pt x="1711" y="0"/>
                  </a:moveTo>
                  <a:cubicBezTo>
                    <a:pt x="1475" y="0"/>
                    <a:pt x="1260" y="63"/>
                    <a:pt x="1086" y="214"/>
                  </a:cubicBezTo>
                  <a:cubicBezTo>
                    <a:pt x="0" y="1063"/>
                    <a:pt x="2218" y="4603"/>
                    <a:pt x="3729" y="4839"/>
                  </a:cubicBezTo>
                  <a:cubicBezTo>
                    <a:pt x="3845" y="4857"/>
                    <a:pt x="3953" y="4866"/>
                    <a:pt x="4055" y="4866"/>
                  </a:cubicBezTo>
                  <a:cubicBezTo>
                    <a:pt x="5274" y="4866"/>
                    <a:pt x="5475" y="3659"/>
                    <a:pt x="5475" y="3659"/>
                  </a:cubicBezTo>
                  <a:lnTo>
                    <a:pt x="4578" y="1535"/>
                  </a:lnTo>
                  <a:cubicBezTo>
                    <a:pt x="4578" y="1535"/>
                    <a:pt x="2880" y="0"/>
                    <a:pt x="1711" y="0"/>
                  </a:cubicBezTo>
                  <a:close/>
                </a:path>
              </a:pathLst>
            </a:custGeom>
            <a:solidFill>
              <a:srgbClr val="FFC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42"/>
            <p:cNvSpPr/>
            <p:nvPr/>
          </p:nvSpPr>
          <p:spPr>
            <a:xfrm rot="737148">
              <a:off x="959033" y="2588650"/>
              <a:ext cx="52783" cy="48925"/>
            </a:xfrm>
            <a:custGeom>
              <a:avLst/>
              <a:gdLst/>
              <a:ahLst/>
              <a:cxnLst/>
              <a:rect l="l" t="t" r="r" b="b"/>
              <a:pathLst>
                <a:path w="3092" h="2866" extrusionOk="0">
                  <a:moveTo>
                    <a:pt x="222" y="1"/>
                  </a:moveTo>
                  <a:cubicBezTo>
                    <a:pt x="148" y="1"/>
                    <a:pt x="74" y="6"/>
                    <a:pt x="0" y="16"/>
                  </a:cubicBezTo>
                  <a:cubicBezTo>
                    <a:pt x="1039" y="252"/>
                    <a:pt x="1747" y="1102"/>
                    <a:pt x="2360" y="1904"/>
                  </a:cubicBezTo>
                  <a:cubicBezTo>
                    <a:pt x="2160" y="1754"/>
                    <a:pt x="1933" y="1643"/>
                    <a:pt x="1701" y="1643"/>
                  </a:cubicBezTo>
                  <a:cubicBezTo>
                    <a:pt x="1495" y="1643"/>
                    <a:pt x="1285" y="1730"/>
                    <a:pt x="1086" y="1951"/>
                  </a:cubicBezTo>
                  <a:cubicBezTo>
                    <a:pt x="1086" y="1951"/>
                    <a:pt x="1086" y="1998"/>
                    <a:pt x="1180" y="1998"/>
                  </a:cubicBezTo>
                  <a:cubicBezTo>
                    <a:pt x="1337" y="1940"/>
                    <a:pt x="1485" y="1905"/>
                    <a:pt x="1629" y="1905"/>
                  </a:cubicBezTo>
                  <a:cubicBezTo>
                    <a:pt x="1832" y="1905"/>
                    <a:pt x="2025" y="1974"/>
                    <a:pt x="2219" y="2140"/>
                  </a:cubicBezTo>
                  <a:cubicBezTo>
                    <a:pt x="2455" y="2329"/>
                    <a:pt x="2643" y="2612"/>
                    <a:pt x="2879" y="2848"/>
                  </a:cubicBezTo>
                  <a:cubicBezTo>
                    <a:pt x="2891" y="2860"/>
                    <a:pt x="2912" y="2866"/>
                    <a:pt x="2935" y="2866"/>
                  </a:cubicBezTo>
                  <a:cubicBezTo>
                    <a:pt x="3003" y="2866"/>
                    <a:pt x="3092" y="2813"/>
                    <a:pt x="3021" y="2706"/>
                  </a:cubicBezTo>
                  <a:cubicBezTo>
                    <a:pt x="2709" y="1459"/>
                    <a:pt x="1471" y="1"/>
                    <a:pt x="222"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42"/>
            <p:cNvSpPr/>
            <p:nvPr/>
          </p:nvSpPr>
          <p:spPr>
            <a:xfrm>
              <a:off x="1642075" y="1837702"/>
              <a:ext cx="194703" cy="179825"/>
            </a:xfrm>
            <a:custGeom>
              <a:avLst/>
              <a:gdLst/>
              <a:ahLst/>
              <a:cxnLst/>
              <a:rect l="l" t="t" r="r" b="b"/>
              <a:pathLst>
                <a:path w="18282" h="16885" extrusionOk="0">
                  <a:moveTo>
                    <a:pt x="5460" y="0"/>
                  </a:moveTo>
                  <a:cubicBezTo>
                    <a:pt x="5448" y="0"/>
                    <a:pt x="5436" y="0"/>
                    <a:pt x="5423" y="1"/>
                  </a:cubicBezTo>
                  <a:cubicBezTo>
                    <a:pt x="2301" y="1"/>
                    <a:pt x="1" y="3657"/>
                    <a:pt x="781" y="7806"/>
                  </a:cubicBezTo>
                  <a:cubicBezTo>
                    <a:pt x="1644" y="12777"/>
                    <a:pt x="6039" y="16885"/>
                    <a:pt x="6039" y="16885"/>
                  </a:cubicBezTo>
                  <a:cubicBezTo>
                    <a:pt x="6039" y="16885"/>
                    <a:pt x="11955" y="15816"/>
                    <a:pt x="15406" y="12078"/>
                  </a:cubicBezTo>
                  <a:cubicBezTo>
                    <a:pt x="18281" y="8956"/>
                    <a:pt x="18281" y="4684"/>
                    <a:pt x="15652" y="2958"/>
                  </a:cubicBezTo>
                  <a:cubicBezTo>
                    <a:pt x="15099" y="2602"/>
                    <a:pt x="14560" y="2451"/>
                    <a:pt x="14041" y="2451"/>
                  </a:cubicBezTo>
                  <a:cubicBezTo>
                    <a:pt x="11091" y="2451"/>
                    <a:pt x="8833" y="7354"/>
                    <a:pt x="8833" y="7354"/>
                  </a:cubicBezTo>
                  <a:cubicBezTo>
                    <a:pt x="8833" y="7354"/>
                    <a:pt x="9854" y="0"/>
                    <a:pt x="5460"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42"/>
            <p:cNvSpPr/>
            <p:nvPr/>
          </p:nvSpPr>
          <p:spPr>
            <a:xfrm>
              <a:off x="890625" y="1992482"/>
              <a:ext cx="141325" cy="131070"/>
            </a:xfrm>
            <a:custGeom>
              <a:avLst/>
              <a:gdLst/>
              <a:ahLst/>
              <a:cxnLst/>
              <a:rect l="l" t="t" r="r" b="b"/>
              <a:pathLst>
                <a:path w="13270" h="12307" extrusionOk="0">
                  <a:moveTo>
                    <a:pt x="9018" y="1"/>
                  </a:moveTo>
                  <a:cubicBezTo>
                    <a:pt x="8820" y="1"/>
                    <a:pt x="8621" y="21"/>
                    <a:pt x="8422" y="61"/>
                  </a:cubicBezTo>
                  <a:cubicBezTo>
                    <a:pt x="5259" y="801"/>
                    <a:pt x="7189" y="5936"/>
                    <a:pt x="7189" y="5936"/>
                  </a:cubicBezTo>
                  <a:cubicBezTo>
                    <a:pt x="7189" y="5936"/>
                    <a:pt x="5104" y="3215"/>
                    <a:pt x="3115" y="3215"/>
                  </a:cubicBezTo>
                  <a:cubicBezTo>
                    <a:pt x="2575" y="3215"/>
                    <a:pt x="2043" y="3415"/>
                    <a:pt x="1561" y="3923"/>
                  </a:cubicBezTo>
                  <a:cubicBezTo>
                    <a:pt x="0" y="5607"/>
                    <a:pt x="740" y="8647"/>
                    <a:pt x="3287" y="10372"/>
                  </a:cubicBezTo>
                  <a:cubicBezTo>
                    <a:pt x="5950" y="12183"/>
                    <a:pt x="9626" y="12306"/>
                    <a:pt x="10574" y="12306"/>
                  </a:cubicBezTo>
                  <a:cubicBezTo>
                    <a:pt x="10723" y="12306"/>
                    <a:pt x="10804" y="12303"/>
                    <a:pt x="10804" y="12303"/>
                  </a:cubicBezTo>
                  <a:cubicBezTo>
                    <a:pt x="10804" y="12303"/>
                    <a:pt x="13269" y="8647"/>
                    <a:pt x="13064" y="4909"/>
                  </a:cubicBezTo>
                  <a:cubicBezTo>
                    <a:pt x="12914" y="2029"/>
                    <a:pt x="11029" y="1"/>
                    <a:pt x="901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42"/>
            <p:cNvSpPr/>
            <p:nvPr/>
          </p:nvSpPr>
          <p:spPr>
            <a:xfrm>
              <a:off x="1213252" y="1654474"/>
              <a:ext cx="98012" cy="85296"/>
            </a:xfrm>
            <a:custGeom>
              <a:avLst/>
              <a:gdLst/>
              <a:ahLst/>
              <a:cxnLst/>
              <a:rect l="l" t="t" r="r" b="b"/>
              <a:pathLst>
                <a:path w="9203" h="8009" extrusionOk="0">
                  <a:moveTo>
                    <a:pt x="6708" y="0"/>
                  </a:moveTo>
                  <a:cubicBezTo>
                    <a:pt x="4897" y="0"/>
                    <a:pt x="4642" y="3203"/>
                    <a:pt x="4642" y="3203"/>
                  </a:cubicBezTo>
                  <a:cubicBezTo>
                    <a:pt x="4642" y="3203"/>
                    <a:pt x="4008" y="298"/>
                    <a:pt x="2378" y="298"/>
                  </a:cubicBezTo>
                  <a:cubicBezTo>
                    <a:pt x="2200" y="298"/>
                    <a:pt x="2010" y="332"/>
                    <a:pt x="1808" y="409"/>
                  </a:cubicBezTo>
                  <a:cubicBezTo>
                    <a:pt x="452" y="943"/>
                    <a:pt x="0" y="2997"/>
                    <a:pt x="1027" y="4723"/>
                  </a:cubicBezTo>
                  <a:cubicBezTo>
                    <a:pt x="2260" y="6900"/>
                    <a:pt x="5012" y="8009"/>
                    <a:pt x="5012" y="8009"/>
                  </a:cubicBezTo>
                  <a:cubicBezTo>
                    <a:pt x="5012" y="8009"/>
                    <a:pt x="7518" y="6530"/>
                    <a:pt x="8422" y="4271"/>
                  </a:cubicBezTo>
                  <a:cubicBezTo>
                    <a:pt x="9202" y="2381"/>
                    <a:pt x="8463" y="409"/>
                    <a:pt x="7066" y="39"/>
                  </a:cubicBezTo>
                  <a:cubicBezTo>
                    <a:pt x="6941" y="13"/>
                    <a:pt x="6821" y="0"/>
                    <a:pt x="6708"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TextBox 121">
            <a:extLst>
              <a:ext uri="{FF2B5EF4-FFF2-40B4-BE49-F238E27FC236}">
                <a16:creationId xmlns:a16="http://schemas.microsoft.com/office/drawing/2014/main" id="{EBA4C88D-55B7-4376-8985-455D3C3D6498}"/>
              </a:ext>
            </a:extLst>
          </p:cNvPr>
          <p:cNvSpPr txBox="1"/>
          <p:nvPr/>
        </p:nvSpPr>
        <p:spPr>
          <a:xfrm>
            <a:off x="2461521" y="1037771"/>
            <a:ext cx="3046650" cy="3754874"/>
          </a:xfrm>
          <a:prstGeom prst="rect">
            <a:avLst/>
          </a:prstGeom>
          <a:noFill/>
        </p:spPr>
        <p:txBody>
          <a:bodyPr wrap="square">
            <a:spAutoFit/>
          </a:bodyPr>
          <a:lstStyle/>
          <a:p>
            <a:r>
              <a:rPr lang="en-AU" dirty="0"/>
              <a:t>Come up with a list of home rules and consequences during the coming week to list on the </a:t>
            </a:r>
            <a:r>
              <a:rPr lang="en-AU" b="1" dirty="0"/>
              <a:t>Session 2. Handout 1. Guidelines for Setting Rules that Work.</a:t>
            </a:r>
          </a:p>
          <a:p>
            <a:endParaRPr lang="en-AU" b="1" dirty="0"/>
          </a:p>
          <a:p>
            <a:endParaRPr lang="en-AU" dirty="0"/>
          </a:p>
          <a:p>
            <a:r>
              <a:rPr lang="en-AU" dirty="0"/>
              <a:t>Discuss important household rules with your family, as well as the rewards of following, and negative consequences of breaking rules.</a:t>
            </a:r>
          </a:p>
          <a:p>
            <a:endParaRPr lang="en-AU" dirty="0"/>
          </a:p>
          <a:p>
            <a:r>
              <a:rPr lang="en-AU" dirty="0"/>
              <a:t>Work on communicating high, but realistic expectations for your children’s school achievement, and to adopt and communicate an attitude of acceptance.</a:t>
            </a:r>
          </a:p>
        </p:txBody>
      </p:sp>
      <p:pic>
        <p:nvPicPr>
          <p:cNvPr id="4" name="Picture 3">
            <a:extLst>
              <a:ext uri="{FF2B5EF4-FFF2-40B4-BE49-F238E27FC236}">
                <a16:creationId xmlns:a16="http://schemas.microsoft.com/office/drawing/2014/main" id="{842A66A2-8DB0-4E31-8DCF-6EC061B471AE}"/>
              </a:ext>
            </a:extLst>
          </p:cNvPr>
          <p:cNvPicPr>
            <a:picLocks noChangeAspect="1"/>
          </p:cNvPicPr>
          <p:nvPr/>
        </p:nvPicPr>
        <p:blipFill>
          <a:blip r:embed="rId3"/>
          <a:stretch>
            <a:fillRect/>
          </a:stretch>
        </p:blipFill>
        <p:spPr>
          <a:xfrm>
            <a:off x="5672835" y="1002507"/>
            <a:ext cx="3029283" cy="4062368"/>
          </a:xfrm>
          <a:prstGeom prst="rect">
            <a:avLst/>
          </a:prstGeom>
        </p:spPr>
      </p:pic>
    </p:spTree>
    <p:extLst>
      <p:ext uri="{BB962C8B-B14F-4D97-AF65-F5344CB8AC3E}">
        <p14:creationId xmlns:p14="http://schemas.microsoft.com/office/powerpoint/2010/main" val="2342550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3"/>
        <p:cNvGrpSpPr/>
        <p:nvPr/>
      </p:nvGrpSpPr>
      <p:grpSpPr>
        <a:xfrm>
          <a:off x="0" y="0"/>
          <a:ext cx="0" cy="0"/>
          <a:chOff x="0" y="0"/>
          <a:chExt cx="0" cy="0"/>
        </a:xfrm>
      </p:grpSpPr>
      <p:sp>
        <p:nvSpPr>
          <p:cNvPr id="3614" name="Google Shape;3614;p40"/>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t>Thank you for attending !  </a:t>
            </a:r>
            <a:endParaRPr dirty="0"/>
          </a:p>
        </p:txBody>
      </p:sp>
      <p:grpSp>
        <p:nvGrpSpPr>
          <p:cNvPr id="3615" name="Google Shape;3615;p40"/>
          <p:cNvGrpSpPr/>
          <p:nvPr/>
        </p:nvGrpSpPr>
        <p:grpSpPr>
          <a:xfrm>
            <a:off x="459515" y="1578417"/>
            <a:ext cx="3490516" cy="2645239"/>
            <a:chOff x="3113603" y="1309904"/>
            <a:chExt cx="2917032" cy="1981892"/>
          </a:xfrm>
        </p:grpSpPr>
        <p:sp>
          <p:nvSpPr>
            <p:cNvPr id="3616" name="Google Shape;3616;p40"/>
            <p:cNvSpPr/>
            <p:nvPr/>
          </p:nvSpPr>
          <p:spPr>
            <a:xfrm>
              <a:off x="3113603" y="3028729"/>
              <a:ext cx="2917032" cy="263067"/>
            </a:xfrm>
            <a:custGeom>
              <a:avLst/>
              <a:gdLst/>
              <a:ahLst/>
              <a:cxnLst/>
              <a:rect l="l" t="t" r="r" b="b"/>
              <a:pathLst>
                <a:path w="219656" h="28264" extrusionOk="0">
                  <a:moveTo>
                    <a:pt x="109807" y="0"/>
                  </a:moveTo>
                  <a:cubicBezTo>
                    <a:pt x="49173" y="0"/>
                    <a:pt x="0" y="6327"/>
                    <a:pt x="0" y="14132"/>
                  </a:cubicBezTo>
                  <a:cubicBezTo>
                    <a:pt x="0" y="21937"/>
                    <a:pt x="49173" y="28263"/>
                    <a:pt x="109807" y="28263"/>
                  </a:cubicBezTo>
                  <a:cubicBezTo>
                    <a:pt x="170483" y="28263"/>
                    <a:pt x="219655" y="21937"/>
                    <a:pt x="219655" y="14132"/>
                  </a:cubicBezTo>
                  <a:cubicBezTo>
                    <a:pt x="219655" y="6327"/>
                    <a:pt x="170483" y="0"/>
                    <a:pt x="109807"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0"/>
            <p:cNvSpPr/>
            <p:nvPr/>
          </p:nvSpPr>
          <p:spPr>
            <a:xfrm>
              <a:off x="5114054" y="2694330"/>
              <a:ext cx="515833" cy="496578"/>
            </a:xfrm>
            <a:custGeom>
              <a:avLst/>
              <a:gdLst/>
              <a:ahLst/>
              <a:cxnLst/>
              <a:rect l="l" t="t" r="r" b="b"/>
              <a:pathLst>
                <a:path w="48435" h="46627" extrusionOk="0">
                  <a:moveTo>
                    <a:pt x="16310" y="0"/>
                  </a:moveTo>
                  <a:cubicBezTo>
                    <a:pt x="16310" y="0"/>
                    <a:pt x="16227" y="82"/>
                    <a:pt x="16145" y="329"/>
                  </a:cubicBezTo>
                  <a:cubicBezTo>
                    <a:pt x="15981" y="657"/>
                    <a:pt x="15776" y="1232"/>
                    <a:pt x="15529" y="1931"/>
                  </a:cubicBezTo>
                  <a:cubicBezTo>
                    <a:pt x="13105" y="8463"/>
                    <a:pt x="5136" y="29989"/>
                    <a:pt x="1" y="46626"/>
                  </a:cubicBezTo>
                  <a:lnTo>
                    <a:pt x="31427" y="46626"/>
                  </a:lnTo>
                  <a:cubicBezTo>
                    <a:pt x="35289" y="34836"/>
                    <a:pt x="40629" y="21197"/>
                    <a:pt x="44285" y="12160"/>
                  </a:cubicBezTo>
                  <a:cubicBezTo>
                    <a:pt x="44326" y="11996"/>
                    <a:pt x="44367" y="11913"/>
                    <a:pt x="44449" y="11749"/>
                  </a:cubicBezTo>
                  <a:lnTo>
                    <a:pt x="44449" y="11708"/>
                  </a:lnTo>
                  <a:cubicBezTo>
                    <a:pt x="44532" y="11503"/>
                    <a:pt x="44655" y="11297"/>
                    <a:pt x="44696" y="11092"/>
                  </a:cubicBezTo>
                  <a:cubicBezTo>
                    <a:pt x="45189" y="9859"/>
                    <a:pt x="45682" y="8709"/>
                    <a:pt x="46093" y="7682"/>
                  </a:cubicBezTo>
                  <a:cubicBezTo>
                    <a:pt x="46421" y="6819"/>
                    <a:pt x="46750" y="6039"/>
                    <a:pt x="47037" y="5382"/>
                  </a:cubicBezTo>
                  <a:cubicBezTo>
                    <a:pt x="47366" y="4642"/>
                    <a:pt x="47613" y="4108"/>
                    <a:pt x="47818" y="3574"/>
                  </a:cubicBezTo>
                  <a:cubicBezTo>
                    <a:pt x="48147" y="2917"/>
                    <a:pt x="48270" y="2465"/>
                    <a:pt x="48393" y="2260"/>
                  </a:cubicBezTo>
                  <a:cubicBezTo>
                    <a:pt x="48434" y="2177"/>
                    <a:pt x="48434" y="2136"/>
                    <a:pt x="48434" y="2136"/>
                  </a:cubicBezTo>
                  <a:lnTo>
                    <a:pt x="45805" y="1931"/>
                  </a:lnTo>
                  <a:lnTo>
                    <a:pt x="45764" y="1931"/>
                  </a:lnTo>
                  <a:lnTo>
                    <a:pt x="44039" y="1849"/>
                  </a:lnTo>
                  <a:lnTo>
                    <a:pt x="36973" y="1356"/>
                  </a:lnTo>
                  <a:lnTo>
                    <a:pt x="31550" y="1027"/>
                  </a:lnTo>
                  <a:lnTo>
                    <a:pt x="24813" y="534"/>
                  </a:lnTo>
                  <a:lnTo>
                    <a:pt x="20952" y="288"/>
                  </a:lnTo>
                  <a:lnTo>
                    <a:pt x="1631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0"/>
            <p:cNvSpPr/>
            <p:nvPr/>
          </p:nvSpPr>
          <p:spPr>
            <a:xfrm>
              <a:off x="5400624" y="2750328"/>
              <a:ext cx="177195" cy="440580"/>
            </a:xfrm>
            <a:custGeom>
              <a:avLst/>
              <a:gdLst/>
              <a:ahLst/>
              <a:cxnLst/>
              <a:rect l="l" t="t" r="r" b="b"/>
              <a:pathLst>
                <a:path w="16638" h="41369" extrusionOk="0">
                  <a:moveTo>
                    <a:pt x="16473" y="0"/>
                  </a:moveTo>
                  <a:cubicBezTo>
                    <a:pt x="16401" y="0"/>
                    <a:pt x="16330" y="41"/>
                    <a:pt x="16309" y="124"/>
                  </a:cubicBezTo>
                  <a:cubicBezTo>
                    <a:pt x="15570" y="1808"/>
                    <a:pt x="14830" y="3451"/>
                    <a:pt x="14132" y="5135"/>
                  </a:cubicBezTo>
                  <a:lnTo>
                    <a:pt x="12119" y="9942"/>
                  </a:lnTo>
                  <a:cubicBezTo>
                    <a:pt x="8340" y="18897"/>
                    <a:pt x="4807" y="28058"/>
                    <a:pt x="1520" y="37301"/>
                  </a:cubicBezTo>
                  <a:cubicBezTo>
                    <a:pt x="1438" y="37465"/>
                    <a:pt x="1397" y="37589"/>
                    <a:pt x="1356" y="37712"/>
                  </a:cubicBezTo>
                  <a:cubicBezTo>
                    <a:pt x="1233" y="38000"/>
                    <a:pt x="1109" y="38369"/>
                    <a:pt x="986" y="38698"/>
                  </a:cubicBezTo>
                  <a:cubicBezTo>
                    <a:pt x="904" y="38821"/>
                    <a:pt x="822" y="39027"/>
                    <a:pt x="781" y="39191"/>
                  </a:cubicBezTo>
                  <a:lnTo>
                    <a:pt x="0" y="41368"/>
                  </a:lnTo>
                  <a:lnTo>
                    <a:pt x="575" y="41368"/>
                  </a:lnTo>
                  <a:lnTo>
                    <a:pt x="740" y="40875"/>
                  </a:lnTo>
                  <a:cubicBezTo>
                    <a:pt x="781" y="40752"/>
                    <a:pt x="822" y="40546"/>
                    <a:pt x="904" y="40382"/>
                  </a:cubicBezTo>
                  <a:lnTo>
                    <a:pt x="1027" y="39930"/>
                  </a:lnTo>
                  <a:cubicBezTo>
                    <a:pt x="1151" y="39602"/>
                    <a:pt x="1315" y="39232"/>
                    <a:pt x="1397" y="38944"/>
                  </a:cubicBezTo>
                  <a:cubicBezTo>
                    <a:pt x="3492" y="32988"/>
                    <a:pt x="5710" y="27072"/>
                    <a:pt x="8011" y="21157"/>
                  </a:cubicBezTo>
                  <a:cubicBezTo>
                    <a:pt x="9531" y="17377"/>
                    <a:pt x="11051" y="13557"/>
                    <a:pt x="12612" y="9777"/>
                  </a:cubicBezTo>
                  <a:cubicBezTo>
                    <a:pt x="13146" y="8340"/>
                    <a:pt x="13721" y="6943"/>
                    <a:pt x="14337" y="5546"/>
                  </a:cubicBezTo>
                  <a:cubicBezTo>
                    <a:pt x="15118" y="3780"/>
                    <a:pt x="15816" y="2013"/>
                    <a:pt x="16597" y="288"/>
                  </a:cubicBezTo>
                  <a:lnTo>
                    <a:pt x="16597" y="206"/>
                  </a:lnTo>
                  <a:cubicBezTo>
                    <a:pt x="16597" y="165"/>
                    <a:pt x="16597" y="124"/>
                    <a:pt x="16638" y="124"/>
                  </a:cubicBezTo>
                  <a:cubicBezTo>
                    <a:pt x="16617" y="41"/>
                    <a:pt x="16545" y="0"/>
                    <a:pt x="164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0"/>
            <p:cNvSpPr/>
            <p:nvPr/>
          </p:nvSpPr>
          <p:spPr>
            <a:xfrm>
              <a:off x="5286434" y="2693893"/>
              <a:ext cx="493947" cy="497451"/>
            </a:xfrm>
            <a:custGeom>
              <a:avLst/>
              <a:gdLst/>
              <a:ahLst/>
              <a:cxnLst/>
              <a:rect l="l" t="t" r="r" b="b"/>
              <a:pathLst>
                <a:path w="46380" h="46709" extrusionOk="0">
                  <a:moveTo>
                    <a:pt x="0" y="0"/>
                  </a:moveTo>
                  <a:lnTo>
                    <a:pt x="0" y="0"/>
                  </a:lnTo>
                  <a:cubicBezTo>
                    <a:pt x="41" y="164"/>
                    <a:pt x="41" y="288"/>
                    <a:pt x="41" y="411"/>
                  </a:cubicBezTo>
                  <a:cubicBezTo>
                    <a:pt x="124" y="904"/>
                    <a:pt x="206" y="1438"/>
                    <a:pt x="329" y="2136"/>
                  </a:cubicBezTo>
                  <a:cubicBezTo>
                    <a:pt x="534" y="3204"/>
                    <a:pt x="781" y="4478"/>
                    <a:pt x="1068" y="5874"/>
                  </a:cubicBezTo>
                  <a:cubicBezTo>
                    <a:pt x="1685" y="8380"/>
                    <a:pt x="2465" y="11215"/>
                    <a:pt x="3451" y="13885"/>
                  </a:cubicBezTo>
                  <a:cubicBezTo>
                    <a:pt x="3739" y="14707"/>
                    <a:pt x="4067" y="15569"/>
                    <a:pt x="4437" y="16350"/>
                  </a:cubicBezTo>
                  <a:cubicBezTo>
                    <a:pt x="5259" y="18281"/>
                    <a:pt x="6162" y="20047"/>
                    <a:pt x="7148" y="21238"/>
                  </a:cubicBezTo>
                  <a:cubicBezTo>
                    <a:pt x="7313" y="21485"/>
                    <a:pt x="7518" y="21690"/>
                    <a:pt x="7723" y="21896"/>
                  </a:cubicBezTo>
                  <a:cubicBezTo>
                    <a:pt x="7929" y="22101"/>
                    <a:pt x="8134" y="22265"/>
                    <a:pt x="8340" y="22389"/>
                  </a:cubicBezTo>
                  <a:lnTo>
                    <a:pt x="11749" y="23744"/>
                  </a:lnTo>
                  <a:lnTo>
                    <a:pt x="11873" y="23785"/>
                  </a:lnTo>
                  <a:lnTo>
                    <a:pt x="11873" y="24073"/>
                  </a:lnTo>
                  <a:cubicBezTo>
                    <a:pt x="11831" y="25634"/>
                    <a:pt x="11667" y="34055"/>
                    <a:pt x="11544" y="43997"/>
                  </a:cubicBezTo>
                  <a:lnTo>
                    <a:pt x="11544" y="45681"/>
                  </a:lnTo>
                  <a:lnTo>
                    <a:pt x="11544" y="46708"/>
                  </a:lnTo>
                  <a:lnTo>
                    <a:pt x="43299" y="46708"/>
                  </a:lnTo>
                  <a:cubicBezTo>
                    <a:pt x="43381" y="38369"/>
                    <a:pt x="43504" y="31714"/>
                    <a:pt x="43504" y="31714"/>
                  </a:cubicBezTo>
                  <a:cubicBezTo>
                    <a:pt x="46380" y="24114"/>
                    <a:pt x="44737" y="12858"/>
                    <a:pt x="43463" y="6901"/>
                  </a:cubicBezTo>
                  <a:lnTo>
                    <a:pt x="43463" y="6778"/>
                  </a:lnTo>
                  <a:cubicBezTo>
                    <a:pt x="43299" y="6039"/>
                    <a:pt x="43134" y="5299"/>
                    <a:pt x="42970" y="4724"/>
                  </a:cubicBezTo>
                  <a:cubicBezTo>
                    <a:pt x="42888" y="4313"/>
                    <a:pt x="42765" y="3985"/>
                    <a:pt x="42724" y="3697"/>
                  </a:cubicBezTo>
                  <a:cubicBezTo>
                    <a:pt x="42683" y="3574"/>
                    <a:pt x="42683" y="3410"/>
                    <a:pt x="42641" y="3286"/>
                  </a:cubicBezTo>
                  <a:cubicBezTo>
                    <a:pt x="42559" y="2999"/>
                    <a:pt x="42518" y="2835"/>
                    <a:pt x="42518" y="2835"/>
                  </a:cubicBezTo>
                  <a:lnTo>
                    <a:pt x="32207" y="2177"/>
                  </a:lnTo>
                  <a:lnTo>
                    <a:pt x="29537" y="1972"/>
                  </a:lnTo>
                  <a:lnTo>
                    <a:pt x="29496" y="1972"/>
                  </a:lnTo>
                  <a:lnTo>
                    <a:pt x="27729" y="1849"/>
                  </a:lnTo>
                  <a:lnTo>
                    <a:pt x="20705" y="1397"/>
                  </a:lnTo>
                  <a:lnTo>
                    <a:pt x="15241" y="1027"/>
                  </a:lnTo>
                  <a:lnTo>
                    <a:pt x="8545" y="575"/>
                  </a:lnTo>
                  <a:lnTo>
                    <a:pt x="4683" y="329"/>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0"/>
            <p:cNvSpPr/>
            <p:nvPr/>
          </p:nvSpPr>
          <p:spPr>
            <a:xfrm>
              <a:off x="5360729" y="2925158"/>
              <a:ext cx="108449" cy="47062"/>
            </a:xfrm>
            <a:custGeom>
              <a:avLst/>
              <a:gdLst/>
              <a:ahLst/>
              <a:cxnLst/>
              <a:rect l="l" t="t" r="r" b="b"/>
              <a:pathLst>
                <a:path w="10183" h="4419" extrusionOk="0">
                  <a:moveTo>
                    <a:pt x="321" y="0"/>
                  </a:moveTo>
                  <a:cubicBezTo>
                    <a:pt x="125" y="0"/>
                    <a:pt x="1" y="203"/>
                    <a:pt x="213" y="345"/>
                  </a:cubicBezTo>
                  <a:cubicBezTo>
                    <a:pt x="3418" y="1783"/>
                    <a:pt x="6745" y="3056"/>
                    <a:pt x="9990" y="4412"/>
                  </a:cubicBezTo>
                  <a:cubicBezTo>
                    <a:pt x="10004" y="4417"/>
                    <a:pt x="10017" y="4419"/>
                    <a:pt x="10029" y="4419"/>
                  </a:cubicBezTo>
                  <a:cubicBezTo>
                    <a:pt x="10129" y="4419"/>
                    <a:pt x="10182" y="4284"/>
                    <a:pt x="10073" y="4248"/>
                  </a:cubicBezTo>
                  <a:cubicBezTo>
                    <a:pt x="6992" y="2687"/>
                    <a:pt x="3828" y="1167"/>
                    <a:pt x="419" y="16"/>
                  </a:cubicBezTo>
                  <a:cubicBezTo>
                    <a:pt x="385" y="5"/>
                    <a:pt x="352" y="0"/>
                    <a:pt x="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0"/>
            <p:cNvSpPr/>
            <p:nvPr/>
          </p:nvSpPr>
          <p:spPr>
            <a:xfrm>
              <a:off x="5357747" y="2736110"/>
              <a:ext cx="79630" cy="187067"/>
            </a:xfrm>
            <a:custGeom>
              <a:avLst/>
              <a:gdLst/>
              <a:ahLst/>
              <a:cxnLst/>
              <a:rect l="l" t="t" r="r" b="b"/>
              <a:pathLst>
                <a:path w="7477" h="17565" extrusionOk="0">
                  <a:moveTo>
                    <a:pt x="925" y="0"/>
                  </a:moveTo>
                  <a:cubicBezTo>
                    <a:pt x="873" y="0"/>
                    <a:pt x="822" y="21"/>
                    <a:pt x="822" y="62"/>
                  </a:cubicBezTo>
                  <a:cubicBezTo>
                    <a:pt x="206" y="3759"/>
                    <a:pt x="0" y="7703"/>
                    <a:pt x="658" y="11441"/>
                  </a:cubicBezTo>
                  <a:cubicBezTo>
                    <a:pt x="901" y="12780"/>
                    <a:pt x="2226" y="17564"/>
                    <a:pt x="4831" y="17564"/>
                  </a:cubicBezTo>
                  <a:cubicBezTo>
                    <a:pt x="4864" y="17564"/>
                    <a:pt x="4897" y="17564"/>
                    <a:pt x="4930" y="17562"/>
                  </a:cubicBezTo>
                  <a:cubicBezTo>
                    <a:pt x="7477" y="17480"/>
                    <a:pt x="6450" y="14481"/>
                    <a:pt x="6204" y="12591"/>
                  </a:cubicBezTo>
                  <a:cubicBezTo>
                    <a:pt x="5669" y="8607"/>
                    <a:pt x="5834" y="4581"/>
                    <a:pt x="6080" y="596"/>
                  </a:cubicBezTo>
                  <a:cubicBezTo>
                    <a:pt x="6080" y="551"/>
                    <a:pt x="6018" y="518"/>
                    <a:pt x="5963" y="518"/>
                  </a:cubicBezTo>
                  <a:cubicBezTo>
                    <a:pt x="5917" y="518"/>
                    <a:pt x="5875" y="540"/>
                    <a:pt x="5875" y="596"/>
                  </a:cubicBezTo>
                  <a:cubicBezTo>
                    <a:pt x="5218" y="3389"/>
                    <a:pt x="5053" y="6265"/>
                    <a:pt x="5177" y="9223"/>
                  </a:cubicBezTo>
                  <a:cubicBezTo>
                    <a:pt x="5218" y="10784"/>
                    <a:pt x="5423" y="12345"/>
                    <a:pt x="5628" y="13865"/>
                  </a:cubicBezTo>
                  <a:cubicBezTo>
                    <a:pt x="5752" y="14604"/>
                    <a:pt x="6039" y="15467"/>
                    <a:pt x="5875" y="16124"/>
                  </a:cubicBezTo>
                  <a:cubicBezTo>
                    <a:pt x="5752" y="16699"/>
                    <a:pt x="5464" y="17069"/>
                    <a:pt x="4971" y="17110"/>
                  </a:cubicBezTo>
                  <a:cubicBezTo>
                    <a:pt x="4906" y="17117"/>
                    <a:pt x="4842" y="17121"/>
                    <a:pt x="4779" y="17121"/>
                  </a:cubicBezTo>
                  <a:cubicBezTo>
                    <a:pt x="1933" y="17121"/>
                    <a:pt x="1068" y="10015"/>
                    <a:pt x="1027" y="8689"/>
                  </a:cubicBezTo>
                  <a:cubicBezTo>
                    <a:pt x="863" y="5813"/>
                    <a:pt x="822" y="3102"/>
                    <a:pt x="1027" y="62"/>
                  </a:cubicBezTo>
                  <a:cubicBezTo>
                    <a:pt x="1027" y="21"/>
                    <a:pt x="976" y="0"/>
                    <a:pt x="92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0"/>
            <p:cNvSpPr/>
            <p:nvPr/>
          </p:nvSpPr>
          <p:spPr>
            <a:xfrm>
              <a:off x="5576498" y="2747377"/>
              <a:ext cx="114189" cy="137779"/>
            </a:xfrm>
            <a:custGeom>
              <a:avLst/>
              <a:gdLst/>
              <a:ahLst/>
              <a:cxnLst/>
              <a:rect l="l" t="t" r="r" b="b"/>
              <a:pathLst>
                <a:path w="10722" h="12937" extrusionOk="0">
                  <a:moveTo>
                    <a:pt x="247" y="0"/>
                  </a:moveTo>
                  <a:cubicBezTo>
                    <a:pt x="226" y="0"/>
                    <a:pt x="206" y="10"/>
                    <a:pt x="206" y="31"/>
                  </a:cubicBezTo>
                  <a:cubicBezTo>
                    <a:pt x="0" y="1797"/>
                    <a:pt x="83" y="3728"/>
                    <a:pt x="452" y="5412"/>
                  </a:cubicBezTo>
                  <a:cubicBezTo>
                    <a:pt x="740" y="6932"/>
                    <a:pt x="1315" y="8370"/>
                    <a:pt x="2260" y="9520"/>
                  </a:cubicBezTo>
                  <a:cubicBezTo>
                    <a:pt x="4232" y="12150"/>
                    <a:pt x="7518" y="12766"/>
                    <a:pt x="10681" y="12930"/>
                  </a:cubicBezTo>
                  <a:cubicBezTo>
                    <a:pt x="10686" y="12935"/>
                    <a:pt x="10690" y="12937"/>
                    <a:pt x="10693" y="12937"/>
                  </a:cubicBezTo>
                  <a:cubicBezTo>
                    <a:pt x="10722" y="12937"/>
                    <a:pt x="10718" y="12807"/>
                    <a:pt x="10681" y="12807"/>
                  </a:cubicBezTo>
                  <a:cubicBezTo>
                    <a:pt x="7724" y="12273"/>
                    <a:pt x="4601" y="11657"/>
                    <a:pt x="2753" y="9027"/>
                  </a:cubicBezTo>
                  <a:cubicBezTo>
                    <a:pt x="1890" y="7836"/>
                    <a:pt x="1356" y="6398"/>
                    <a:pt x="1069" y="4960"/>
                  </a:cubicBezTo>
                  <a:cubicBezTo>
                    <a:pt x="699" y="3317"/>
                    <a:pt x="658" y="1674"/>
                    <a:pt x="288" y="31"/>
                  </a:cubicBezTo>
                  <a:cubicBezTo>
                    <a:pt x="288" y="10"/>
                    <a:pt x="267"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0"/>
            <p:cNvSpPr/>
            <p:nvPr/>
          </p:nvSpPr>
          <p:spPr>
            <a:xfrm>
              <a:off x="5695938" y="2743437"/>
              <a:ext cx="38074" cy="447470"/>
            </a:xfrm>
            <a:custGeom>
              <a:avLst/>
              <a:gdLst/>
              <a:ahLst/>
              <a:cxnLst/>
              <a:rect l="l" t="t" r="r" b="b"/>
              <a:pathLst>
                <a:path w="3575" h="42016" extrusionOk="0">
                  <a:moveTo>
                    <a:pt x="1684" y="1"/>
                  </a:moveTo>
                  <a:cubicBezTo>
                    <a:pt x="1617" y="1"/>
                    <a:pt x="1536" y="55"/>
                    <a:pt x="1561" y="154"/>
                  </a:cubicBezTo>
                  <a:cubicBezTo>
                    <a:pt x="1602" y="319"/>
                    <a:pt x="1602" y="524"/>
                    <a:pt x="1644" y="730"/>
                  </a:cubicBezTo>
                  <a:cubicBezTo>
                    <a:pt x="1726" y="1058"/>
                    <a:pt x="1808" y="1428"/>
                    <a:pt x="1849" y="1798"/>
                  </a:cubicBezTo>
                  <a:cubicBezTo>
                    <a:pt x="2013" y="2660"/>
                    <a:pt x="2178" y="3523"/>
                    <a:pt x="2342" y="4468"/>
                  </a:cubicBezTo>
                  <a:cubicBezTo>
                    <a:pt x="2671" y="6809"/>
                    <a:pt x="2958" y="9151"/>
                    <a:pt x="3040" y="11493"/>
                  </a:cubicBezTo>
                  <a:cubicBezTo>
                    <a:pt x="3205" y="15354"/>
                    <a:pt x="3163" y="19298"/>
                    <a:pt x="1972" y="22995"/>
                  </a:cubicBezTo>
                  <a:cubicBezTo>
                    <a:pt x="1397" y="24761"/>
                    <a:pt x="822" y="26446"/>
                    <a:pt x="534" y="28253"/>
                  </a:cubicBezTo>
                  <a:cubicBezTo>
                    <a:pt x="206" y="30020"/>
                    <a:pt x="165" y="31868"/>
                    <a:pt x="124" y="33676"/>
                  </a:cubicBezTo>
                  <a:cubicBezTo>
                    <a:pt x="82" y="36469"/>
                    <a:pt x="0" y="39222"/>
                    <a:pt x="0" y="42015"/>
                  </a:cubicBezTo>
                  <a:lnTo>
                    <a:pt x="534" y="42015"/>
                  </a:lnTo>
                  <a:cubicBezTo>
                    <a:pt x="534" y="40084"/>
                    <a:pt x="575" y="38154"/>
                    <a:pt x="575" y="36264"/>
                  </a:cubicBezTo>
                  <a:cubicBezTo>
                    <a:pt x="617" y="32402"/>
                    <a:pt x="617" y="28541"/>
                    <a:pt x="1808" y="24844"/>
                  </a:cubicBezTo>
                  <a:cubicBezTo>
                    <a:pt x="2424" y="22831"/>
                    <a:pt x="2999" y="20900"/>
                    <a:pt x="3246" y="18846"/>
                  </a:cubicBezTo>
                  <a:cubicBezTo>
                    <a:pt x="3492" y="16751"/>
                    <a:pt x="3574" y="14574"/>
                    <a:pt x="3492" y="12478"/>
                  </a:cubicBezTo>
                  <a:cubicBezTo>
                    <a:pt x="3369" y="9685"/>
                    <a:pt x="3081" y="6974"/>
                    <a:pt x="2629" y="4303"/>
                  </a:cubicBezTo>
                  <a:lnTo>
                    <a:pt x="2178" y="1839"/>
                  </a:lnTo>
                  <a:lnTo>
                    <a:pt x="1849" y="606"/>
                  </a:lnTo>
                  <a:cubicBezTo>
                    <a:pt x="1849" y="401"/>
                    <a:pt x="1808" y="237"/>
                    <a:pt x="1767" y="72"/>
                  </a:cubicBezTo>
                  <a:cubicBezTo>
                    <a:pt x="1767" y="24"/>
                    <a:pt x="1728" y="1"/>
                    <a:pt x="1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0"/>
            <p:cNvSpPr/>
            <p:nvPr/>
          </p:nvSpPr>
          <p:spPr>
            <a:xfrm>
              <a:off x="4821498" y="2189605"/>
              <a:ext cx="642866" cy="372548"/>
            </a:xfrm>
            <a:custGeom>
              <a:avLst/>
              <a:gdLst/>
              <a:ahLst/>
              <a:cxnLst/>
              <a:rect l="l" t="t" r="r" b="b"/>
              <a:pathLst>
                <a:path w="60363" h="34981" extrusionOk="0">
                  <a:moveTo>
                    <a:pt x="56412" y="0"/>
                  </a:moveTo>
                  <a:cubicBezTo>
                    <a:pt x="55404" y="0"/>
                    <a:pt x="54197" y="337"/>
                    <a:pt x="52858" y="1136"/>
                  </a:cubicBezTo>
                  <a:cubicBezTo>
                    <a:pt x="44724" y="6148"/>
                    <a:pt x="31661" y="16418"/>
                    <a:pt x="29853" y="16828"/>
                  </a:cubicBezTo>
                  <a:cubicBezTo>
                    <a:pt x="29803" y="16840"/>
                    <a:pt x="29741" y="16846"/>
                    <a:pt x="29670" y="16846"/>
                  </a:cubicBezTo>
                  <a:cubicBezTo>
                    <a:pt x="27189" y="16846"/>
                    <a:pt x="12525" y="10125"/>
                    <a:pt x="9930" y="9886"/>
                  </a:cubicBezTo>
                  <a:cubicBezTo>
                    <a:pt x="9914" y="9885"/>
                    <a:pt x="9898" y="9884"/>
                    <a:pt x="9882" y="9884"/>
                  </a:cubicBezTo>
                  <a:cubicBezTo>
                    <a:pt x="7370" y="9884"/>
                    <a:pt x="1" y="25750"/>
                    <a:pt x="1960" y="26934"/>
                  </a:cubicBezTo>
                  <a:cubicBezTo>
                    <a:pt x="6172" y="29469"/>
                    <a:pt x="22605" y="34981"/>
                    <a:pt x="30694" y="34981"/>
                  </a:cubicBezTo>
                  <a:cubicBezTo>
                    <a:pt x="31915" y="34981"/>
                    <a:pt x="32945" y="34855"/>
                    <a:pt x="33715" y="34575"/>
                  </a:cubicBezTo>
                  <a:cubicBezTo>
                    <a:pt x="42383" y="31453"/>
                    <a:pt x="55693" y="10543"/>
                    <a:pt x="59020" y="4751"/>
                  </a:cubicBezTo>
                  <a:cubicBezTo>
                    <a:pt x="60363" y="2365"/>
                    <a:pt x="59084" y="0"/>
                    <a:pt x="56412"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0"/>
            <p:cNvSpPr/>
            <p:nvPr/>
          </p:nvSpPr>
          <p:spPr>
            <a:xfrm>
              <a:off x="4617050" y="2195676"/>
              <a:ext cx="378458" cy="308786"/>
            </a:xfrm>
            <a:custGeom>
              <a:avLst/>
              <a:gdLst/>
              <a:ahLst/>
              <a:cxnLst/>
              <a:rect l="l" t="t" r="r" b="b"/>
              <a:pathLst>
                <a:path w="35536" h="28994" extrusionOk="0">
                  <a:moveTo>
                    <a:pt x="11430" y="1"/>
                  </a:moveTo>
                  <a:cubicBezTo>
                    <a:pt x="11243" y="1"/>
                    <a:pt x="11062" y="37"/>
                    <a:pt x="10887" y="114"/>
                  </a:cubicBezTo>
                  <a:cubicBezTo>
                    <a:pt x="9080" y="1018"/>
                    <a:pt x="10887" y="4017"/>
                    <a:pt x="10887" y="4017"/>
                  </a:cubicBezTo>
                  <a:cubicBezTo>
                    <a:pt x="10887" y="4017"/>
                    <a:pt x="9224" y="2043"/>
                    <a:pt x="7719" y="2043"/>
                  </a:cubicBezTo>
                  <a:cubicBezTo>
                    <a:pt x="7407" y="2043"/>
                    <a:pt x="7102" y="2128"/>
                    <a:pt x="6820" y="2332"/>
                  </a:cubicBezTo>
                  <a:cubicBezTo>
                    <a:pt x="5013" y="3606"/>
                    <a:pt x="7477" y="7015"/>
                    <a:pt x="7477" y="7015"/>
                  </a:cubicBezTo>
                  <a:cubicBezTo>
                    <a:pt x="7477" y="7015"/>
                    <a:pt x="5854" y="5852"/>
                    <a:pt x="4524" y="5852"/>
                  </a:cubicBezTo>
                  <a:cubicBezTo>
                    <a:pt x="4122" y="5852"/>
                    <a:pt x="3747" y="5958"/>
                    <a:pt x="3452" y="6235"/>
                  </a:cubicBezTo>
                  <a:cubicBezTo>
                    <a:pt x="1849" y="7714"/>
                    <a:pt x="4273" y="10713"/>
                    <a:pt x="4273" y="10713"/>
                  </a:cubicBezTo>
                  <a:cubicBezTo>
                    <a:pt x="4273" y="10713"/>
                    <a:pt x="3558" y="10153"/>
                    <a:pt x="2729" y="10153"/>
                  </a:cubicBezTo>
                  <a:cubicBezTo>
                    <a:pt x="2212" y="10153"/>
                    <a:pt x="1650" y="10371"/>
                    <a:pt x="1192" y="11082"/>
                  </a:cubicBezTo>
                  <a:cubicBezTo>
                    <a:pt x="1" y="12849"/>
                    <a:pt x="5999" y="18477"/>
                    <a:pt x="8217" y="20202"/>
                  </a:cubicBezTo>
                  <a:cubicBezTo>
                    <a:pt x="10435" y="21969"/>
                    <a:pt x="23047" y="28131"/>
                    <a:pt x="27032" y="28993"/>
                  </a:cubicBezTo>
                  <a:lnTo>
                    <a:pt x="35535" y="11616"/>
                  </a:lnTo>
                  <a:cubicBezTo>
                    <a:pt x="35535" y="11616"/>
                    <a:pt x="19267" y="6605"/>
                    <a:pt x="18692" y="6194"/>
                  </a:cubicBezTo>
                  <a:cubicBezTo>
                    <a:pt x="16316" y="4534"/>
                    <a:pt x="13524" y="1"/>
                    <a:pt x="11430" y="1"/>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0"/>
            <p:cNvSpPr/>
            <p:nvPr/>
          </p:nvSpPr>
          <p:spPr>
            <a:xfrm>
              <a:off x="4731122" y="2234889"/>
              <a:ext cx="87192" cy="79257"/>
            </a:xfrm>
            <a:custGeom>
              <a:avLst/>
              <a:gdLst/>
              <a:ahLst/>
              <a:cxnLst/>
              <a:rect l="l" t="t" r="r" b="b"/>
              <a:pathLst>
                <a:path w="8187" h="7442" extrusionOk="0">
                  <a:moveTo>
                    <a:pt x="149" y="1"/>
                  </a:moveTo>
                  <a:cubicBezTo>
                    <a:pt x="64" y="1"/>
                    <a:pt x="1" y="81"/>
                    <a:pt x="53" y="211"/>
                  </a:cubicBezTo>
                  <a:cubicBezTo>
                    <a:pt x="2477" y="4155"/>
                    <a:pt x="4079" y="5798"/>
                    <a:pt x="8105" y="7441"/>
                  </a:cubicBezTo>
                  <a:cubicBezTo>
                    <a:pt x="8187" y="7441"/>
                    <a:pt x="8187" y="7318"/>
                    <a:pt x="8146" y="7277"/>
                  </a:cubicBezTo>
                  <a:cubicBezTo>
                    <a:pt x="4243" y="5264"/>
                    <a:pt x="3011" y="3785"/>
                    <a:pt x="299" y="88"/>
                  </a:cubicBezTo>
                  <a:cubicBezTo>
                    <a:pt x="254" y="28"/>
                    <a:pt x="198" y="1"/>
                    <a:pt x="1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0"/>
            <p:cNvSpPr/>
            <p:nvPr/>
          </p:nvSpPr>
          <p:spPr>
            <a:xfrm>
              <a:off x="4695764" y="2268511"/>
              <a:ext cx="93081" cy="82942"/>
            </a:xfrm>
            <a:custGeom>
              <a:avLst/>
              <a:gdLst/>
              <a:ahLst/>
              <a:cxnLst/>
              <a:rect l="l" t="t" r="r" b="b"/>
              <a:pathLst>
                <a:path w="8740" h="7788" extrusionOk="0">
                  <a:moveTo>
                    <a:pt x="45" y="0"/>
                  </a:moveTo>
                  <a:cubicBezTo>
                    <a:pt x="5" y="0"/>
                    <a:pt x="0" y="64"/>
                    <a:pt x="45" y="176"/>
                  </a:cubicBezTo>
                  <a:cubicBezTo>
                    <a:pt x="2264" y="4325"/>
                    <a:pt x="4564" y="5722"/>
                    <a:pt x="8631" y="7776"/>
                  </a:cubicBezTo>
                  <a:cubicBezTo>
                    <a:pt x="8639" y="7784"/>
                    <a:pt x="8648" y="7787"/>
                    <a:pt x="8657" y="7787"/>
                  </a:cubicBezTo>
                  <a:cubicBezTo>
                    <a:pt x="8697" y="7787"/>
                    <a:pt x="8739" y="7720"/>
                    <a:pt x="8672" y="7653"/>
                  </a:cubicBezTo>
                  <a:cubicBezTo>
                    <a:pt x="4728" y="5270"/>
                    <a:pt x="2921" y="3915"/>
                    <a:pt x="210" y="135"/>
                  </a:cubicBezTo>
                  <a:cubicBezTo>
                    <a:pt x="136" y="43"/>
                    <a:pt x="78" y="0"/>
                    <a:pt x="4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0"/>
            <p:cNvSpPr/>
            <p:nvPr/>
          </p:nvSpPr>
          <p:spPr>
            <a:xfrm>
              <a:off x="4662920" y="2309396"/>
              <a:ext cx="98268" cy="78054"/>
            </a:xfrm>
            <a:custGeom>
              <a:avLst/>
              <a:gdLst/>
              <a:ahLst/>
              <a:cxnLst/>
              <a:rect l="l" t="t" r="r" b="b"/>
              <a:pathLst>
                <a:path w="9227" h="7329" extrusionOk="0">
                  <a:moveTo>
                    <a:pt x="47" y="0"/>
                  </a:moveTo>
                  <a:cubicBezTo>
                    <a:pt x="0" y="0"/>
                    <a:pt x="14" y="90"/>
                    <a:pt x="89" y="240"/>
                  </a:cubicBezTo>
                  <a:cubicBezTo>
                    <a:pt x="2308" y="3773"/>
                    <a:pt x="4690" y="5827"/>
                    <a:pt x="9086" y="7306"/>
                  </a:cubicBezTo>
                  <a:cubicBezTo>
                    <a:pt x="9110" y="7322"/>
                    <a:pt x="9131" y="7328"/>
                    <a:pt x="9148" y="7328"/>
                  </a:cubicBezTo>
                  <a:cubicBezTo>
                    <a:pt x="9219" y="7328"/>
                    <a:pt x="9226" y="7216"/>
                    <a:pt x="9127" y="7183"/>
                  </a:cubicBezTo>
                  <a:cubicBezTo>
                    <a:pt x="4978" y="5252"/>
                    <a:pt x="3088" y="3609"/>
                    <a:pt x="213" y="117"/>
                  </a:cubicBezTo>
                  <a:cubicBezTo>
                    <a:pt x="133" y="37"/>
                    <a:pt x="78" y="0"/>
                    <a:pt x="4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0"/>
            <p:cNvSpPr/>
            <p:nvPr/>
          </p:nvSpPr>
          <p:spPr>
            <a:xfrm>
              <a:off x="4809996" y="2198785"/>
              <a:ext cx="186822" cy="225748"/>
            </a:xfrm>
            <a:custGeom>
              <a:avLst/>
              <a:gdLst/>
              <a:ahLst/>
              <a:cxnLst/>
              <a:rect l="l" t="t" r="r" b="b"/>
              <a:pathLst>
                <a:path w="17542" h="21197" extrusionOk="0">
                  <a:moveTo>
                    <a:pt x="2650" y="0"/>
                  </a:moveTo>
                  <a:cubicBezTo>
                    <a:pt x="2556" y="0"/>
                    <a:pt x="2467" y="9"/>
                    <a:pt x="2383" y="27"/>
                  </a:cubicBezTo>
                  <a:cubicBezTo>
                    <a:pt x="0" y="561"/>
                    <a:pt x="2753" y="6559"/>
                    <a:pt x="6162" y="9476"/>
                  </a:cubicBezTo>
                  <a:cubicBezTo>
                    <a:pt x="6162" y="9476"/>
                    <a:pt x="3245" y="16336"/>
                    <a:pt x="6450" y="19253"/>
                  </a:cubicBezTo>
                  <a:cubicBezTo>
                    <a:pt x="7042" y="19808"/>
                    <a:pt x="10800" y="21196"/>
                    <a:pt x="12291" y="21196"/>
                  </a:cubicBezTo>
                  <a:cubicBezTo>
                    <a:pt x="12455" y="21196"/>
                    <a:pt x="12592" y="21179"/>
                    <a:pt x="12694" y="21143"/>
                  </a:cubicBezTo>
                  <a:lnTo>
                    <a:pt x="17541" y="11283"/>
                  </a:lnTo>
                  <a:cubicBezTo>
                    <a:pt x="17541" y="11283"/>
                    <a:pt x="13269" y="8120"/>
                    <a:pt x="11297" y="6518"/>
                  </a:cubicBezTo>
                  <a:cubicBezTo>
                    <a:pt x="9444" y="4981"/>
                    <a:pt x="4868" y="0"/>
                    <a:pt x="2650"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0"/>
            <p:cNvSpPr/>
            <p:nvPr/>
          </p:nvSpPr>
          <p:spPr>
            <a:xfrm>
              <a:off x="4853310" y="2298608"/>
              <a:ext cx="26252" cy="99833"/>
            </a:xfrm>
            <a:custGeom>
              <a:avLst/>
              <a:gdLst/>
              <a:ahLst/>
              <a:cxnLst/>
              <a:rect l="l" t="t" r="r" b="b"/>
              <a:pathLst>
                <a:path w="2465" h="9374" extrusionOk="0">
                  <a:moveTo>
                    <a:pt x="2254" y="0"/>
                  </a:moveTo>
                  <a:cubicBezTo>
                    <a:pt x="2116" y="0"/>
                    <a:pt x="1910" y="144"/>
                    <a:pt x="1808" y="390"/>
                  </a:cubicBezTo>
                  <a:cubicBezTo>
                    <a:pt x="575" y="2650"/>
                    <a:pt x="0" y="7004"/>
                    <a:pt x="2013" y="9346"/>
                  </a:cubicBezTo>
                  <a:cubicBezTo>
                    <a:pt x="2023" y="9366"/>
                    <a:pt x="2038" y="9373"/>
                    <a:pt x="2053" y="9373"/>
                  </a:cubicBezTo>
                  <a:cubicBezTo>
                    <a:pt x="2101" y="9373"/>
                    <a:pt x="2158" y="9295"/>
                    <a:pt x="2095" y="9264"/>
                  </a:cubicBezTo>
                  <a:cubicBezTo>
                    <a:pt x="534" y="6840"/>
                    <a:pt x="1068" y="3102"/>
                    <a:pt x="2301" y="472"/>
                  </a:cubicBezTo>
                  <a:cubicBezTo>
                    <a:pt x="2465" y="144"/>
                    <a:pt x="2393" y="0"/>
                    <a:pt x="225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40"/>
            <p:cNvSpPr/>
            <p:nvPr/>
          </p:nvSpPr>
          <p:spPr>
            <a:xfrm>
              <a:off x="4905367" y="2186091"/>
              <a:ext cx="568465" cy="386020"/>
            </a:xfrm>
            <a:custGeom>
              <a:avLst/>
              <a:gdLst/>
              <a:ahLst/>
              <a:cxnLst/>
              <a:rect l="l" t="t" r="r" b="b"/>
              <a:pathLst>
                <a:path w="53377" h="36246" extrusionOk="0">
                  <a:moveTo>
                    <a:pt x="49436" y="1"/>
                  </a:moveTo>
                  <a:cubicBezTo>
                    <a:pt x="47565" y="1"/>
                    <a:pt x="45238" y="930"/>
                    <a:pt x="44449" y="1425"/>
                  </a:cubicBezTo>
                  <a:cubicBezTo>
                    <a:pt x="42724" y="2575"/>
                    <a:pt x="22389" y="16378"/>
                    <a:pt x="21609" y="16501"/>
                  </a:cubicBezTo>
                  <a:cubicBezTo>
                    <a:pt x="21598" y="16502"/>
                    <a:pt x="21587" y="16503"/>
                    <a:pt x="21575" y="16503"/>
                  </a:cubicBezTo>
                  <a:cubicBezTo>
                    <a:pt x="20678" y="16503"/>
                    <a:pt x="15044" y="13492"/>
                    <a:pt x="12530" y="12681"/>
                  </a:cubicBezTo>
                  <a:cubicBezTo>
                    <a:pt x="11478" y="12352"/>
                    <a:pt x="10637" y="12253"/>
                    <a:pt x="10006" y="12253"/>
                  </a:cubicBezTo>
                  <a:cubicBezTo>
                    <a:pt x="9060" y="12253"/>
                    <a:pt x="8586" y="12475"/>
                    <a:pt x="8586" y="12475"/>
                  </a:cubicBezTo>
                  <a:lnTo>
                    <a:pt x="1" y="29893"/>
                  </a:lnTo>
                  <a:cubicBezTo>
                    <a:pt x="1" y="29893"/>
                    <a:pt x="247" y="33180"/>
                    <a:pt x="3739" y="34083"/>
                  </a:cubicBezTo>
                  <a:cubicBezTo>
                    <a:pt x="6175" y="34735"/>
                    <a:pt x="13767" y="36246"/>
                    <a:pt x="19930" y="36246"/>
                  </a:cubicBezTo>
                  <a:cubicBezTo>
                    <a:pt x="22705" y="36246"/>
                    <a:pt x="25191" y="35940"/>
                    <a:pt x="26785" y="35110"/>
                  </a:cubicBezTo>
                  <a:cubicBezTo>
                    <a:pt x="31920" y="32440"/>
                    <a:pt x="45230" y="16789"/>
                    <a:pt x="50488" y="6888"/>
                  </a:cubicBezTo>
                  <a:cubicBezTo>
                    <a:pt x="53376" y="1430"/>
                    <a:pt x="51757" y="1"/>
                    <a:pt x="49436"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0"/>
            <p:cNvSpPr/>
            <p:nvPr/>
          </p:nvSpPr>
          <p:spPr>
            <a:xfrm>
              <a:off x="5106620" y="2241513"/>
              <a:ext cx="345198" cy="330906"/>
            </a:xfrm>
            <a:custGeom>
              <a:avLst/>
              <a:gdLst/>
              <a:ahLst/>
              <a:cxnLst/>
              <a:rect l="l" t="t" r="r" b="b"/>
              <a:pathLst>
                <a:path w="32413" h="31071" extrusionOk="0">
                  <a:moveTo>
                    <a:pt x="32413" y="0"/>
                  </a:moveTo>
                  <a:lnTo>
                    <a:pt x="0" y="31057"/>
                  </a:lnTo>
                  <a:cubicBezTo>
                    <a:pt x="338" y="31065"/>
                    <a:pt x="673" y="31070"/>
                    <a:pt x="1005" y="31070"/>
                  </a:cubicBezTo>
                  <a:cubicBezTo>
                    <a:pt x="3781" y="31070"/>
                    <a:pt x="6310" y="30751"/>
                    <a:pt x="7888" y="29906"/>
                  </a:cubicBezTo>
                  <a:cubicBezTo>
                    <a:pt x="13023" y="27236"/>
                    <a:pt x="26333" y="11544"/>
                    <a:pt x="31591" y="1684"/>
                  </a:cubicBezTo>
                  <a:cubicBezTo>
                    <a:pt x="31879" y="1068"/>
                    <a:pt x="32207" y="493"/>
                    <a:pt x="324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40"/>
            <p:cNvSpPr/>
            <p:nvPr/>
          </p:nvSpPr>
          <p:spPr>
            <a:xfrm>
              <a:off x="5271120" y="2174833"/>
              <a:ext cx="505332" cy="594749"/>
            </a:xfrm>
            <a:custGeom>
              <a:avLst/>
              <a:gdLst/>
              <a:ahLst/>
              <a:cxnLst/>
              <a:rect l="l" t="t" r="r" b="b"/>
              <a:pathLst>
                <a:path w="47449" h="55845" extrusionOk="0">
                  <a:moveTo>
                    <a:pt x="17765" y="1"/>
                  </a:moveTo>
                  <a:cubicBezTo>
                    <a:pt x="14847" y="1"/>
                    <a:pt x="12370" y="1517"/>
                    <a:pt x="11298" y="3468"/>
                  </a:cubicBezTo>
                  <a:cubicBezTo>
                    <a:pt x="5957" y="13080"/>
                    <a:pt x="1" y="50463"/>
                    <a:pt x="124" y="50669"/>
                  </a:cubicBezTo>
                  <a:cubicBezTo>
                    <a:pt x="124" y="50669"/>
                    <a:pt x="47367" y="55791"/>
                    <a:pt x="47448" y="55845"/>
                  </a:cubicBezTo>
                  <a:lnTo>
                    <a:pt x="47448" y="55845"/>
                  </a:lnTo>
                  <a:cubicBezTo>
                    <a:pt x="47414" y="55736"/>
                    <a:pt x="38015" y="14373"/>
                    <a:pt x="24073" y="2482"/>
                  </a:cubicBezTo>
                  <a:cubicBezTo>
                    <a:pt x="21970" y="712"/>
                    <a:pt x="19764" y="1"/>
                    <a:pt x="17765" y="1"/>
                  </a:cubicBezTo>
                  <a:close/>
                  <a:moveTo>
                    <a:pt x="47448" y="55845"/>
                  </a:moveTo>
                  <a:cubicBezTo>
                    <a:pt x="47448" y="55845"/>
                    <a:pt x="47448" y="55845"/>
                    <a:pt x="47448" y="55845"/>
                  </a:cubicBezTo>
                  <a:cubicBezTo>
                    <a:pt x="47448" y="55845"/>
                    <a:pt x="47448" y="55845"/>
                    <a:pt x="47448" y="55845"/>
                  </a:cubicBezTo>
                  <a:cubicBezTo>
                    <a:pt x="47448" y="55845"/>
                    <a:pt x="47448" y="55845"/>
                    <a:pt x="47448" y="55845"/>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0"/>
            <p:cNvSpPr/>
            <p:nvPr/>
          </p:nvSpPr>
          <p:spPr>
            <a:xfrm>
              <a:off x="5470488" y="2205442"/>
              <a:ext cx="459526" cy="622056"/>
            </a:xfrm>
            <a:custGeom>
              <a:avLst/>
              <a:gdLst/>
              <a:ahLst/>
              <a:cxnLst/>
              <a:rect l="l" t="t" r="r" b="b"/>
              <a:pathLst>
                <a:path w="43148" h="58409" extrusionOk="0">
                  <a:moveTo>
                    <a:pt x="4562" y="1"/>
                  </a:moveTo>
                  <a:cubicBezTo>
                    <a:pt x="2098" y="1"/>
                    <a:pt x="586" y="1986"/>
                    <a:pt x="4121" y="8193"/>
                  </a:cubicBezTo>
                  <a:cubicBezTo>
                    <a:pt x="10776" y="19737"/>
                    <a:pt x="18581" y="29350"/>
                    <a:pt x="18581" y="30171"/>
                  </a:cubicBezTo>
                  <a:cubicBezTo>
                    <a:pt x="18581" y="32184"/>
                    <a:pt x="4203" y="37566"/>
                    <a:pt x="2190" y="38757"/>
                  </a:cubicBezTo>
                  <a:cubicBezTo>
                    <a:pt x="0" y="40111"/>
                    <a:pt x="7112" y="58409"/>
                    <a:pt x="9533" y="58409"/>
                  </a:cubicBezTo>
                  <a:cubicBezTo>
                    <a:pt x="9610" y="58409"/>
                    <a:pt x="9682" y="58390"/>
                    <a:pt x="9749" y="58352"/>
                  </a:cubicBezTo>
                  <a:cubicBezTo>
                    <a:pt x="14761" y="55436"/>
                    <a:pt x="41586" y="43153"/>
                    <a:pt x="42613" y="32184"/>
                  </a:cubicBezTo>
                  <a:cubicBezTo>
                    <a:pt x="43147" y="26228"/>
                    <a:pt x="20224" y="7002"/>
                    <a:pt x="7942" y="922"/>
                  </a:cubicBezTo>
                  <a:cubicBezTo>
                    <a:pt x="6855" y="367"/>
                    <a:pt x="5621" y="1"/>
                    <a:pt x="4562" y="1"/>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0"/>
            <p:cNvSpPr/>
            <p:nvPr/>
          </p:nvSpPr>
          <p:spPr>
            <a:xfrm>
              <a:off x="5268116" y="2596329"/>
              <a:ext cx="347328" cy="338713"/>
            </a:xfrm>
            <a:custGeom>
              <a:avLst/>
              <a:gdLst/>
              <a:ahLst/>
              <a:cxnLst/>
              <a:rect l="l" t="t" r="r" b="b"/>
              <a:pathLst>
                <a:path w="32613" h="31804" extrusionOk="0">
                  <a:moveTo>
                    <a:pt x="25547" y="0"/>
                  </a:moveTo>
                  <a:cubicBezTo>
                    <a:pt x="25547" y="0"/>
                    <a:pt x="23411" y="1191"/>
                    <a:pt x="17577" y="2465"/>
                  </a:cubicBezTo>
                  <a:cubicBezTo>
                    <a:pt x="13017" y="3451"/>
                    <a:pt x="2994" y="8915"/>
                    <a:pt x="570" y="21814"/>
                  </a:cubicBezTo>
                  <a:cubicBezTo>
                    <a:pt x="0" y="24922"/>
                    <a:pt x="1015" y="27198"/>
                    <a:pt x="2306" y="27198"/>
                  </a:cubicBezTo>
                  <a:cubicBezTo>
                    <a:pt x="3062" y="27198"/>
                    <a:pt x="3913" y="26417"/>
                    <a:pt x="4596" y="24566"/>
                  </a:cubicBezTo>
                  <a:cubicBezTo>
                    <a:pt x="5828" y="21362"/>
                    <a:pt x="6445" y="18938"/>
                    <a:pt x="7102" y="17829"/>
                  </a:cubicBezTo>
                  <a:lnTo>
                    <a:pt x="7102" y="17829"/>
                  </a:lnTo>
                  <a:cubicBezTo>
                    <a:pt x="5911" y="22759"/>
                    <a:pt x="5294" y="29372"/>
                    <a:pt x="8252" y="30235"/>
                  </a:cubicBezTo>
                  <a:cubicBezTo>
                    <a:pt x="8515" y="30320"/>
                    <a:pt x="8761" y="30358"/>
                    <a:pt x="8991" y="30358"/>
                  </a:cubicBezTo>
                  <a:cubicBezTo>
                    <a:pt x="10992" y="30358"/>
                    <a:pt x="11785" y="27483"/>
                    <a:pt x="11785" y="27483"/>
                  </a:cubicBezTo>
                  <a:cubicBezTo>
                    <a:pt x="11785" y="27483"/>
                    <a:pt x="11949" y="31591"/>
                    <a:pt x="14414" y="31796"/>
                  </a:cubicBezTo>
                  <a:cubicBezTo>
                    <a:pt x="14479" y="31801"/>
                    <a:pt x="14542" y="31803"/>
                    <a:pt x="14604" y="31803"/>
                  </a:cubicBezTo>
                  <a:cubicBezTo>
                    <a:pt x="16704" y="31803"/>
                    <a:pt x="17208" y="29167"/>
                    <a:pt x="17208" y="29167"/>
                  </a:cubicBezTo>
                  <a:cubicBezTo>
                    <a:pt x="17208" y="29167"/>
                    <a:pt x="17700" y="31439"/>
                    <a:pt x="19702" y="31439"/>
                  </a:cubicBezTo>
                  <a:cubicBezTo>
                    <a:pt x="19785" y="31439"/>
                    <a:pt x="19871" y="31435"/>
                    <a:pt x="19960" y="31426"/>
                  </a:cubicBezTo>
                  <a:cubicBezTo>
                    <a:pt x="22260" y="31139"/>
                    <a:pt x="21439" y="27360"/>
                    <a:pt x="22753" y="24648"/>
                  </a:cubicBezTo>
                  <a:cubicBezTo>
                    <a:pt x="24191" y="24648"/>
                    <a:pt x="26368" y="24114"/>
                    <a:pt x="28094" y="21978"/>
                  </a:cubicBezTo>
                  <a:lnTo>
                    <a:pt x="32613" y="19554"/>
                  </a:lnTo>
                  <a:lnTo>
                    <a:pt x="25547" y="0"/>
                  </a:ln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0"/>
            <p:cNvSpPr/>
            <p:nvPr/>
          </p:nvSpPr>
          <p:spPr>
            <a:xfrm>
              <a:off x="5474631" y="2194962"/>
              <a:ext cx="466321" cy="619436"/>
            </a:xfrm>
            <a:custGeom>
              <a:avLst/>
              <a:gdLst/>
              <a:ahLst/>
              <a:cxnLst/>
              <a:rect l="l" t="t" r="r" b="b"/>
              <a:pathLst>
                <a:path w="43786" h="58163" extrusionOk="0">
                  <a:moveTo>
                    <a:pt x="2984" y="1"/>
                  </a:moveTo>
                  <a:cubicBezTo>
                    <a:pt x="1" y="1"/>
                    <a:pt x="145" y="3277"/>
                    <a:pt x="3321" y="9712"/>
                  </a:cubicBezTo>
                  <a:cubicBezTo>
                    <a:pt x="8169" y="19365"/>
                    <a:pt x="17494" y="30991"/>
                    <a:pt x="17494" y="31279"/>
                  </a:cubicBezTo>
                  <a:cubicBezTo>
                    <a:pt x="17494" y="31525"/>
                    <a:pt x="12071" y="32470"/>
                    <a:pt x="10099" y="33415"/>
                  </a:cubicBezTo>
                  <a:cubicBezTo>
                    <a:pt x="8169" y="34360"/>
                    <a:pt x="6156" y="37687"/>
                    <a:pt x="6156" y="37687"/>
                  </a:cubicBezTo>
                  <a:lnTo>
                    <a:pt x="13180" y="57200"/>
                  </a:lnTo>
                  <a:cubicBezTo>
                    <a:pt x="13180" y="57200"/>
                    <a:pt x="15301" y="58162"/>
                    <a:pt x="17722" y="58162"/>
                  </a:cubicBezTo>
                  <a:cubicBezTo>
                    <a:pt x="18978" y="58162"/>
                    <a:pt x="20314" y="57904"/>
                    <a:pt x="21479" y="57118"/>
                  </a:cubicBezTo>
                  <a:cubicBezTo>
                    <a:pt x="24847" y="54900"/>
                    <a:pt x="43785" y="39166"/>
                    <a:pt x="42471" y="32223"/>
                  </a:cubicBezTo>
                  <a:cubicBezTo>
                    <a:pt x="41115" y="25363"/>
                    <a:pt x="19466" y="7740"/>
                    <a:pt x="10058" y="2605"/>
                  </a:cubicBezTo>
                  <a:cubicBezTo>
                    <a:pt x="6868" y="863"/>
                    <a:pt x="4514" y="1"/>
                    <a:pt x="2984"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0"/>
            <p:cNvSpPr/>
            <p:nvPr/>
          </p:nvSpPr>
          <p:spPr>
            <a:xfrm>
              <a:off x="5538690" y="2513195"/>
              <a:ext cx="205822" cy="83507"/>
            </a:xfrm>
            <a:custGeom>
              <a:avLst/>
              <a:gdLst/>
              <a:ahLst/>
              <a:cxnLst/>
              <a:rect l="l" t="t" r="r" b="b"/>
              <a:pathLst>
                <a:path w="19326" h="7841" extrusionOk="0">
                  <a:moveTo>
                    <a:pt x="16984" y="1"/>
                  </a:moveTo>
                  <a:cubicBezTo>
                    <a:pt x="16203" y="124"/>
                    <a:pt x="15464" y="288"/>
                    <a:pt x="14724" y="535"/>
                  </a:cubicBezTo>
                  <a:cubicBezTo>
                    <a:pt x="14519" y="617"/>
                    <a:pt x="14355" y="699"/>
                    <a:pt x="14149" y="781"/>
                  </a:cubicBezTo>
                  <a:cubicBezTo>
                    <a:pt x="14067" y="823"/>
                    <a:pt x="13862" y="864"/>
                    <a:pt x="13738" y="987"/>
                  </a:cubicBezTo>
                  <a:cubicBezTo>
                    <a:pt x="11849" y="1274"/>
                    <a:pt x="9959" y="1644"/>
                    <a:pt x="8110" y="2096"/>
                  </a:cubicBezTo>
                  <a:cubicBezTo>
                    <a:pt x="6467" y="2507"/>
                    <a:pt x="4701" y="2877"/>
                    <a:pt x="3345" y="3904"/>
                  </a:cubicBezTo>
                  <a:cubicBezTo>
                    <a:pt x="1989" y="4848"/>
                    <a:pt x="880" y="6286"/>
                    <a:pt x="59" y="7724"/>
                  </a:cubicBezTo>
                  <a:cubicBezTo>
                    <a:pt x="1" y="7782"/>
                    <a:pt x="45" y="7840"/>
                    <a:pt x="105" y="7840"/>
                  </a:cubicBezTo>
                  <a:cubicBezTo>
                    <a:pt x="130" y="7840"/>
                    <a:pt x="158" y="7830"/>
                    <a:pt x="182" y="7806"/>
                  </a:cubicBezTo>
                  <a:cubicBezTo>
                    <a:pt x="1332" y="6615"/>
                    <a:pt x="2523" y="5423"/>
                    <a:pt x="3797" y="4355"/>
                  </a:cubicBezTo>
                  <a:cubicBezTo>
                    <a:pt x="5194" y="3205"/>
                    <a:pt x="7083" y="2877"/>
                    <a:pt x="8768" y="2466"/>
                  </a:cubicBezTo>
                  <a:cubicBezTo>
                    <a:pt x="12218" y="1562"/>
                    <a:pt x="15710" y="946"/>
                    <a:pt x="19243" y="453"/>
                  </a:cubicBezTo>
                  <a:cubicBezTo>
                    <a:pt x="19325" y="453"/>
                    <a:pt x="19284" y="330"/>
                    <a:pt x="19243" y="330"/>
                  </a:cubicBezTo>
                  <a:cubicBezTo>
                    <a:pt x="17648" y="446"/>
                    <a:pt x="16015" y="600"/>
                    <a:pt x="14451" y="825"/>
                  </a:cubicBezTo>
                  <a:lnTo>
                    <a:pt x="14451" y="825"/>
                  </a:lnTo>
                  <a:cubicBezTo>
                    <a:pt x="14493" y="812"/>
                    <a:pt x="14529" y="797"/>
                    <a:pt x="14560" y="781"/>
                  </a:cubicBezTo>
                  <a:cubicBezTo>
                    <a:pt x="14806" y="658"/>
                    <a:pt x="15135" y="617"/>
                    <a:pt x="15382" y="494"/>
                  </a:cubicBezTo>
                  <a:cubicBezTo>
                    <a:pt x="15916" y="330"/>
                    <a:pt x="16409" y="124"/>
                    <a:pt x="16984" y="42"/>
                  </a:cubicBezTo>
                  <a:cubicBezTo>
                    <a:pt x="17025" y="42"/>
                    <a:pt x="17025" y="1"/>
                    <a:pt x="16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40"/>
            <p:cNvSpPr/>
            <p:nvPr/>
          </p:nvSpPr>
          <p:spPr>
            <a:xfrm>
              <a:off x="5384436" y="2051634"/>
              <a:ext cx="137822" cy="193031"/>
            </a:xfrm>
            <a:custGeom>
              <a:avLst/>
              <a:gdLst/>
              <a:ahLst/>
              <a:cxnLst/>
              <a:rect l="l" t="t" r="r" b="b"/>
              <a:pathLst>
                <a:path w="12941" h="18125" extrusionOk="0">
                  <a:moveTo>
                    <a:pt x="12941" y="0"/>
                  </a:moveTo>
                  <a:cubicBezTo>
                    <a:pt x="12940" y="0"/>
                    <a:pt x="12940" y="0"/>
                    <a:pt x="12940" y="0"/>
                  </a:cubicBezTo>
                  <a:lnTo>
                    <a:pt x="12940" y="0"/>
                  </a:lnTo>
                  <a:lnTo>
                    <a:pt x="12941" y="0"/>
                  </a:lnTo>
                  <a:close/>
                  <a:moveTo>
                    <a:pt x="12940" y="0"/>
                  </a:moveTo>
                  <a:lnTo>
                    <a:pt x="2219" y="3287"/>
                  </a:lnTo>
                  <a:lnTo>
                    <a:pt x="1849" y="10476"/>
                  </a:lnTo>
                  <a:lnTo>
                    <a:pt x="1849" y="10969"/>
                  </a:lnTo>
                  <a:cubicBezTo>
                    <a:pt x="1849" y="10969"/>
                    <a:pt x="0" y="17500"/>
                    <a:pt x="1192" y="17911"/>
                  </a:cubicBezTo>
                  <a:cubicBezTo>
                    <a:pt x="1640" y="18059"/>
                    <a:pt x="2115" y="18125"/>
                    <a:pt x="2603" y="18125"/>
                  </a:cubicBezTo>
                  <a:cubicBezTo>
                    <a:pt x="6047" y="18125"/>
                    <a:pt x="10157" y="14857"/>
                    <a:pt x="10517" y="14173"/>
                  </a:cubicBezTo>
                  <a:cubicBezTo>
                    <a:pt x="10681" y="13845"/>
                    <a:pt x="12895" y="27"/>
                    <a:pt x="12940" y="0"/>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40"/>
            <p:cNvSpPr/>
            <p:nvPr/>
          </p:nvSpPr>
          <p:spPr>
            <a:xfrm>
              <a:off x="5397120" y="2051198"/>
              <a:ext cx="124701" cy="145660"/>
            </a:xfrm>
            <a:custGeom>
              <a:avLst/>
              <a:gdLst/>
              <a:ahLst/>
              <a:cxnLst/>
              <a:rect l="l" t="t" r="r" b="b"/>
              <a:pathLst>
                <a:path w="11709" h="13677" extrusionOk="0">
                  <a:moveTo>
                    <a:pt x="11708" y="0"/>
                  </a:moveTo>
                  <a:lnTo>
                    <a:pt x="1028" y="3328"/>
                  </a:lnTo>
                  <a:lnTo>
                    <a:pt x="658" y="10517"/>
                  </a:lnTo>
                  <a:lnTo>
                    <a:pt x="617" y="11010"/>
                  </a:lnTo>
                  <a:cubicBezTo>
                    <a:pt x="617" y="11010"/>
                    <a:pt x="288" y="12201"/>
                    <a:pt x="1" y="13598"/>
                  </a:cubicBezTo>
                  <a:cubicBezTo>
                    <a:pt x="454" y="13651"/>
                    <a:pt x="894" y="13677"/>
                    <a:pt x="1319" y="13677"/>
                  </a:cubicBezTo>
                  <a:cubicBezTo>
                    <a:pt x="5785" y="13677"/>
                    <a:pt x="8695" y="10888"/>
                    <a:pt x="10271" y="8750"/>
                  </a:cubicBezTo>
                  <a:cubicBezTo>
                    <a:pt x="10928" y="4766"/>
                    <a:pt x="11708" y="0"/>
                    <a:pt x="11708"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0"/>
            <p:cNvSpPr/>
            <p:nvPr/>
          </p:nvSpPr>
          <p:spPr>
            <a:xfrm>
              <a:off x="5247061" y="1797472"/>
              <a:ext cx="409514" cy="376605"/>
            </a:xfrm>
            <a:custGeom>
              <a:avLst/>
              <a:gdLst/>
              <a:ahLst/>
              <a:cxnLst/>
              <a:rect l="l" t="t" r="r" b="b"/>
              <a:pathLst>
                <a:path w="38452" h="35362" extrusionOk="0">
                  <a:moveTo>
                    <a:pt x="21383" y="0"/>
                  </a:moveTo>
                  <a:cubicBezTo>
                    <a:pt x="16207" y="0"/>
                    <a:pt x="10479" y="3256"/>
                    <a:pt x="6162" y="13184"/>
                  </a:cubicBezTo>
                  <a:cubicBezTo>
                    <a:pt x="0" y="27357"/>
                    <a:pt x="7805" y="32656"/>
                    <a:pt x="10886" y="33971"/>
                  </a:cubicBezTo>
                  <a:cubicBezTo>
                    <a:pt x="12023" y="34456"/>
                    <a:pt x="14281" y="35362"/>
                    <a:pt x="17072" y="35362"/>
                  </a:cubicBezTo>
                  <a:cubicBezTo>
                    <a:pt x="21142" y="35362"/>
                    <a:pt x="26343" y="33436"/>
                    <a:pt x="30851" y="25467"/>
                  </a:cubicBezTo>
                  <a:cubicBezTo>
                    <a:pt x="38451" y="11993"/>
                    <a:pt x="33809" y="4599"/>
                    <a:pt x="27565" y="1518"/>
                  </a:cubicBezTo>
                  <a:cubicBezTo>
                    <a:pt x="25707" y="595"/>
                    <a:pt x="23596" y="0"/>
                    <a:pt x="21383" y="0"/>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0"/>
            <p:cNvSpPr/>
            <p:nvPr/>
          </p:nvSpPr>
          <p:spPr>
            <a:xfrm>
              <a:off x="5318395" y="1969395"/>
              <a:ext cx="39086" cy="33569"/>
            </a:xfrm>
            <a:custGeom>
              <a:avLst/>
              <a:gdLst/>
              <a:ahLst/>
              <a:cxnLst/>
              <a:rect l="l" t="t" r="r" b="b"/>
              <a:pathLst>
                <a:path w="3670" h="3152" extrusionOk="0">
                  <a:moveTo>
                    <a:pt x="2095" y="0"/>
                  </a:moveTo>
                  <a:cubicBezTo>
                    <a:pt x="770" y="0"/>
                    <a:pt x="1" y="2594"/>
                    <a:pt x="1272" y="3080"/>
                  </a:cubicBezTo>
                  <a:cubicBezTo>
                    <a:pt x="1390" y="3129"/>
                    <a:pt x="1506" y="3151"/>
                    <a:pt x="1619" y="3151"/>
                  </a:cubicBezTo>
                  <a:cubicBezTo>
                    <a:pt x="2839" y="3151"/>
                    <a:pt x="3670" y="533"/>
                    <a:pt x="2504" y="81"/>
                  </a:cubicBezTo>
                  <a:cubicBezTo>
                    <a:pt x="2363" y="26"/>
                    <a:pt x="2226" y="0"/>
                    <a:pt x="2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40"/>
            <p:cNvSpPr/>
            <p:nvPr/>
          </p:nvSpPr>
          <p:spPr>
            <a:xfrm>
              <a:off x="5330621" y="1928616"/>
              <a:ext cx="33697" cy="16625"/>
            </a:xfrm>
            <a:custGeom>
              <a:avLst/>
              <a:gdLst/>
              <a:ahLst/>
              <a:cxnLst/>
              <a:rect l="l" t="t" r="r" b="b"/>
              <a:pathLst>
                <a:path w="3164" h="1561" extrusionOk="0">
                  <a:moveTo>
                    <a:pt x="1460" y="1"/>
                  </a:moveTo>
                  <a:cubicBezTo>
                    <a:pt x="1111" y="1"/>
                    <a:pt x="772" y="115"/>
                    <a:pt x="411" y="295"/>
                  </a:cubicBezTo>
                  <a:cubicBezTo>
                    <a:pt x="0" y="542"/>
                    <a:pt x="165" y="1240"/>
                    <a:pt x="617" y="1322"/>
                  </a:cubicBezTo>
                  <a:cubicBezTo>
                    <a:pt x="986" y="1404"/>
                    <a:pt x="1356" y="1404"/>
                    <a:pt x="1726" y="1487"/>
                  </a:cubicBezTo>
                  <a:cubicBezTo>
                    <a:pt x="1962" y="1510"/>
                    <a:pt x="2157" y="1561"/>
                    <a:pt x="2358" y="1561"/>
                  </a:cubicBezTo>
                  <a:cubicBezTo>
                    <a:pt x="2507" y="1561"/>
                    <a:pt x="2660" y="1533"/>
                    <a:pt x="2835" y="1446"/>
                  </a:cubicBezTo>
                  <a:cubicBezTo>
                    <a:pt x="3040" y="1322"/>
                    <a:pt x="3164" y="1035"/>
                    <a:pt x="3040" y="829"/>
                  </a:cubicBezTo>
                  <a:cubicBezTo>
                    <a:pt x="2835" y="336"/>
                    <a:pt x="2383" y="131"/>
                    <a:pt x="1849" y="49"/>
                  </a:cubicBezTo>
                  <a:cubicBezTo>
                    <a:pt x="1717" y="16"/>
                    <a:pt x="1588" y="1"/>
                    <a:pt x="1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0"/>
            <p:cNvSpPr/>
            <p:nvPr/>
          </p:nvSpPr>
          <p:spPr>
            <a:xfrm>
              <a:off x="5421626" y="1963708"/>
              <a:ext cx="30321" cy="22237"/>
            </a:xfrm>
            <a:custGeom>
              <a:avLst/>
              <a:gdLst/>
              <a:ahLst/>
              <a:cxnLst/>
              <a:rect l="l" t="t" r="r" b="b"/>
              <a:pathLst>
                <a:path w="2847" h="2088" extrusionOk="0">
                  <a:moveTo>
                    <a:pt x="772" y="0"/>
                  </a:moveTo>
                  <a:cubicBezTo>
                    <a:pt x="608" y="0"/>
                    <a:pt x="445" y="37"/>
                    <a:pt x="288" y="122"/>
                  </a:cubicBezTo>
                  <a:cubicBezTo>
                    <a:pt x="164" y="246"/>
                    <a:pt x="0" y="533"/>
                    <a:pt x="82" y="739"/>
                  </a:cubicBezTo>
                  <a:cubicBezTo>
                    <a:pt x="247" y="1108"/>
                    <a:pt x="575" y="1273"/>
                    <a:pt x="904" y="1478"/>
                  </a:cubicBezTo>
                  <a:cubicBezTo>
                    <a:pt x="1233" y="1683"/>
                    <a:pt x="1520" y="1889"/>
                    <a:pt x="1849" y="2053"/>
                  </a:cubicBezTo>
                  <a:cubicBezTo>
                    <a:pt x="1914" y="2077"/>
                    <a:pt x="1982" y="2088"/>
                    <a:pt x="2050" y="2088"/>
                  </a:cubicBezTo>
                  <a:cubicBezTo>
                    <a:pt x="2450" y="2088"/>
                    <a:pt x="2846" y="1706"/>
                    <a:pt x="2670" y="1355"/>
                  </a:cubicBezTo>
                  <a:cubicBezTo>
                    <a:pt x="2465" y="862"/>
                    <a:pt x="2136" y="533"/>
                    <a:pt x="1684" y="287"/>
                  </a:cubicBezTo>
                  <a:cubicBezTo>
                    <a:pt x="1390" y="126"/>
                    <a:pt x="1078" y="0"/>
                    <a:pt x="7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0"/>
            <p:cNvSpPr/>
            <p:nvPr/>
          </p:nvSpPr>
          <p:spPr>
            <a:xfrm>
              <a:off x="5360367" y="2089261"/>
              <a:ext cx="23643" cy="10554"/>
            </a:xfrm>
            <a:custGeom>
              <a:avLst/>
              <a:gdLst/>
              <a:ahLst/>
              <a:cxnLst/>
              <a:rect l="l" t="t" r="r" b="b"/>
              <a:pathLst>
                <a:path w="2220" h="991" extrusionOk="0">
                  <a:moveTo>
                    <a:pt x="42" y="0"/>
                  </a:moveTo>
                  <a:cubicBezTo>
                    <a:pt x="1" y="0"/>
                    <a:pt x="1" y="0"/>
                    <a:pt x="1" y="41"/>
                  </a:cubicBezTo>
                  <a:cubicBezTo>
                    <a:pt x="165" y="534"/>
                    <a:pt x="617" y="904"/>
                    <a:pt x="1110" y="986"/>
                  </a:cubicBezTo>
                  <a:cubicBezTo>
                    <a:pt x="1141" y="989"/>
                    <a:pt x="1172" y="990"/>
                    <a:pt x="1202" y="990"/>
                  </a:cubicBezTo>
                  <a:cubicBezTo>
                    <a:pt x="1644" y="990"/>
                    <a:pt x="1945" y="711"/>
                    <a:pt x="2137" y="288"/>
                  </a:cubicBezTo>
                  <a:cubicBezTo>
                    <a:pt x="2219" y="247"/>
                    <a:pt x="2137" y="206"/>
                    <a:pt x="2096" y="206"/>
                  </a:cubicBezTo>
                  <a:cubicBezTo>
                    <a:pt x="1830" y="358"/>
                    <a:pt x="1494" y="580"/>
                    <a:pt x="1152" y="580"/>
                  </a:cubicBezTo>
                  <a:cubicBezTo>
                    <a:pt x="1124" y="580"/>
                    <a:pt x="1097" y="578"/>
                    <a:pt x="1069" y="575"/>
                  </a:cubicBezTo>
                  <a:cubicBezTo>
                    <a:pt x="699" y="534"/>
                    <a:pt x="371" y="206"/>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0"/>
            <p:cNvSpPr/>
            <p:nvPr/>
          </p:nvSpPr>
          <p:spPr>
            <a:xfrm>
              <a:off x="5347246" y="2058631"/>
              <a:ext cx="37200" cy="26976"/>
            </a:xfrm>
            <a:custGeom>
              <a:avLst/>
              <a:gdLst/>
              <a:ahLst/>
              <a:cxnLst/>
              <a:rect l="l" t="t" r="r" b="b"/>
              <a:pathLst>
                <a:path w="3493" h="2533" extrusionOk="0">
                  <a:moveTo>
                    <a:pt x="0" y="1"/>
                  </a:moveTo>
                  <a:cubicBezTo>
                    <a:pt x="1" y="1"/>
                    <a:pt x="206" y="1192"/>
                    <a:pt x="986" y="1972"/>
                  </a:cubicBezTo>
                  <a:cubicBezTo>
                    <a:pt x="1233" y="2219"/>
                    <a:pt x="1603" y="2465"/>
                    <a:pt x="2013" y="2506"/>
                  </a:cubicBezTo>
                  <a:cubicBezTo>
                    <a:pt x="2104" y="2524"/>
                    <a:pt x="2190" y="2532"/>
                    <a:pt x="2270" y="2532"/>
                  </a:cubicBezTo>
                  <a:cubicBezTo>
                    <a:pt x="2951" y="2532"/>
                    <a:pt x="3259" y="1944"/>
                    <a:pt x="3369" y="1356"/>
                  </a:cubicBezTo>
                  <a:cubicBezTo>
                    <a:pt x="3492" y="781"/>
                    <a:pt x="3492" y="247"/>
                    <a:pt x="3492" y="247"/>
                  </a:cubicBezTo>
                  <a:lnTo>
                    <a:pt x="3492" y="247"/>
                  </a:lnTo>
                  <a:cubicBezTo>
                    <a:pt x="3492" y="247"/>
                    <a:pt x="2956" y="408"/>
                    <a:pt x="2151" y="408"/>
                  </a:cubicBezTo>
                  <a:cubicBezTo>
                    <a:pt x="1547" y="408"/>
                    <a:pt x="793" y="31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0"/>
            <p:cNvSpPr/>
            <p:nvPr/>
          </p:nvSpPr>
          <p:spPr>
            <a:xfrm>
              <a:off x="5332368" y="1973399"/>
              <a:ext cx="52515" cy="94434"/>
            </a:xfrm>
            <a:custGeom>
              <a:avLst/>
              <a:gdLst/>
              <a:ahLst/>
              <a:cxnLst/>
              <a:rect l="l" t="t" r="r" b="b"/>
              <a:pathLst>
                <a:path w="4931" h="8867" extrusionOk="0">
                  <a:moveTo>
                    <a:pt x="3608" y="1"/>
                  </a:moveTo>
                  <a:cubicBezTo>
                    <a:pt x="3583" y="1"/>
                    <a:pt x="3557" y="11"/>
                    <a:pt x="3534" y="34"/>
                  </a:cubicBezTo>
                  <a:cubicBezTo>
                    <a:pt x="1932" y="2458"/>
                    <a:pt x="1151" y="3731"/>
                    <a:pt x="124" y="5703"/>
                  </a:cubicBezTo>
                  <a:cubicBezTo>
                    <a:pt x="1" y="5908"/>
                    <a:pt x="1480" y="6073"/>
                    <a:pt x="1808" y="6073"/>
                  </a:cubicBezTo>
                  <a:cubicBezTo>
                    <a:pt x="1808" y="6073"/>
                    <a:pt x="1069" y="7511"/>
                    <a:pt x="822" y="8168"/>
                  </a:cubicBezTo>
                  <a:cubicBezTo>
                    <a:pt x="822" y="8209"/>
                    <a:pt x="987" y="8332"/>
                    <a:pt x="1192" y="8414"/>
                  </a:cubicBezTo>
                  <a:lnTo>
                    <a:pt x="1233" y="8414"/>
                  </a:lnTo>
                  <a:cubicBezTo>
                    <a:pt x="1810" y="8713"/>
                    <a:pt x="2435" y="8867"/>
                    <a:pt x="3048" y="8867"/>
                  </a:cubicBezTo>
                  <a:cubicBezTo>
                    <a:pt x="3700" y="8867"/>
                    <a:pt x="4339" y="8692"/>
                    <a:pt x="4889" y="8332"/>
                  </a:cubicBezTo>
                  <a:cubicBezTo>
                    <a:pt x="4930" y="8250"/>
                    <a:pt x="4889" y="8168"/>
                    <a:pt x="4848" y="8168"/>
                  </a:cubicBezTo>
                  <a:cubicBezTo>
                    <a:pt x="4407" y="8305"/>
                    <a:pt x="3983" y="8363"/>
                    <a:pt x="3567" y="8363"/>
                  </a:cubicBezTo>
                  <a:cubicBezTo>
                    <a:pt x="2860" y="8363"/>
                    <a:pt x="2178" y="8195"/>
                    <a:pt x="1480" y="7963"/>
                  </a:cubicBezTo>
                  <a:cubicBezTo>
                    <a:pt x="1480" y="7757"/>
                    <a:pt x="2835" y="5539"/>
                    <a:pt x="2712" y="5539"/>
                  </a:cubicBezTo>
                  <a:cubicBezTo>
                    <a:pt x="2219" y="5457"/>
                    <a:pt x="1356" y="5374"/>
                    <a:pt x="1028" y="5333"/>
                  </a:cubicBezTo>
                  <a:cubicBezTo>
                    <a:pt x="1480" y="4389"/>
                    <a:pt x="2876" y="1842"/>
                    <a:pt x="3698" y="157"/>
                  </a:cubicBezTo>
                  <a:cubicBezTo>
                    <a:pt x="3728" y="68"/>
                    <a:pt x="3672" y="1"/>
                    <a:pt x="3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0"/>
            <p:cNvSpPr/>
            <p:nvPr/>
          </p:nvSpPr>
          <p:spPr>
            <a:xfrm>
              <a:off x="5397993" y="1995243"/>
              <a:ext cx="39543" cy="34133"/>
            </a:xfrm>
            <a:custGeom>
              <a:avLst/>
              <a:gdLst/>
              <a:ahLst/>
              <a:cxnLst/>
              <a:rect l="l" t="t" r="r" b="b"/>
              <a:pathLst>
                <a:path w="3713" h="3205" extrusionOk="0">
                  <a:moveTo>
                    <a:pt x="1990" y="0"/>
                  </a:moveTo>
                  <a:cubicBezTo>
                    <a:pt x="830" y="0"/>
                    <a:pt x="1" y="2812"/>
                    <a:pt x="1274" y="3159"/>
                  </a:cubicBezTo>
                  <a:cubicBezTo>
                    <a:pt x="1378" y="3190"/>
                    <a:pt x="1479" y="3204"/>
                    <a:pt x="1577" y="3204"/>
                  </a:cubicBezTo>
                  <a:cubicBezTo>
                    <a:pt x="2922" y="3204"/>
                    <a:pt x="3712" y="497"/>
                    <a:pt x="2219" y="37"/>
                  </a:cubicBezTo>
                  <a:cubicBezTo>
                    <a:pt x="2142" y="12"/>
                    <a:pt x="2065" y="0"/>
                    <a:pt x="1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40"/>
            <p:cNvSpPr/>
            <p:nvPr/>
          </p:nvSpPr>
          <p:spPr>
            <a:xfrm>
              <a:off x="5306563" y="1762423"/>
              <a:ext cx="351216" cy="313344"/>
            </a:xfrm>
            <a:custGeom>
              <a:avLst/>
              <a:gdLst/>
              <a:ahLst/>
              <a:cxnLst/>
              <a:rect l="l" t="t" r="r" b="b"/>
              <a:pathLst>
                <a:path w="32978" h="29422" extrusionOk="0">
                  <a:moveTo>
                    <a:pt x="9252" y="0"/>
                  </a:moveTo>
                  <a:cubicBezTo>
                    <a:pt x="9236" y="0"/>
                    <a:pt x="9219" y="1"/>
                    <a:pt x="9202" y="2"/>
                  </a:cubicBezTo>
                  <a:cubicBezTo>
                    <a:pt x="8216" y="43"/>
                    <a:pt x="6860" y="3083"/>
                    <a:pt x="6860" y="3083"/>
                  </a:cubicBezTo>
                  <a:cubicBezTo>
                    <a:pt x="6860" y="3083"/>
                    <a:pt x="5384" y="716"/>
                    <a:pt x="4348" y="716"/>
                  </a:cubicBezTo>
                  <a:cubicBezTo>
                    <a:pt x="4186" y="716"/>
                    <a:pt x="4036" y="773"/>
                    <a:pt x="3903" y="906"/>
                  </a:cubicBezTo>
                  <a:cubicBezTo>
                    <a:pt x="2999" y="1892"/>
                    <a:pt x="0" y="7068"/>
                    <a:pt x="4313" y="10560"/>
                  </a:cubicBezTo>
                  <a:cubicBezTo>
                    <a:pt x="6409" y="12256"/>
                    <a:pt x="9279" y="12692"/>
                    <a:pt x="11677" y="12692"/>
                  </a:cubicBezTo>
                  <a:cubicBezTo>
                    <a:pt x="14216" y="12692"/>
                    <a:pt x="16226" y="12203"/>
                    <a:pt x="16227" y="12203"/>
                  </a:cubicBezTo>
                  <a:lnTo>
                    <a:pt x="16227" y="12203"/>
                  </a:lnTo>
                  <a:cubicBezTo>
                    <a:pt x="15487" y="17502"/>
                    <a:pt x="21690" y="20830"/>
                    <a:pt x="21690" y="20830"/>
                  </a:cubicBezTo>
                  <a:cubicBezTo>
                    <a:pt x="21690" y="20830"/>
                    <a:pt x="20047" y="28019"/>
                    <a:pt x="23826" y="29375"/>
                  </a:cubicBezTo>
                  <a:cubicBezTo>
                    <a:pt x="23919" y="29406"/>
                    <a:pt x="24018" y="29421"/>
                    <a:pt x="24123" y="29421"/>
                  </a:cubicBezTo>
                  <a:cubicBezTo>
                    <a:pt x="26756" y="29421"/>
                    <a:pt x="32978" y="19833"/>
                    <a:pt x="32741" y="17502"/>
                  </a:cubicBezTo>
                  <a:cubicBezTo>
                    <a:pt x="32453" y="14997"/>
                    <a:pt x="29660" y="13271"/>
                    <a:pt x="29660" y="13271"/>
                  </a:cubicBezTo>
                  <a:cubicBezTo>
                    <a:pt x="29660" y="13271"/>
                    <a:pt x="28838" y="6575"/>
                    <a:pt x="23128" y="4398"/>
                  </a:cubicBezTo>
                  <a:cubicBezTo>
                    <a:pt x="17418" y="2262"/>
                    <a:pt x="10393" y="2180"/>
                    <a:pt x="10393" y="2180"/>
                  </a:cubicBezTo>
                  <a:cubicBezTo>
                    <a:pt x="10393" y="2180"/>
                    <a:pt x="10156" y="0"/>
                    <a:pt x="925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40"/>
            <p:cNvSpPr/>
            <p:nvPr/>
          </p:nvSpPr>
          <p:spPr>
            <a:xfrm>
              <a:off x="5525268" y="1973648"/>
              <a:ext cx="77894" cy="107672"/>
            </a:xfrm>
            <a:custGeom>
              <a:avLst/>
              <a:gdLst/>
              <a:ahLst/>
              <a:cxnLst/>
              <a:rect l="l" t="t" r="r" b="b"/>
              <a:pathLst>
                <a:path w="7314" h="10110" extrusionOk="0">
                  <a:moveTo>
                    <a:pt x="4475" y="0"/>
                  </a:moveTo>
                  <a:cubicBezTo>
                    <a:pt x="2280" y="0"/>
                    <a:pt x="124" y="4671"/>
                    <a:pt x="124" y="4671"/>
                  </a:cubicBezTo>
                  <a:lnTo>
                    <a:pt x="1" y="8862"/>
                  </a:lnTo>
                  <a:cubicBezTo>
                    <a:pt x="1" y="8862"/>
                    <a:pt x="778" y="10110"/>
                    <a:pt x="2172" y="10110"/>
                  </a:cubicBezTo>
                  <a:cubicBezTo>
                    <a:pt x="2619" y="10110"/>
                    <a:pt x="3129" y="9981"/>
                    <a:pt x="3698" y="9642"/>
                  </a:cubicBezTo>
                  <a:cubicBezTo>
                    <a:pt x="6081" y="8204"/>
                    <a:pt x="7313" y="851"/>
                    <a:pt x="4930" y="71"/>
                  </a:cubicBezTo>
                  <a:cubicBezTo>
                    <a:pt x="4779" y="23"/>
                    <a:pt x="4627" y="0"/>
                    <a:pt x="4475"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0"/>
            <p:cNvSpPr/>
            <p:nvPr/>
          </p:nvSpPr>
          <p:spPr>
            <a:xfrm>
              <a:off x="5535332" y="1997142"/>
              <a:ext cx="38510" cy="69960"/>
            </a:xfrm>
            <a:custGeom>
              <a:avLst/>
              <a:gdLst/>
              <a:ahLst/>
              <a:cxnLst/>
              <a:rect l="l" t="t" r="r" b="b"/>
              <a:pathLst>
                <a:path w="3616" h="6569" extrusionOk="0">
                  <a:moveTo>
                    <a:pt x="3575" y="1"/>
                  </a:moveTo>
                  <a:cubicBezTo>
                    <a:pt x="1151" y="658"/>
                    <a:pt x="1" y="4150"/>
                    <a:pt x="453" y="6368"/>
                  </a:cubicBezTo>
                  <a:lnTo>
                    <a:pt x="453" y="6409"/>
                  </a:lnTo>
                  <a:cubicBezTo>
                    <a:pt x="409" y="6518"/>
                    <a:pt x="480" y="6569"/>
                    <a:pt x="563" y="6569"/>
                  </a:cubicBezTo>
                  <a:cubicBezTo>
                    <a:pt x="637" y="6569"/>
                    <a:pt x="721" y="6528"/>
                    <a:pt x="740" y="6450"/>
                  </a:cubicBezTo>
                  <a:cubicBezTo>
                    <a:pt x="904" y="5957"/>
                    <a:pt x="1069" y="5382"/>
                    <a:pt x="1315" y="4930"/>
                  </a:cubicBezTo>
                  <a:cubicBezTo>
                    <a:pt x="1726" y="4273"/>
                    <a:pt x="2178" y="4068"/>
                    <a:pt x="2958" y="4068"/>
                  </a:cubicBezTo>
                  <a:cubicBezTo>
                    <a:pt x="2999" y="4068"/>
                    <a:pt x="3082" y="3944"/>
                    <a:pt x="2999" y="3944"/>
                  </a:cubicBezTo>
                  <a:cubicBezTo>
                    <a:pt x="2741" y="3821"/>
                    <a:pt x="2500" y="3765"/>
                    <a:pt x="2280" y="3765"/>
                  </a:cubicBezTo>
                  <a:cubicBezTo>
                    <a:pt x="1694" y="3765"/>
                    <a:pt x="1244" y="4158"/>
                    <a:pt x="945" y="4725"/>
                  </a:cubicBezTo>
                  <a:cubicBezTo>
                    <a:pt x="1315" y="2917"/>
                    <a:pt x="1931" y="1069"/>
                    <a:pt x="3575" y="42"/>
                  </a:cubicBezTo>
                  <a:cubicBezTo>
                    <a:pt x="3616" y="42"/>
                    <a:pt x="3616" y="1"/>
                    <a:pt x="3575"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0"/>
            <p:cNvSpPr/>
            <p:nvPr/>
          </p:nvSpPr>
          <p:spPr>
            <a:xfrm>
              <a:off x="5382242" y="2762820"/>
              <a:ext cx="26657" cy="126660"/>
            </a:xfrm>
            <a:custGeom>
              <a:avLst/>
              <a:gdLst/>
              <a:ahLst/>
              <a:cxnLst/>
              <a:rect l="l" t="t" r="r" b="b"/>
              <a:pathLst>
                <a:path w="2503" h="11893" extrusionOk="0">
                  <a:moveTo>
                    <a:pt x="2493" y="0"/>
                  </a:moveTo>
                  <a:cubicBezTo>
                    <a:pt x="2489" y="0"/>
                    <a:pt x="2479" y="5"/>
                    <a:pt x="2466" y="19"/>
                  </a:cubicBezTo>
                  <a:cubicBezTo>
                    <a:pt x="2493" y="19"/>
                    <a:pt x="2502" y="0"/>
                    <a:pt x="2493" y="0"/>
                  </a:cubicBezTo>
                  <a:close/>
                  <a:moveTo>
                    <a:pt x="2466" y="19"/>
                  </a:moveTo>
                  <a:lnTo>
                    <a:pt x="2466" y="19"/>
                  </a:lnTo>
                  <a:cubicBezTo>
                    <a:pt x="1315" y="2073"/>
                    <a:pt x="1" y="7372"/>
                    <a:pt x="905" y="11768"/>
                  </a:cubicBezTo>
                  <a:cubicBezTo>
                    <a:pt x="905" y="11847"/>
                    <a:pt x="956" y="11893"/>
                    <a:pt x="992" y="11893"/>
                  </a:cubicBezTo>
                  <a:cubicBezTo>
                    <a:pt x="1012" y="11893"/>
                    <a:pt x="1028" y="11879"/>
                    <a:pt x="1028" y="11850"/>
                  </a:cubicBezTo>
                  <a:cubicBezTo>
                    <a:pt x="1069" y="6715"/>
                    <a:pt x="2014" y="2032"/>
                    <a:pt x="2466" y="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40"/>
            <p:cNvSpPr/>
            <p:nvPr/>
          </p:nvSpPr>
          <p:spPr>
            <a:xfrm>
              <a:off x="5438687" y="2780755"/>
              <a:ext cx="20863" cy="127310"/>
            </a:xfrm>
            <a:custGeom>
              <a:avLst/>
              <a:gdLst/>
              <a:ahLst/>
              <a:cxnLst/>
              <a:rect l="l" t="t" r="r" b="b"/>
              <a:pathLst>
                <a:path w="1959" h="11954" extrusionOk="0">
                  <a:moveTo>
                    <a:pt x="1940" y="1"/>
                  </a:moveTo>
                  <a:cubicBezTo>
                    <a:pt x="1936" y="1"/>
                    <a:pt x="1931" y="5"/>
                    <a:pt x="1931" y="19"/>
                  </a:cubicBezTo>
                  <a:cubicBezTo>
                    <a:pt x="1958" y="19"/>
                    <a:pt x="1949" y="1"/>
                    <a:pt x="1940" y="1"/>
                  </a:cubicBezTo>
                  <a:close/>
                  <a:moveTo>
                    <a:pt x="1931" y="19"/>
                  </a:moveTo>
                  <a:cubicBezTo>
                    <a:pt x="1150" y="1868"/>
                    <a:pt x="0" y="7413"/>
                    <a:pt x="1109" y="11850"/>
                  </a:cubicBezTo>
                  <a:cubicBezTo>
                    <a:pt x="1109" y="11902"/>
                    <a:pt x="1159" y="11954"/>
                    <a:pt x="1195" y="11954"/>
                  </a:cubicBezTo>
                  <a:cubicBezTo>
                    <a:pt x="1216" y="11954"/>
                    <a:pt x="1233" y="11936"/>
                    <a:pt x="1233" y="11891"/>
                  </a:cubicBezTo>
                  <a:cubicBezTo>
                    <a:pt x="945" y="6551"/>
                    <a:pt x="1561" y="2032"/>
                    <a:pt x="1931" y="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40"/>
            <p:cNvSpPr/>
            <p:nvPr/>
          </p:nvSpPr>
          <p:spPr>
            <a:xfrm>
              <a:off x="3378924" y="1782679"/>
              <a:ext cx="726703" cy="689854"/>
            </a:xfrm>
            <a:custGeom>
              <a:avLst/>
              <a:gdLst/>
              <a:ahLst/>
              <a:cxnLst/>
              <a:rect l="l" t="t" r="r" b="b"/>
              <a:pathLst>
                <a:path w="68235" h="64775" extrusionOk="0">
                  <a:moveTo>
                    <a:pt x="46518" y="0"/>
                  </a:moveTo>
                  <a:cubicBezTo>
                    <a:pt x="41587" y="0"/>
                    <a:pt x="36888" y="2625"/>
                    <a:pt x="34959" y="5741"/>
                  </a:cubicBezTo>
                  <a:cubicBezTo>
                    <a:pt x="32043" y="10424"/>
                    <a:pt x="31550" y="16669"/>
                    <a:pt x="29414" y="19750"/>
                  </a:cubicBezTo>
                  <a:cubicBezTo>
                    <a:pt x="25018" y="26158"/>
                    <a:pt x="15570" y="25953"/>
                    <a:pt x="8011" y="32156"/>
                  </a:cubicBezTo>
                  <a:cubicBezTo>
                    <a:pt x="165" y="38605"/>
                    <a:pt x="0" y="53066"/>
                    <a:pt x="10886" y="60994"/>
                  </a:cubicBezTo>
                  <a:cubicBezTo>
                    <a:pt x="14367" y="63510"/>
                    <a:pt x="19226" y="64775"/>
                    <a:pt x="24592" y="64775"/>
                  </a:cubicBezTo>
                  <a:cubicBezTo>
                    <a:pt x="34998" y="64775"/>
                    <a:pt x="47311" y="60017"/>
                    <a:pt x="55171" y="50395"/>
                  </a:cubicBezTo>
                  <a:cubicBezTo>
                    <a:pt x="68234" y="34333"/>
                    <a:pt x="66591" y="15436"/>
                    <a:pt x="55869" y="4057"/>
                  </a:cubicBezTo>
                  <a:cubicBezTo>
                    <a:pt x="53139" y="1147"/>
                    <a:pt x="49778" y="0"/>
                    <a:pt x="4651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0"/>
            <p:cNvSpPr/>
            <p:nvPr/>
          </p:nvSpPr>
          <p:spPr>
            <a:xfrm>
              <a:off x="3621733" y="1937882"/>
              <a:ext cx="456331" cy="546302"/>
            </a:xfrm>
            <a:custGeom>
              <a:avLst/>
              <a:gdLst/>
              <a:ahLst/>
              <a:cxnLst/>
              <a:rect l="l" t="t" r="r" b="b"/>
              <a:pathLst>
                <a:path w="42848" h="51296" extrusionOk="0">
                  <a:moveTo>
                    <a:pt x="39602" y="0"/>
                  </a:moveTo>
                  <a:lnTo>
                    <a:pt x="39602" y="0"/>
                  </a:lnTo>
                  <a:cubicBezTo>
                    <a:pt x="41697" y="5998"/>
                    <a:pt x="42354" y="12530"/>
                    <a:pt x="41286" y="18733"/>
                  </a:cubicBezTo>
                  <a:cubicBezTo>
                    <a:pt x="40711" y="21855"/>
                    <a:pt x="39766" y="24895"/>
                    <a:pt x="38369" y="27730"/>
                  </a:cubicBezTo>
                  <a:cubicBezTo>
                    <a:pt x="36973" y="30523"/>
                    <a:pt x="35247" y="33193"/>
                    <a:pt x="33234" y="35617"/>
                  </a:cubicBezTo>
                  <a:cubicBezTo>
                    <a:pt x="31180" y="38041"/>
                    <a:pt x="28962" y="40341"/>
                    <a:pt x="26497" y="42313"/>
                  </a:cubicBezTo>
                  <a:cubicBezTo>
                    <a:pt x="24033" y="44285"/>
                    <a:pt x="21321" y="45928"/>
                    <a:pt x="18446" y="47284"/>
                  </a:cubicBezTo>
                  <a:cubicBezTo>
                    <a:pt x="15570" y="48598"/>
                    <a:pt x="12530" y="49625"/>
                    <a:pt x="9449" y="50324"/>
                  </a:cubicBezTo>
                  <a:cubicBezTo>
                    <a:pt x="6897" y="50868"/>
                    <a:pt x="4288" y="51187"/>
                    <a:pt x="1646" y="51187"/>
                  </a:cubicBezTo>
                  <a:cubicBezTo>
                    <a:pt x="1099" y="51187"/>
                    <a:pt x="550" y="51173"/>
                    <a:pt x="1" y="51145"/>
                  </a:cubicBezTo>
                  <a:lnTo>
                    <a:pt x="1" y="51145"/>
                  </a:lnTo>
                  <a:cubicBezTo>
                    <a:pt x="1046" y="51246"/>
                    <a:pt x="2095" y="51296"/>
                    <a:pt x="3143" y="51296"/>
                  </a:cubicBezTo>
                  <a:cubicBezTo>
                    <a:pt x="8483" y="51296"/>
                    <a:pt x="13823" y="50022"/>
                    <a:pt x="18733" y="47859"/>
                  </a:cubicBezTo>
                  <a:cubicBezTo>
                    <a:pt x="24608" y="45230"/>
                    <a:pt x="29784" y="41081"/>
                    <a:pt x="33851" y="36151"/>
                  </a:cubicBezTo>
                  <a:cubicBezTo>
                    <a:pt x="37918" y="31221"/>
                    <a:pt x="40875" y="25183"/>
                    <a:pt x="41861" y="18815"/>
                  </a:cubicBezTo>
                  <a:cubicBezTo>
                    <a:pt x="42847" y="12448"/>
                    <a:pt x="42026" y="5875"/>
                    <a:pt x="396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0"/>
            <p:cNvSpPr/>
            <p:nvPr/>
          </p:nvSpPr>
          <p:spPr>
            <a:xfrm>
              <a:off x="3531175" y="2662018"/>
              <a:ext cx="477759" cy="525094"/>
            </a:xfrm>
            <a:custGeom>
              <a:avLst/>
              <a:gdLst/>
              <a:ahLst/>
              <a:cxnLst/>
              <a:rect l="l" t="t" r="r" b="b"/>
              <a:pathLst>
                <a:path w="44860" h="49831" extrusionOk="0">
                  <a:moveTo>
                    <a:pt x="0" y="1"/>
                  </a:moveTo>
                  <a:lnTo>
                    <a:pt x="0" y="83"/>
                  </a:lnTo>
                  <a:cubicBezTo>
                    <a:pt x="0" y="165"/>
                    <a:pt x="41" y="288"/>
                    <a:pt x="82" y="412"/>
                  </a:cubicBezTo>
                  <a:cubicBezTo>
                    <a:pt x="123" y="494"/>
                    <a:pt x="123" y="494"/>
                    <a:pt x="123" y="535"/>
                  </a:cubicBezTo>
                  <a:cubicBezTo>
                    <a:pt x="288" y="1028"/>
                    <a:pt x="493" y="1849"/>
                    <a:pt x="822" y="2958"/>
                  </a:cubicBezTo>
                  <a:cubicBezTo>
                    <a:pt x="863" y="3000"/>
                    <a:pt x="863" y="3000"/>
                    <a:pt x="863" y="3041"/>
                  </a:cubicBezTo>
                  <a:cubicBezTo>
                    <a:pt x="904" y="3205"/>
                    <a:pt x="945" y="3451"/>
                    <a:pt x="1027" y="3657"/>
                  </a:cubicBezTo>
                  <a:cubicBezTo>
                    <a:pt x="1150" y="4068"/>
                    <a:pt x="1274" y="4520"/>
                    <a:pt x="1438" y="5054"/>
                  </a:cubicBezTo>
                  <a:lnTo>
                    <a:pt x="1438" y="5095"/>
                  </a:lnTo>
                  <a:cubicBezTo>
                    <a:pt x="1684" y="6040"/>
                    <a:pt x="1972" y="7108"/>
                    <a:pt x="2301" y="8299"/>
                  </a:cubicBezTo>
                  <a:cubicBezTo>
                    <a:pt x="2465" y="8710"/>
                    <a:pt x="2547" y="9121"/>
                    <a:pt x="2670" y="9572"/>
                  </a:cubicBezTo>
                  <a:cubicBezTo>
                    <a:pt x="2794" y="10065"/>
                    <a:pt x="2958" y="10682"/>
                    <a:pt x="3122" y="11257"/>
                  </a:cubicBezTo>
                  <a:cubicBezTo>
                    <a:pt x="3328" y="11996"/>
                    <a:pt x="3533" y="12694"/>
                    <a:pt x="3738" y="13475"/>
                  </a:cubicBezTo>
                  <a:cubicBezTo>
                    <a:pt x="3779" y="13557"/>
                    <a:pt x="3779" y="13680"/>
                    <a:pt x="3821" y="13763"/>
                  </a:cubicBezTo>
                  <a:cubicBezTo>
                    <a:pt x="3821" y="13845"/>
                    <a:pt x="3903" y="13927"/>
                    <a:pt x="3903" y="13968"/>
                  </a:cubicBezTo>
                  <a:lnTo>
                    <a:pt x="3903" y="14050"/>
                  </a:lnTo>
                  <a:cubicBezTo>
                    <a:pt x="3985" y="14338"/>
                    <a:pt x="4026" y="14707"/>
                    <a:pt x="4149" y="14995"/>
                  </a:cubicBezTo>
                  <a:cubicBezTo>
                    <a:pt x="4355" y="15734"/>
                    <a:pt x="4560" y="16433"/>
                    <a:pt x="4765" y="17213"/>
                  </a:cubicBezTo>
                  <a:cubicBezTo>
                    <a:pt x="5217" y="18898"/>
                    <a:pt x="5669" y="20705"/>
                    <a:pt x="6203" y="22554"/>
                  </a:cubicBezTo>
                  <a:cubicBezTo>
                    <a:pt x="6409" y="23334"/>
                    <a:pt x="6614" y="24156"/>
                    <a:pt x="6819" y="24936"/>
                  </a:cubicBezTo>
                  <a:cubicBezTo>
                    <a:pt x="6902" y="25265"/>
                    <a:pt x="7025" y="25676"/>
                    <a:pt x="7107" y="26087"/>
                  </a:cubicBezTo>
                  <a:cubicBezTo>
                    <a:pt x="7518" y="27689"/>
                    <a:pt x="8011" y="29332"/>
                    <a:pt x="8422" y="30975"/>
                  </a:cubicBezTo>
                  <a:cubicBezTo>
                    <a:pt x="9038" y="33563"/>
                    <a:pt x="9695" y="36110"/>
                    <a:pt x="10352" y="38739"/>
                  </a:cubicBezTo>
                  <a:cubicBezTo>
                    <a:pt x="10476" y="39191"/>
                    <a:pt x="10599" y="39725"/>
                    <a:pt x="10722" y="40218"/>
                  </a:cubicBezTo>
                  <a:cubicBezTo>
                    <a:pt x="10804" y="40670"/>
                    <a:pt x="10968" y="41204"/>
                    <a:pt x="11092" y="41697"/>
                  </a:cubicBezTo>
                  <a:cubicBezTo>
                    <a:pt x="11174" y="42190"/>
                    <a:pt x="11338" y="42683"/>
                    <a:pt x="11420" y="43217"/>
                  </a:cubicBezTo>
                  <a:cubicBezTo>
                    <a:pt x="11544" y="43710"/>
                    <a:pt x="11708" y="44162"/>
                    <a:pt x="11790" y="44696"/>
                  </a:cubicBezTo>
                  <a:cubicBezTo>
                    <a:pt x="11954" y="45394"/>
                    <a:pt x="12160" y="46175"/>
                    <a:pt x="12324" y="46914"/>
                  </a:cubicBezTo>
                  <a:cubicBezTo>
                    <a:pt x="12324" y="46996"/>
                    <a:pt x="12365" y="47038"/>
                    <a:pt x="12365" y="47161"/>
                  </a:cubicBezTo>
                  <a:cubicBezTo>
                    <a:pt x="12406" y="47530"/>
                    <a:pt x="12530" y="47818"/>
                    <a:pt x="12571" y="48147"/>
                  </a:cubicBezTo>
                  <a:cubicBezTo>
                    <a:pt x="12735" y="48681"/>
                    <a:pt x="12817" y="49256"/>
                    <a:pt x="12981" y="49831"/>
                  </a:cubicBezTo>
                  <a:lnTo>
                    <a:pt x="44860" y="49831"/>
                  </a:lnTo>
                  <a:cubicBezTo>
                    <a:pt x="41902" y="32824"/>
                    <a:pt x="38081" y="11709"/>
                    <a:pt x="36561" y="3616"/>
                  </a:cubicBezTo>
                  <a:cubicBezTo>
                    <a:pt x="36356" y="2466"/>
                    <a:pt x="36151" y="1562"/>
                    <a:pt x="36027" y="946"/>
                  </a:cubicBezTo>
                  <a:lnTo>
                    <a:pt x="35863"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40"/>
            <p:cNvSpPr/>
            <p:nvPr/>
          </p:nvSpPr>
          <p:spPr>
            <a:xfrm>
              <a:off x="3531613" y="2655192"/>
              <a:ext cx="352196" cy="532457"/>
            </a:xfrm>
            <a:custGeom>
              <a:avLst/>
              <a:gdLst/>
              <a:ahLst/>
              <a:cxnLst/>
              <a:rect l="l" t="t" r="r" b="b"/>
              <a:pathLst>
                <a:path w="33070" h="49996" extrusionOk="0">
                  <a:moveTo>
                    <a:pt x="33070" y="1"/>
                  </a:moveTo>
                  <a:lnTo>
                    <a:pt x="33020" y="165"/>
                  </a:lnTo>
                  <a:lnTo>
                    <a:pt x="33070" y="165"/>
                  </a:lnTo>
                  <a:lnTo>
                    <a:pt x="33070" y="1"/>
                  </a:lnTo>
                  <a:close/>
                  <a:moveTo>
                    <a:pt x="0" y="165"/>
                  </a:moveTo>
                  <a:lnTo>
                    <a:pt x="0" y="206"/>
                  </a:lnTo>
                  <a:cubicBezTo>
                    <a:pt x="41" y="288"/>
                    <a:pt x="41" y="411"/>
                    <a:pt x="82" y="576"/>
                  </a:cubicBezTo>
                  <a:cubicBezTo>
                    <a:pt x="165" y="617"/>
                    <a:pt x="165" y="617"/>
                    <a:pt x="165" y="658"/>
                  </a:cubicBezTo>
                  <a:cubicBezTo>
                    <a:pt x="288" y="1192"/>
                    <a:pt x="493" y="2013"/>
                    <a:pt x="822" y="3082"/>
                  </a:cubicBezTo>
                  <a:cubicBezTo>
                    <a:pt x="863" y="3123"/>
                    <a:pt x="863" y="3123"/>
                    <a:pt x="863" y="3164"/>
                  </a:cubicBezTo>
                  <a:lnTo>
                    <a:pt x="1027" y="3780"/>
                  </a:lnTo>
                  <a:cubicBezTo>
                    <a:pt x="1150" y="4273"/>
                    <a:pt x="1274" y="4725"/>
                    <a:pt x="1438" y="5218"/>
                  </a:cubicBezTo>
                  <a:lnTo>
                    <a:pt x="1438" y="5300"/>
                  </a:lnTo>
                  <a:cubicBezTo>
                    <a:pt x="1684" y="6204"/>
                    <a:pt x="1972" y="7272"/>
                    <a:pt x="2301" y="8463"/>
                  </a:cubicBezTo>
                  <a:cubicBezTo>
                    <a:pt x="2465" y="8874"/>
                    <a:pt x="2547" y="9285"/>
                    <a:pt x="2670" y="9695"/>
                  </a:cubicBezTo>
                  <a:cubicBezTo>
                    <a:pt x="2835" y="10271"/>
                    <a:pt x="2958" y="10846"/>
                    <a:pt x="3122" y="11462"/>
                  </a:cubicBezTo>
                  <a:cubicBezTo>
                    <a:pt x="3328" y="12160"/>
                    <a:pt x="3533" y="12900"/>
                    <a:pt x="3738" y="13639"/>
                  </a:cubicBezTo>
                  <a:cubicBezTo>
                    <a:pt x="3780" y="13762"/>
                    <a:pt x="3780" y="13845"/>
                    <a:pt x="3862" y="13968"/>
                  </a:cubicBezTo>
                  <a:cubicBezTo>
                    <a:pt x="3862" y="14009"/>
                    <a:pt x="3903" y="14132"/>
                    <a:pt x="3903" y="14173"/>
                  </a:cubicBezTo>
                  <a:lnTo>
                    <a:pt x="3903" y="14214"/>
                  </a:lnTo>
                  <a:cubicBezTo>
                    <a:pt x="3985" y="14543"/>
                    <a:pt x="4026" y="14872"/>
                    <a:pt x="4149" y="15200"/>
                  </a:cubicBezTo>
                  <a:cubicBezTo>
                    <a:pt x="4355" y="15899"/>
                    <a:pt x="4560" y="16638"/>
                    <a:pt x="4765" y="17419"/>
                  </a:cubicBezTo>
                  <a:cubicBezTo>
                    <a:pt x="5217" y="19103"/>
                    <a:pt x="5751" y="20910"/>
                    <a:pt x="6203" y="22759"/>
                  </a:cubicBezTo>
                  <a:cubicBezTo>
                    <a:pt x="6409" y="23498"/>
                    <a:pt x="6614" y="24320"/>
                    <a:pt x="6819" y="25101"/>
                  </a:cubicBezTo>
                  <a:cubicBezTo>
                    <a:pt x="6902" y="25470"/>
                    <a:pt x="7025" y="25881"/>
                    <a:pt x="7107" y="26292"/>
                  </a:cubicBezTo>
                  <a:cubicBezTo>
                    <a:pt x="7600" y="27894"/>
                    <a:pt x="8011" y="29537"/>
                    <a:pt x="8422" y="31180"/>
                  </a:cubicBezTo>
                  <a:cubicBezTo>
                    <a:pt x="9038" y="33727"/>
                    <a:pt x="9695" y="36315"/>
                    <a:pt x="10352" y="38903"/>
                  </a:cubicBezTo>
                  <a:cubicBezTo>
                    <a:pt x="10476" y="39396"/>
                    <a:pt x="10599" y="39889"/>
                    <a:pt x="10722" y="40423"/>
                  </a:cubicBezTo>
                  <a:cubicBezTo>
                    <a:pt x="10804" y="40875"/>
                    <a:pt x="10969" y="41368"/>
                    <a:pt x="11092" y="41902"/>
                  </a:cubicBezTo>
                  <a:cubicBezTo>
                    <a:pt x="11174" y="42354"/>
                    <a:pt x="11338" y="42888"/>
                    <a:pt x="11462" y="43381"/>
                  </a:cubicBezTo>
                  <a:cubicBezTo>
                    <a:pt x="11544" y="43915"/>
                    <a:pt x="11708" y="44367"/>
                    <a:pt x="11790" y="44860"/>
                  </a:cubicBezTo>
                  <a:cubicBezTo>
                    <a:pt x="11955" y="45600"/>
                    <a:pt x="12160" y="46380"/>
                    <a:pt x="12324" y="47078"/>
                  </a:cubicBezTo>
                  <a:cubicBezTo>
                    <a:pt x="12324" y="47202"/>
                    <a:pt x="12365" y="47243"/>
                    <a:pt x="12365" y="47325"/>
                  </a:cubicBezTo>
                  <a:cubicBezTo>
                    <a:pt x="12406" y="47695"/>
                    <a:pt x="12489" y="48023"/>
                    <a:pt x="12571" y="48311"/>
                  </a:cubicBezTo>
                  <a:cubicBezTo>
                    <a:pt x="12735" y="48886"/>
                    <a:pt x="12817" y="49461"/>
                    <a:pt x="12982" y="49995"/>
                  </a:cubicBezTo>
                  <a:lnTo>
                    <a:pt x="18240" y="49995"/>
                  </a:lnTo>
                  <a:lnTo>
                    <a:pt x="26908" y="20705"/>
                  </a:lnTo>
                  <a:lnTo>
                    <a:pt x="27524" y="18651"/>
                  </a:lnTo>
                  <a:lnTo>
                    <a:pt x="29208" y="12982"/>
                  </a:lnTo>
                  <a:lnTo>
                    <a:pt x="29290" y="12612"/>
                  </a:lnTo>
                  <a:lnTo>
                    <a:pt x="31344" y="5711"/>
                  </a:lnTo>
                  <a:lnTo>
                    <a:pt x="31509" y="5218"/>
                  </a:lnTo>
                  <a:lnTo>
                    <a:pt x="33020" y="165"/>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40"/>
            <p:cNvSpPr/>
            <p:nvPr/>
          </p:nvSpPr>
          <p:spPr>
            <a:xfrm>
              <a:off x="3356175" y="2662825"/>
              <a:ext cx="556952" cy="525128"/>
            </a:xfrm>
            <a:custGeom>
              <a:avLst/>
              <a:gdLst/>
              <a:ahLst/>
              <a:cxnLst/>
              <a:rect l="l" t="t" r="r" b="b"/>
              <a:pathLst>
                <a:path w="52296" h="50036" extrusionOk="0">
                  <a:moveTo>
                    <a:pt x="7723" y="0"/>
                  </a:moveTo>
                  <a:cubicBezTo>
                    <a:pt x="7723" y="0"/>
                    <a:pt x="6778" y="1849"/>
                    <a:pt x="5751" y="4930"/>
                  </a:cubicBezTo>
                  <a:cubicBezTo>
                    <a:pt x="5587" y="5423"/>
                    <a:pt x="5423" y="5875"/>
                    <a:pt x="5258" y="6368"/>
                  </a:cubicBezTo>
                  <a:cubicBezTo>
                    <a:pt x="5053" y="6984"/>
                    <a:pt x="4930" y="7682"/>
                    <a:pt x="4724" y="8381"/>
                  </a:cubicBezTo>
                  <a:cubicBezTo>
                    <a:pt x="4724" y="8545"/>
                    <a:pt x="4642" y="8709"/>
                    <a:pt x="4601" y="8833"/>
                  </a:cubicBezTo>
                  <a:cubicBezTo>
                    <a:pt x="4437" y="9408"/>
                    <a:pt x="4355" y="10024"/>
                    <a:pt x="4190" y="10640"/>
                  </a:cubicBezTo>
                  <a:cubicBezTo>
                    <a:pt x="3081" y="15734"/>
                    <a:pt x="2465" y="22143"/>
                    <a:pt x="3985" y="28633"/>
                  </a:cubicBezTo>
                  <a:cubicBezTo>
                    <a:pt x="3985" y="28633"/>
                    <a:pt x="2095" y="38903"/>
                    <a:pt x="0" y="50036"/>
                  </a:cubicBezTo>
                  <a:lnTo>
                    <a:pt x="32700" y="50036"/>
                  </a:lnTo>
                  <a:cubicBezTo>
                    <a:pt x="35041" y="36110"/>
                    <a:pt x="37178" y="23293"/>
                    <a:pt x="37178" y="23293"/>
                  </a:cubicBezTo>
                  <a:lnTo>
                    <a:pt x="43340" y="20746"/>
                  </a:lnTo>
                  <a:cubicBezTo>
                    <a:pt x="44079" y="20253"/>
                    <a:pt x="44901" y="19267"/>
                    <a:pt x="45722" y="17993"/>
                  </a:cubicBezTo>
                  <a:cubicBezTo>
                    <a:pt x="46544" y="16720"/>
                    <a:pt x="47324" y="15159"/>
                    <a:pt x="48064" y="13516"/>
                  </a:cubicBezTo>
                  <a:cubicBezTo>
                    <a:pt x="48146" y="13310"/>
                    <a:pt x="48187" y="13146"/>
                    <a:pt x="48310" y="12941"/>
                  </a:cubicBezTo>
                  <a:cubicBezTo>
                    <a:pt x="49173" y="11010"/>
                    <a:pt x="49953" y="8915"/>
                    <a:pt x="50570" y="6902"/>
                  </a:cubicBezTo>
                  <a:cubicBezTo>
                    <a:pt x="50734" y="6450"/>
                    <a:pt x="50857" y="5998"/>
                    <a:pt x="50980" y="5546"/>
                  </a:cubicBezTo>
                  <a:cubicBezTo>
                    <a:pt x="51597" y="3533"/>
                    <a:pt x="52049" y="1767"/>
                    <a:pt x="52254" y="534"/>
                  </a:cubicBezTo>
                  <a:cubicBezTo>
                    <a:pt x="52254" y="370"/>
                    <a:pt x="52295" y="206"/>
                    <a:pt x="52295" y="82"/>
                  </a:cubicBezTo>
                  <a:lnTo>
                    <a:pt x="52295"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40"/>
            <p:cNvSpPr/>
            <p:nvPr/>
          </p:nvSpPr>
          <p:spPr>
            <a:xfrm>
              <a:off x="3737488" y="2138560"/>
              <a:ext cx="809858" cy="344666"/>
            </a:xfrm>
            <a:custGeom>
              <a:avLst/>
              <a:gdLst/>
              <a:ahLst/>
              <a:cxnLst/>
              <a:rect l="l" t="t" r="r" b="b"/>
              <a:pathLst>
                <a:path w="76043" h="32363" extrusionOk="0">
                  <a:moveTo>
                    <a:pt x="57016" y="1"/>
                  </a:moveTo>
                  <a:cubicBezTo>
                    <a:pt x="56662" y="1"/>
                    <a:pt x="56376" y="96"/>
                    <a:pt x="56174" y="301"/>
                  </a:cubicBezTo>
                  <a:cubicBezTo>
                    <a:pt x="50300" y="6216"/>
                    <a:pt x="42207" y="9585"/>
                    <a:pt x="40235" y="10489"/>
                  </a:cubicBezTo>
                  <a:cubicBezTo>
                    <a:pt x="40097" y="10547"/>
                    <a:pt x="39883" y="10574"/>
                    <a:pt x="39600" y="10574"/>
                  </a:cubicBezTo>
                  <a:cubicBezTo>
                    <a:pt x="35662" y="10574"/>
                    <a:pt x="18433" y="5254"/>
                    <a:pt x="8891" y="2149"/>
                  </a:cubicBezTo>
                  <a:cubicBezTo>
                    <a:pt x="7139" y="1576"/>
                    <a:pt x="5739" y="1321"/>
                    <a:pt x="4656" y="1321"/>
                  </a:cubicBezTo>
                  <a:cubicBezTo>
                    <a:pt x="1" y="1321"/>
                    <a:pt x="1193" y="6025"/>
                    <a:pt x="5358" y="10324"/>
                  </a:cubicBezTo>
                  <a:cubicBezTo>
                    <a:pt x="10438" y="15560"/>
                    <a:pt x="29173" y="32362"/>
                    <a:pt x="39584" y="32362"/>
                  </a:cubicBezTo>
                  <a:cubicBezTo>
                    <a:pt x="40201" y="32362"/>
                    <a:pt x="40790" y="32303"/>
                    <a:pt x="41344" y="32179"/>
                  </a:cubicBezTo>
                  <a:cubicBezTo>
                    <a:pt x="53422" y="29468"/>
                    <a:pt x="67266" y="23470"/>
                    <a:pt x="73346" y="17144"/>
                  </a:cubicBezTo>
                  <a:cubicBezTo>
                    <a:pt x="76042" y="14295"/>
                    <a:pt x="61359" y="1"/>
                    <a:pt x="57016" y="1"/>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40"/>
            <p:cNvSpPr/>
            <p:nvPr/>
          </p:nvSpPr>
          <p:spPr>
            <a:xfrm>
              <a:off x="4349298" y="2001238"/>
              <a:ext cx="355699" cy="346594"/>
            </a:xfrm>
            <a:custGeom>
              <a:avLst/>
              <a:gdLst/>
              <a:ahLst/>
              <a:cxnLst/>
              <a:rect l="l" t="t" r="r" b="b"/>
              <a:pathLst>
                <a:path w="33399" h="32544" extrusionOk="0">
                  <a:moveTo>
                    <a:pt x="18774" y="1"/>
                  </a:moveTo>
                  <a:cubicBezTo>
                    <a:pt x="16414" y="1"/>
                    <a:pt x="14259" y="5756"/>
                    <a:pt x="11955" y="8060"/>
                  </a:cubicBezTo>
                  <a:cubicBezTo>
                    <a:pt x="11380" y="8635"/>
                    <a:pt x="1" y="18371"/>
                    <a:pt x="1" y="18371"/>
                  </a:cubicBezTo>
                  <a:lnTo>
                    <a:pt x="13064" y="32544"/>
                  </a:lnTo>
                  <a:cubicBezTo>
                    <a:pt x="15077" y="31311"/>
                    <a:pt x="24074" y="23424"/>
                    <a:pt x="26087" y="21041"/>
                  </a:cubicBezTo>
                  <a:cubicBezTo>
                    <a:pt x="28059" y="18741"/>
                    <a:pt x="33399" y="11593"/>
                    <a:pt x="31756" y="9867"/>
                  </a:cubicBezTo>
                  <a:cubicBezTo>
                    <a:pt x="31255" y="9329"/>
                    <a:pt x="30750" y="9141"/>
                    <a:pt x="30290" y="9141"/>
                  </a:cubicBezTo>
                  <a:cubicBezTo>
                    <a:pt x="29242" y="9141"/>
                    <a:pt x="28428" y="10114"/>
                    <a:pt x="28428" y="10114"/>
                  </a:cubicBezTo>
                  <a:cubicBezTo>
                    <a:pt x="28428" y="10114"/>
                    <a:pt x="30441" y="6458"/>
                    <a:pt x="28387" y="5143"/>
                  </a:cubicBezTo>
                  <a:cubicBezTo>
                    <a:pt x="28125" y="4975"/>
                    <a:pt x="27836" y="4905"/>
                    <a:pt x="27536" y="4905"/>
                  </a:cubicBezTo>
                  <a:cubicBezTo>
                    <a:pt x="25996" y="4905"/>
                    <a:pt x="24156" y="6745"/>
                    <a:pt x="24156" y="6745"/>
                  </a:cubicBezTo>
                  <a:cubicBezTo>
                    <a:pt x="24156" y="6745"/>
                    <a:pt x="26128" y="2596"/>
                    <a:pt x="23951" y="1569"/>
                  </a:cubicBezTo>
                  <a:cubicBezTo>
                    <a:pt x="23732" y="1467"/>
                    <a:pt x="23511" y="1421"/>
                    <a:pt x="23291" y="1421"/>
                  </a:cubicBezTo>
                  <a:cubicBezTo>
                    <a:pt x="21572" y="1421"/>
                    <a:pt x="19925" y="4198"/>
                    <a:pt x="19925" y="4198"/>
                  </a:cubicBezTo>
                  <a:cubicBezTo>
                    <a:pt x="19925" y="4198"/>
                    <a:pt x="21198" y="542"/>
                    <a:pt x="19144" y="49"/>
                  </a:cubicBezTo>
                  <a:cubicBezTo>
                    <a:pt x="19020" y="17"/>
                    <a:pt x="18897" y="1"/>
                    <a:pt x="18774" y="1"/>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40"/>
            <p:cNvSpPr/>
            <p:nvPr/>
          </p:nvSpPr>
          <p:spPr>
            <a:xfrm>
              <a:off x="4284994" y="2000749"/>
              <a:ext cx="420888" cy="365902"/>
            </a:xfrm>
            <a:custGeom>
              <a:avLst/>
              <a:gdLst/>
              <a:ahLst/>
              <a:cxnLst/>
              <a:rect l="l" t="t" r="r" b="b"/>
              <a:pathLst>
                <a:path w="39520" h="34357" extrusionOk="0">
                  <a:moveTo>
                    <a:pt x="24833" y="0"/>
                  </a:moveTo>
                  <a:cubicBezTo>
                    <a:pt x="22481" y="0"/>
                    <a:pt x="20332" y="5767"/>
                    <a:pt x="18034" y="8065"/>
                  </a:cubicBezTo>
                  <a:cubicBezTo>
                    <a:pt x="17829" y="8270"/>
                    <a:pt x="15980" y="9872"/>
                    <a:pt x="13762" y="11762"/>
                  </a:cubicBezTo>
                  <a:cubicBezTo>
                    <a:pt x="16309" y="7859"/>
                    <a:pt x="17418" y="2231"/>
                    <a:pt x="15076" y="2149"/>
                  </a:cubicBezTo>
                  <a:cubicBezTo>
                    <a:pt x="15062" y="2149"/>
                    <a:pt x="15047" y="2148"/>
                    <a:pt x="15032" y="2148"/>
                  </a:cubicBezTo>
                  <a:cubicBezTo>
                    <a:pt x="12643" y="2148"/>
                    <a:pt x="8493" y="8735"/>
                    <a:pt x="6737" y="10817"/>
                  </a:cubicBezTo>
                  <a:cubicBezTo>
                    <a:pt x="5012" y="12994"/>
                    <a:pt x="0" y="16733"/>
                    <a:pt x="0" y="16733"/>
                  </a:cubicBezTo>
                  <a:lnTo>
                    <a:pt x="16679" y="34356"/>
                  </a:lnTo>
                  <a:cubicBezTo>
                    <a:pt x="21485" y="32261"/>
                    <a:pt x="30112" y="23470"/>
                    <a:pt x="32166" y="21087"/>
                  </a:cubicBezTo>
                  <a:cubicBezTo>
                    <a:pt x="34138" y="18746"/>
                    <a:pt x="39519" y="11639"/>
                    <a:pt x="37876" y="9913"/>
                  </a:cubicBezTo>
                  <a:cubicBezTo>
                    <a:pt x="37372" y="9383"/>
                    <a:pt x="36859" y="9199"/>
                    <a:pt x="36391" y="9199"/>
                  </a:cubicBezTo>
                  <a:cubicBezTo>
                    <a:pt x="35408" y="9199"/>
                    <a:pt x="34619" y="10007"/>
                    <a:pt x="34507" y="10119"/>
                  </a:cubicBezTo>
                  <a:cubicBezTo>
                    <a:pt x="34672" y="9790"/>
                    <a:pt x="36438" y="6422"/>
                    <a:pt x="34466" y="5189"/>
                  </a:cubicBezTo>
                  <a:cubicBezTo>
                    <a:pt x="34204" y="5021"/>
                    <a:pt x="33916" y="4951"/>
                    <a:pt x="33618" y="4951"/>
                  </a:cubicBezTo>
                  <a:cubicBezTo>
                    <a:pt x="32087" y="4951"/>
                    <a:pt x="30276" y="6791"/>
                    <a:pt x="30276" y="6791"/>
                  </a:cubicBezTo>
                  <a:cubicBezTo>
                    <a:pt x="30276" y="6791"/>
                    <a:pt x="32207" y="2642"/>
                    <a:pt x="30071" y="1574"/>
                  </a:cubicBezTo>
                  <a:cubicBezTo>
                    <a:pt x="29842" y="1472"/>
                    <a:pt x="29614" y="1426"/>
                    <a:pt x="29387" y="1426"/>
                  </a:cubicBezTo>
                  <a:cubicBezTo>
                    <a:pt x="27618" y="1426"/>
                    <a:pt x="26004" y="4203"/>
                    <a:pt x="26004" y="4203"/>
                  </a:cubicBezTo>
                  <a:cubicBezTo>
                    <a:pt x="26004" y="4203"/>
                    <a:pt x="27277" y="588"/>
                    <a:pt x="25223" y="54"/>
                  </a:cubicBezTo>
                  <a:cubicBezTo>
                    <a:pt x="25093" y="18"/>
                    <a:pt x="24963" y="0"/>
                    <a:pt x="24833" y="0"/>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40"/>
            <p:cNvSpPr/>
            <p:nvPr/>
          </p:nvSpPr>
          <p:spPr>
            <a:xfrm>
              <a:off x="4486353" y="2042486"/>
              <a:ext cx="78033" cy="101952"/>
            </a:xfrm>
            <a:custGeom>
              <a:avLst/>
              <a:gdLst/>
              <a:ahLst/>
              <a:cxnLst/>
              <a:rect l="l" t="t" r="r" b="b"/>
              <a:pathLst>
                <a:path w="7327" h="9573" extrusionOk="0">
                  <a:moveTo>
                    <a:pt x="7182" y="1"/>
                  </a:moveTo>
                  <a:cubicBezTo>
                    <a:pt x="7128" y="1"/>
                    <a:pt x="7064" y="37"/>
                    <a:pt x="7015" y="120"/>
                  </a:cubicBezTo>
                  <a:cubicBezTo>
                    <a:pt x="4878" y="4639"/>
                    <a:pt x="3851" y="6446"/>
                    <a:pt x="31" y="9445"/>
                  </a:cubicBezTo>
                  <a:cubicBezTo>
                    <a:pt x="1" y="9475"/>
                    <a:pt x="15" y="9572"/>
                    <a:pt x="74" y="9572"/>
                  </a:cubicBezTo>
                  <a:cubicBezTo>
                    <a:pt x="95" y="9572"/>
                    <a:pt x="122" y="9560"/>
                    <a:pt x="154" y="9527"/>
                  </a:cubicBezTo>
                  <a:cubicBezTo>
                    <a:pt x="4139" y="6980"/>
                    <a:pt x="5495" y="4926"/>
                    <a:pt x="7302" y="202"/>
                  </a:cubicBezTo>
                  <a:cubicBezTo>
                    <a:pt x="7327" y="80"/>
                    <a:pt x="7264" y="1"/>
                    <a:pt x="71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40"/>
            <p:cNvSpPr/>
            <p:nvPr/>
          </p:nvSpPr>
          <p:spPr>
            <a:xfrm>
              <a:off x="4525258" y="2071635"/>
              <a:ext cx="83975" cy="107001"/>
            </a:xfrm>
            <a:custGeom>
              <a:avLst/>
              <a:gdLst/>
              <a:ahLst/>
              <a:cxnLst/>
              <a:rect l="l" t="t" r="r" b="b"/>
              <a:pathLst>
                <a:path w="7885" h="10047" extrusionOk="0">
                  <a:moveTo>
                    <a:pt x="7799" y="0"/>
                  </a:moveTo>
                  <a:cubicBezTo>
                    <a:pt x="7753" y="0"/>
                    <a:pt x="7689" y="43"/>
                    <a:pt x="7634" y="135"/>
                  </a:cubicBezTo>
                  <a:cubicBezTo>
                    <a:pt x="5498" y="4736"/>
                    <a:pt x="3813" y="6544"/>
                    <a:pt x="34" y="9912"/>
                  </a:cubicBezTo>
                  <a:cubicBezTo>
                    <a:pt x="1" y="9979"/>
                    <a:pt x="22" y="10046"/>
                    <a:pt x="98" y="10046"/>
                  </a:cubicBezTo>
                  <a:cubicBezTo>
                    <a:pt x="115" y="10046"/>
                    <a:pt x="135" y="10043"/>
                    <a:pt x="157" y="10036"/>
                  </a:cubicBezTo>
                  <a:cubicBezTo>
                    <a:pt x="4101" y="6996"/>
                    <a:pt x="6319" y="5106"/>
                    <a:pt x="7839" y="176"/>
                  </a:cubicBezTo>
                  <a:cubicBezTo>
                    <a:pt x="7884" y="63"/>
                    <a:pt x="7855" y="0"/>
                    <a:pt x="77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40"/>
            <p:cNvSpPr/>
            <p:nvPr/>
          </p:nvSpPr>
          <p:spPr>
            <a:xfrm>
              <a:off x="4562021" y="2108974"/>
              <a:ext cx="90088" cy="102432"/>
            </a:xfrm>
            <a:custGeom>
              <a:avLst/>
              <a:gdLst/>
              <a:ahLst/>
              <a:cxnLst/>
              <a:rect l="l" t="t" r="r" b="b"/>
              <a:pathLst>
                <a:path w="8459" h="9618" extrusionOk="0">
                  <a:moveTo>
                    <a:pt x="8412" y="0"/>
                  </a:moveTo>
                  <a:cubicBezTo>
                    <a:pt x="8378" y="0"/>
                    <a:pt x="8322" y="53"/>
                    <a:pt x="8249" y="162"/>
                  </a:cubicBezTo>
                  <a:cubicBezTo>
                    <a:pt x="5825" y="4476"/>
                    <a:pt x="4141" y="6612"/>
                    <a:pt x="74" y="9446"/>
                  </a:cubicBezTo>
                  <a:cubicBezTo>
                    <a:pt x="1" y="9483"/>
                    <a:pt x="58" y="9617"/>
                    <a:pt x="158" y="9617"/>
                  </a:cubicBezTo>
                  <a:cubicBezTo>
                    <a:pt x="171" y="9617"/>
                    <a:pt x="184" y="9615"/>
                    <a:pt x="197" y="9611"/>
                  </a:cubicBezTo>
                  <a:cubicBezTo>
                    <a:pt x="4593" y="7146"/>
                    <a:pt x="6770" y="4476"/>
                    <a:pt x="8413" y="244"/>
                  </a:cubicBezTo>
                  <a:cubicBezTo>
                    <a:pt x="8459" y="84"/>
                    <a:pt x="8454" y="0"/>
                    <a:pt x="841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40"/>
            <p:cNvSpPr/>
            <p:nvPr/>
          </p:nvSpPr>
          <p:spPr>
            <a:xfrm>
              <a:off x="4417639" y="2139220"/>
              <a:ext cx="43676" cy="107128"/>
            </a:xfrm>
            <a:custGeom>
              <a:avLst/>
              <a:gdLst/>
              <a:ahLst/>
              <a:cxnLst/>
              <a:rect l="l" t="t" r="r" b="b"/>
              <a:pathLst>
                <a:path w="4101" h="10059" extrusionOk="0">
                  <a:moveTo>
                    <a:pt x="288" y="1"/>
                  </a:moveTo>
                  <a:cubicBezTo>
                    <a:pt x="90" y="1"/>
                    <a:pt x="1" y="172"/>
                    <a:pt x="280" y="567"/>
                  </a:cubicBezTo>
                  <a:cubicBezTo>
                    <a:pt x="2129" y="3114"/>
                    <a:pt x="3484" y="7017"/>
                    <a:pt x="2293" y="9934"/>
                  </a:cubicBezTo>
                  <a:cubicBezTo>
                    <a:pt x="2266" y="10013"/>
                    <a:pt x="2325" y="10059"/>
                    <a:pt x="2371" y="10059"/>
                  </a:cubicBezTo>
                  <a:cubicBezTo>
                    <a:pt x="2395" y="10059"/>
                    <a:pt x="2416" y="10045"/>
                    <a:pt x="2416" y="10016"/>
                  </a:cubicBezTo>
                  <a:cubicBezTo>
                    <a:pt x="4100" y="7058"/>
                    <a:pt x="2621" y="2498"/>
                    <a:pt x="814" y="280"/>
                  </a:cubicBezTo>
                  <a:cubicBezTo>
                    <a:pt x="653" y="102"/>
                    <a:pt x="439" y="1"/>
                    <a:pt x="28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40"/>
            <p:cNvSpPr/>
            <p:nvPr/>
          </p:nvSpPr>
          <p:spPr>
            <a:xfrm>
              <a:off x="3711875" y="2137654"/>
              <a:ext cx="752497" cy="354187"/>
            </a:xfrm>
            <a:custGeom>
              <a:avLst/>
              <a:gdLst/>
              <a:ahLst/>
              <a:cxnLst/>
              <a:rect l="l" t="t" r="r" b="b"/>
              <a:pathLst>
                <a:path w="70657" h="33257" extrusionOk="0">
                  <a:moveTo>
                    <a:pt x="7318" y="0"/>
                  </a:moveTo>
                  <a:cubicBezTo>
                    <a:pt x="1" y="0"/>
                    <a:pt x="1501" y="6665"/>
                    <a:pt x="7969" y="12628"/>
                  </a:cubicBezTo>
                  <a:cubicBezTo>
                    <a:pt x="16349" y="20351"/>
                    <a:pt x="32822" y="32962"/>
                    <a:pt x="42188" y="33250"/>
                  </a:cubicBezTo>
                  <a:cubicBezTo>
                    <a:pt x="42321" y="33255"/>
                    <a:pt x="42455" y="33257"/>
                    <a:pt x="42591" y="33257"/>
                  </a:cubicBezTo>
                  <a:cubicBezTo>
                    <a:pt x="52015" y="33257"/>
                    <a:pt x="70657" y="22199"/>
                    <a:pt x="70657" y="22199"/>
                  </a:cubicBezTo>
                  <a:lnTo>
                    <a:pt x="55334" y="3015"/>
                  </a:lnTo>
                  <a:cubicBezTo>
                    <a:pt x="55334" y="3015"/>
                    <a:pt x="43257" y="9793"/>
                    <a:pt x="42230" y="9875"/>
                  </a:cubicBezTo>
                  <a:cubicBezTo>
                    <a:pt x="42200" y="9879"/>
                    <a:pt x="42164" y="9881"/>
                    <a:pt x="42122" y="9881"/>
                  </a:cubicBezTo>
                  <a:cubicBezTo>
                    <a:pt x="40765" y="9881"/>
                    <a:pt x="32927" y="7926"/>
                    <a:pt x="16472" y="2029"/>
                  </a:cubicBezTo>
                  <a:cubicBezTo>
                    <a:pt x="12545" y="609"/>
                    <a:pt x="9529" y="0"/>
                    <a:pt x="7318" y="0"/>
                  </a:cubicBezTo>
                  <a:close/>
                </a:path>
              </a:pathLst>
            </a:custGeom>
            <a:solidFill>
              <a:srgbClr val="FFC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40"/>
            <p:cNvSpPr/>
            <p:nvPr/>
          </p:nvSpPr>
          <p:spPr>
            <a:xfrm>
              <a:off x="3711832" y="2138272"/>
              <a:ext cx="752103" cy="354389"/>
            </a:xfrm>
            <a:custGeom>
              <a:avLst/>
              <a:gdLst/>
              <a:ahLst/>
              <a:cxnLst/>
              <a:rect l="l" t="t" r="r" b="b"/>
              <a:pathLst>
                <a:path w="70620" h="33276" extrusionOk="0">
                  <a:moveTo>
                    <a:pt x="7315" y="0"/>
                  </a:moveTo>
                  <a:cubicBezTo>
                    <a:pt x="1" y="0"/>
                    <a:pt x="1492" y="6645"/>
                    <a:pt x="7932" y="12611"/>
                  </a:cubicBezTo>
                  <a:cubicBezTo>
                    <a:pt x="11465" y="15897"/>
                    <a:pt x="28882" y="32494"/>
                    <a:pt x="42110" y="33233"/>
                  </a:cubicBezTo>
                  <a:cubicBezTo>
                    <a:pt x="42557" y="33262"/>
                    <a:pt x="43038" y="33276"/>
                    <a:pt x="43549" y="33276"/>
                  </a:cubicBezTo>
                  <a:cubicBezTo>
                    <a:pt x="49618" y="33276"/>
                    <a:pt x="59871" y="31287"/>
                    <a:pt x="65896" y="28180"/>
                  </a:cubicBezTo>
                  <a:cubicBezTo>
                    <a:pt x="69429" y="26332"/>
                    <a:pt x="70620" y="22224"/>
                    <a:pt x="70620" y="22224"/>
                  </a:cubicBezTo>
                  <a:lnTo>
                    <a:pt x="55256" y="2998"/>
                  </a:lnTo>
                  <a:cubicBezTo>
                    <a:pt x="55256" y="2998"/>
                    <a:pt x="55005" y="2980"/>
                    <a:pt x="54591" y="2980"/>
                  </a:cubicBezTo>
                  <a:cubicBezTo>
                    <a:pt x="53486" y="2980"/>
                    <a:pt x="51215" y="3110"/>
                    <a:pt x="49423" y="4066"/>
                  </a:cubicBezTo>
                  <a:cubicBezTo>
                    <a:pt x="45849" y="6038"/>
                    <a:pt x="42726" y="9817"/>
                    <a:pt x="42151" y="9900"/>
                  </a:cubicBezTo>
                  <a:cubicBezTo>
                    <a:pt x="42131" y="9901"/>
                    <a:pt x="42109" y="9902"/>
                    <a:pt x="42083" y="9902"/>
                  </a:cubicBezTo>
                  <a:cubicBezTo>
                    <a:pt x="40871" y="9902"/>
                    <a:pt x="32964" y="8004"/>
                    <a:pt x="16435" y="2012"/>
                  </a:cubicBezTo>
                  <a:cubicBezTo>
                    <a:pt x="12525" y="604"/>
                    <a:pt x="9520" y="0"/>
                    <a:pt x="731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0"/>
            <p:cNvSpPr/>
            <p:nvPr/>
          </p:nvSpPr>
          <p:spPr>
            <a:xfrm>
              <a:off x="4264535" y="2203280"/>
              <a:ext cx="150761" cy="189730"/>
            </a:xfrm>
            <a:custGeom>
              <a:avLst/>
              <a:gdLst/>
              <a:ahLst/>
              <a:cxnLst/>
              <a:rect l="l" t="t" r="r" b="b"/>
              <a:pathLst>
                <a:path w="14156" h="17815" extrusionOk="0">
                  <a:moveTo>
                    <a:pt x="95" y="1"/>
                  </a:moveTo>
                  <a:cubicBezTo>
                    <a:pt x="39" y="1"/>
                    <a:pt x="1" y="47"/>
                    <a:pt x="31" y="139"/>
                  </a:cubicBezTo>
                  <a:cubicBezTo>
                    <a:pt x="2085" y="3303"/>
                    <a:pt x="4468" y="6301"/>
                    <a:pt x="6810" y="9259"/>
                  </a:cubicBezTo>
                  <a:cubicBezTo>
                    <a:pt x="8001" y="10779"/>
                    <a:pt x="9192" y="12258"/>
                    <a:pt x="10342" y="13696"/>
                  </a:cubicBezTo>
                  <a:cubicBezTo>
                    <a:pt x="11534" y="15051"/>
                    <a:pt x="12684" y="16571"/>
                    <a:pt x="13958" y="17804"/>
                  </a:cubicBezTo>
                  <a:cubicBezTo>
                    <a:pt x="13973" y="17811"/>
                    <a:pt x="13989" y="17815"/>
                    <a:pt x="14006" y="17815"/>
                  </a:cubicBezTo>
                  <a:cubicBezTo>
                    <a:pt x="14079" y="17815"/>
                    <a:pt x="14155" y="17748"/>
                    <a:pt x="14122" y="17681"/>
                  </a:cubicBezTo>
                  <a:cubicBezTo>
                    <a:pt x="13136" y="16120"/>
                    <a:pt x="11904" y="14600"/>
                    <a:pt x="10712" y="13121"/>
                  </a:cubicBezTo>
                  <a:cubicBezTo>
                    <a:pt x="9603" y="11642"/>
                    <a:pt x="8453" y="10204"/>
                    <a:pt x="7261" y="8766"/>
                  </a:cubicBezTo>
                  <a:cubicBezTo>
                    <a:pt x="4961" y="5850"/>
                    <a:pt x="2661" y="2810"/>
                    <a:pt x="155" y="16"/>
                  </a:cubicBezTo>
                  <a:cubicBezTo>
                    <a:pt x="134" y="6"/>
                    <a:pt x="114" y="1"/>
                    <a:pt x="9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0"/>
            <p:cNvSpPr/>
            <p:nvPr/>
          </p:nvSpPr>
          <p:spPr>
            <a:xfrm>
              <a:off x="3742483" y="2199946"/>
              <a:ext cx="506642" cy="292811"/>
            </a:xfrm>
            <a:custGeom>
              <a:avLst/>
              <a:gdLst/>
              <a:ahLst/>
              <a:cxnLst/>
              <a:rect l="l" t="t" r="r" b="b"/>
              <a:pathLst>
                <a:path w="47572" h="27494" extrusionOk="0">
                  <a:moveTo>
                    <a:pt x="1" y="0"/>
                  </a:moveTo>
                  <a:cubicBezTo>
                    <a:pt x="781" y="2096"/>
                    <a:pt x="2589" y="4519"/>
                    <a:pt x="5054" y="6820"/>
                  </a:cubicBezTo>
                  <a:cubicBezTo>
                    <a:pt x="8587" y="10106"/>
                    <a:pt x="26004" y="26703"/>
                    <a:pt x="39232" y="27442"/>
                  </a:cubicBezTo>
                  <a:cubicBezTo>
                    <a:pt x="39692" y="27477"/>
                    <a:pt x="40186" y="27493"/>
                    <a:pt x="40711" y="27493"/>
                  </a:cubicBezTo>
                  <a:cubicBezTo>
                    <a:pt x="42670" y="27493"/>
                    <a:pt x="45044" y="27264"/>
                    <a:pt x="47572" y="26908"/>
                  </a:cubicBezTo>
                  <a:lnTo>
                    <a:pt x="1"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0"/>
            <p:cNvSpPr/>
            <p:nvPr/>
          </p:nvSpPr>
          <p:spPr>
            <a:xfrm>
              <a:off x="3406922" y="2128133"/>
              <a:ext cx="554322" cy="575973"/>
            </a:xfrm>
            <a:custGeom>
              <a:avLst/>
              <a:gdLst/>
              <a:ahLst/>
              <a:cxnLst/>
              <a:rect l="l" t="t" r="r" b="b"/>
              <a:pathLst>
                <a:path w="52049" h="54082" extrusionOk="0">
                  <a:moveTo>
                    <a:pt x="32798" y="0"/>
                  </a:moveTo>
                  <a:cubicBezTo>
                    <a:pt x="31200" y="0"/>
                    <a:pt x="29528" y="488"/>
                    <a:pt x="27935" y="1732"/>
                  </a:cubicBezTo>
                  <a:cubicBezTo>
                    <a:pt x="16391" y="10687"/>
                    <a:pt x="5505" y="31309"/>
                    <a:pt x="1644" y="42976"/>
                  </a:cubicBezTo>
                  <a:cubicBezTo>
                    <a:pt x="0" y="47947"/>
                    <a:pt x="1685" y="50905"/>
                    <a:pt x="1849" y="51192"/>
                  </a:cubicBezTo>
                  <a:cubicBezTo>
                    <a:pt x="1888" y="51232"/>
                    <a:pt x="44581" y="54082"/>
                    <a:pt x="48193" y="54082"/>
                  </a:cubicBezTo>
                  <a:cubicBezTo>
                    <a:pt x="48338" y="54082"/>
                    <a:pt x="48420" y="54077"/>
                    <a:pt x="48434" y="54068"/>
                  </a:cubicBezTo>
                  <a:cubicBezTo>
                    <a:pt x="48557" y="53904"/>
                    <a:pt x="52049" y="51110"/>
                    <a:pt x="51843" y="47249"/>
                  </a:cubicBezTo>
                  <a:cubicBezTo>
                    <a:pt x="51309" y="36444"/>
                    <a:pt x="45640" y="15370"/>
                    <a:pt x="40916" y="4731"/>
                  </a:cubicBezTo>
                  <a:cubicBezTo>
                    <a:pt x="40046" y="2816"/>
                    <a:pt x="36636" y="0"/>
                    <a:pt x="32798"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0"/>
            <p:cNvSpPr/>
            <p:nvPr/>
          </p:nvSpPr>
          <p:spPr>
            <a:xfrm>
              <a:off x="3329167" y="2160775"/>
              <a:ext cx="397596" cy="602513"/>
            </a:xfrm>
            <a:custGeom>
              <a:avLst/>
              <a:gdLst/>
              <a:ahLst/>
              <a:cxnLst/>
              <a:rect l="l" t="t" r="r" b="b"/>
              <a:pathLst>
                <a:path w="37333" h="56574" extrusionOk="0">
                  <a:moveTo>
                    <a:pt x="34294" y="1"/>
                  </a:moveTo>
                  <a:cubicBezTo>
                    <a:pt x="33242" y="1"/>
                    <a:pt x="31770" y="780"/>
                    <a:pt x="29772" y="2693"/>
                  </a:cubicBezTo>
                  <a:cubicBezTo>
                    <a:pt x="17982" y="13990"/>
                    <a:pt x="523" y="34735"/>
                    <a:pt x="153" y="47716"/>
                  </a:cubicBezTo>
                  <a:cubicBezTo>
                    <a:pt x="0" y="52898"/>
                    <a:pt x="4145" y="56573"/>
                    <a:pt x="8706" y="56573"/>
                  </a:cubicBezTo>
                  <a:cubicBezTo>
                    <a:pt x="11485" y="56573"/>
                    <a:pt x="14418" y="55209"/>
                    <a:pt x="16627" y="51989"/>
                  </a:cubicBezTo>
                  <a:cubicBezTo>
                    <a:pt x="21926" y="44266"/>
                    <a:pt x="33428" y="16742"/>
                    <a:pt x="35400" y="10950"/>
                  </a:cubicBezTo>
                  <a:cubicBezTo>
                    <a:pt x="36865" y="6495"/>
                    <a:pt x="37332" y="1"/>
                    <a:pt x="34294" y="1"/>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0"/>
            <p:cNvSpPr/>
            <p:nvPr/>
          </p:nvSpPr>
          <p:spPr>
            <a:xfrm>
              <a:off x="3313735" y="2605040"/>
              <a:ext cx="601139" cy="418055"/>
            </a:xfrm>
            <a:custGeom>
              <a:avLst/>
              <a:gdLst/>
              <a:ahLst/>
              <a:cxnLst/>
              <a:rect l="l" t="t" r="r" b="b"/>
              <a:pathLst>
                <a:path w="56445" h="39254" extrusionOk="0">
                  <a:moveTo>
                    <a:pt x="10440" y="0"/>
                  </a:moveTo>
                  <a:cubicBezTo>
                    <a:pt x="6976" y="0"/>
                    <a:pt x="4283" y="1006"/>
                    <a:pt x="3040" y="3537"/>
                  </a:cubicBezTo>
                  <a:cubicBezTo>
                    <a:pt x="0" y="9699"/>
                    <a:pt x="9079" y="18449"/>
                    <a:pt x="18815" y="25515"/>
                  </a:cubicBezTo>
                  <a:cubicBezTo>
                    <a:pt x="20294" y="26788"/>
                    <a:pt x="28633" y="34675"/>
                    <a:pt x="31632" y="36236"/>
                  </a:cubicBezTo>
                  <a:cubicBezTo>
                    <a:pt x="33950" y="37458"/>
                    <a:pt x="37248" y="39253"/>
                    <a:pt x="40031" y="39253"/>
                  </a:cubicBezTo>
                  <a:cubicBezTo>
                    <a:pt x="40898" y="39253"/>
                    <a:pt x="41714" y="39080"/>
                    <a:pt x="42436" y="38660"/>
                  </a:cubicBezTo>
                  <a:cubicBezTo>
                    <a:pt x="44202" y="37633"/>
                    <a:pt x="44778" y="35620"/>
                    <a:pt x="44778" y="35620"/>
                  </a:cubicBezTo>
                  <a:cubicBezTo>
                    <a:pt x="44778" y="35620"/>
                    <a:pt x="48228" y="35374"/>
                    <a:pt x="49091" y="33525"/>
                  </a:cubicBezTo>
                  <a:cubicBezTo>
                    <a:pt x="49913" y="31800"/>
                    <a:pt x="49461" y="29869"/>
                    <a:pt x="49461" y="29869"/>
                  </a:cubicBezTo>
                  <a:lnTo>
                    <a:pt x="49461" y="29869"/>
                  </a:lnTo>
                  <a:cubicBezTo>
                    <a:pt x="49461" y="29869"/>
                    <a:pt x="49564" y="29875"/>
                    <a:pt x="49739" y="29875"/>
                  </a:cubicBezTo>
                  <a:cubicBezTo>
                    <a:pt x="50560" y="29875"/>
                    <a:pt x="52952" y="29736"/>
                    <a:pt x="53528" y="28144"/>
                  </a:cubicBezTo>
                  <a:cubicBezTo>
                    <a:pt x="54144" y="26377"/>
                    <a:pt x="53322" y="24693"/>
                    <a:pt x="53322" y="24693"/>
                  </a:cubicBezTo>
                  <a:cubicBezTo>
                    <a:pt x="53322" y="24693"/>
                    <a:pt x="55705" y="24323"/>
                    <a:pt x="56075" y="21982"/>
                  </a:cubicBezTo>
                  <a:cubicBezTo>
                    <a:pt x="56444" y="19352"/>
                    <a:pt x="51761" y="14341"/>
                    <a:pt x="49009" y="12328"/>
                  </a:cubicBezTo>
                  <a:cubicBezTo>
                    <a:pt x="46421" y="10438"/>
                    <a:pt x="36521" y="7686"/>
                    <a:pt x="32413" y="6618"/>
                  </a:cubicBezTo>
                  <a:cubicBezTo>
                    <a:pt x="25185" y="3175"/>
                    <a:pt x="16594" y="0"/>
                    <a:pt x="10440" y="0"/>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40"/>
            <p:cNvSpPr/>
            <p:nvPr/>
          </p:nvSpPr>
          <p:spPr>
            <a:xfrm>
              <a:off x="3329923" y="2160775"/>
              <a:ext cx="396744" cy="744435"/>
            </a:xfrm>
            <a:custGeom>
              <a:avLst/>
              <a:gdLst/>
              <a:ahLst/>
              <a:cxnLst/>
              <a:rect l="l" t="t" r="r" b="b"/>
              <a:pathLst>
                <a:path w="37253" h="69900" extrusionOk="0">
                  <a:moveTo>
                    <a:pt x="34204" y="1"/>
                  </a:moveTo>
                  <a:cubicBezTo>
                    <a:pt x="33149" y="1"/>
                    <a:pt x="31668" y="780"/>
                    <a:pt x="29660" y="2693"/>
                  </a:cubicBezTo>
                  <a:cubicBezTo>
                    <a:pt x="17870" y="13990"/>
                    <a:pt x="452" y="34735"/>
                    <a:pt x="41" y="47716"/>
                  </a:cubicBezTo>
                  <a:cubicBezTo>
                    <a:pt x="0" y="49277"/>
                    <a:pt x="329" y="50715"/>
                    <a:pt x="945" y="51948"/>
                  </a:cubicBezTo>
                  <a:cubicBezTo>
                    <a:pt x="1274" y="52851"/>
                    <a:pt x="1685" y="53796"/>
                    <a:pt x="2178" y="54700"/>
                  </a:cubicBezTo>
                  <a:cubicBezTo>
                    <a:pt x="4273" y="58603"/>
                    <a:pt x="7313" y="64149"/>
                    <a:pt x="10311" y="67106"/>
                  </a:cubicBezTo>
                  <a:cubicBezTo>
                    <a:pt x="12571" y="69366"/>
                    <a:pt x="16104" y="69900"/>
                    <a:pt x="16104" y="69900"/>
                  </a:cubicBezTo>
                  <a:lnTo>
                    <a:pt x="31755" y="47716"/>
                  </a:lnTo>
                  <a:cubicBezTo>
                    <a:pt x="31755" y="47716"/>
                    <a:pt x="30194" y="44841"/>
                    <a:pt x="26209" y="43239"/>
                  </a:cubicBezTo>
                  <a:cubicBezTo>
                    <a:pt x="24977" y="42746"/>
                    <a:pt x="23457" y="42376"/>
                    <a:pt x="21855" y="42130"/>
                  </a:cubicBezTo>
                  <a:cubicBezTo>
                    <a:pt x="27319" y="30915"/>
                    <a:pt x="33768" y="15222"/>
                    <a:pt x="35206" y="10950"/>
                  </a:cubicBezTo>
                  <a:cubicBezTo>
                    <a:pt x="36762" y="6495"/>
                    <a:pt x="37253" y="1"/>
                    <a:pt x="34204"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40"/>
            <p:cNvSpPr/>
            <p:nvPr/>
          </p:nvSpPr>
          <p:spPr>
            <a:xfrm>
              <a:off x="3443676" y="2597202"/>
              <a:ext cx="225322" cy="77447"/>
            </a:xfrm>
            <a:custGeom>
              <a:avLst/>
              <a:gdLst/>
              <a:ahLst/>
              <a:cxnLst/>
              <a:rect l="l" t="t" r="r" b="b"/>
              <a:pathLst>
                <a:path w="21157" h="7272" extrusionOk="0">
                  <a:moveTo>
                    <a:pt x="0" y="0"/>
                  </a:moveTo>
                  <a:lnTo>
                    <a:pt x="0" y="0"/>
                  </a:lnTo>
                  <a:cubicBezTo>
                    <a:pt x="1890" y="329"/>
                    <a:pt x="3779" y="452"/>
                    <a:pt x="5669" y="740"/>
                  </a:cubicBezTo>
                  <a:cubicBezTo>
                    <a:pt x="7600" y="986"/>
                    <a:pt x="9490" y="1192"/>
                    <a:pt x="11379" y="1479"/>
                  </a:cubicBezTo>
                  <a:cubicBezTo>
                    <a:pt x="12365" y="1643"/>
                    <a:pt x="13269" y="1808"/>
                    <a:pt x="14214" y="2054"/>
                  </a:cubicBezTo>
                  <a:cubicBezTo>
                    <a:pt x="15118" y="2260"/>
                    <a:pt x="16062" y="2547"/>
                    <a:pt x="16884" y="2999"/>
                  </a:cubicBezTo>
                  <a:cubicBezTo>
                    <a:pt x="17706" y="3451"/>
                    <a:pt x="18527" y="3985"/>
                    <a:pt x="19226" y="4601"/>
                  </a:cubicBezTo>
                  <a:cubicBezTo>
                    <a:pt x="19938" y="5195"/>
                    <a:pt x="20575" y="5865"/>
                    <a:pt x="21098" y="6649"/>
                  </a:cubicBezTo>
                  <a:lnTo>
                    <a:pt x="21098" y="6649"/>
                  </a:lnTo>
                  <a:lnTo>
                    <a:pt x="21115" y="6614"/>
                  </a:lnTo>
                  <a:cubicBezTo>
                    <a:pt x="20212" y="4930"/>
                    <a:pt x="18692" y="3615"/>
                    <a:pt x="16966" y="2671"/>
                  </a:cubicBezTo>
                  <a:cubicBezTo>
                    <a:pt x="16145" y="2178"/>
                    <a:pt x="15200" y="1890"/>
                    <a:pt x="14255" y="1643"/>
                  </a:cubicBezTo>
                  <a:cubicBezTo>
                    <a:pt x="13351" y="1438"/>
                    <a:pt x="12365" y="1233"/>
                    <a:pt x="11420" y="1068"/>
                  </a:cubicBezTo>
                  <a:cubicBezTo>
                    <a:pt x="9531" y="822"/>
                    <a:pt x="7641" y="575"/>
                    <a:pt x="5751" y="411"/>
                  </a:cubicBezTo>
                  <a:lnTo>
                    <a:pt x="2876" y="206"/>
                  </a:lnTo>
                  <a:lnTo>
                    <a:pt x="0" y="0"/>
                  </a:lnTo>
                  <a:close/>
                  <a:moveTo>
                    <a:pt x="21098" y="6649"/>
                  </a:moveTo>
                  <a:lnTo>
                    <a:pt x="20787" y="7271"/>
                  </a:lnTo>
                  <a:lnTo>
                    <a:pt x="20787" y="7271"/>
                  </a:lnTo>
                  <a:lnTo>
                    <a:pt x="21156" y="6737"/>
                  </a:lnTo>
                  <a:cubicBezTo>
                    <a:pt x="21137" y="6708"/>
                    <a:pt x="21118" y="6678"/>
                    <a:pt x="21098" y="664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0"/>
            <p:cNvSpPr/>
            <p:nvPr/>
          </p:nvSpPr>
          <p:spPr>
            <a:xfrm>
              <a:off x="3478671" y="2589757"/>
              <a:ext cx="46381" cy="14889"/>
            </a:xfrm>
            <a:custGeom>
              <a:avLst/>
              <a:gdLst/>
              <a:ahLst/>
              <a:cxnLst/>
              <a:rect l="l" t="t" r="r" b="b"/>
              <a:pathLst>
                <a:path w="4355" h="1398" extrusionOk="0">
                  <a:moveTo>
                    <a:pt x="1" y="1"/>
                  </a:moveTo>
                  <a:cubicBezTo>
                    <a:pt x="699" y="206"/>
                    <a:pt x="1438" y="453"/>
                    <a:pt x="2137" y="699"/>
                  </a:cubicBezTo>
                  <a:cubicBezTo>
                    <a:pt x="2876" y="987"/>
                    <a:pt x="3574" y="1192"/>
                    <a:pt x="4355" y="1398"/>
                  </a:cubicBezTo>
                  <a:cubicBezTo>
                    <a:pt x="3698" y="1028"/>
                    <a:pt x="2958" y="699"/>
                    <a:pt x="2260" y="453"/>
                  </a:cubicBezTo>
                  <a:cubicBezTo>
                    <a:pt x="1849" y="371"/>
                    <a:pt x="1479" y="247"/>
                    <a:pt x="1110" y="165"/>
                  </a:cubicBezTo>
                  <a:cubicBezTo>
                    <a:pt x="740" y="83"/>
                    <a:pt x="41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0"/>
            <p:cNvSpPr/>
            <p:nvPr/>
          </p:nvSpPr>
          <p:spPr>
            <a:xfrm>
              <a:off x="3788736" y="2792906"/>
              <a:ext cx="93262" cy="75647"/>
            </a:xfrm>
            <a:custGeom>
              <a:avLst/>
              <a:gdLst/>
              <a:ahLst/>
              <a:cxnLst/>
              <a:rect l="l" t="t" r="r" b="b"/>
              <a:pathLst>
                <a:path w="8757" h="7103" extrusionOk="0">
                  <a:moveTo>
                    <a:pt x="96" y="1"/>
                  </a:moveTo>
                  <a:cubicBezTo>
                    <a:pt x="49" y="1"/>
                    <a:pt x="1" y="79"/>
                    <a:pt x="94" y="110"/>
                  </a:cubicBezTo>
                  <a:cubicBezTo>
                    <a:pt x="3134" y="2247"/>
                    <a:pt x="5681" y="4917"/>
                    <a:pt x="8598" y="7094"/>
                  </a:cubicBezTo>
                  <a:cubicBezTo>
                    <a:pt x="8609" y="7100"/>
                    <a:pt x="8621" y="7102"/>
                    <a:pt x="8632" y="7102"/>
                  </a:cubicBezTo>
                  <a:cubicBezTo>
                    <a:pt x="8701" y="7102"/>
                    <a:pt x="8757" y="7006"/>
                    <a:pt x="8721" y="6971"/>
                  </a:cubicBezTo>
                  <a:cubicBezTo>
                    <a:pt x="6298" y="4136"/>
                    <a:pt x="3175" y="2123"/>
                    <a:pt x="136" y="28"/>
                  </a:cubicBezTo>
                  <a:cubicBezTo>
                    <a:pt x="126" y="8"/>
                    <a:pt x="111"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0"/>
            <p:cNvSpPr/>
            <p:nvPr/>
          </p:nvSpPr>
          <p:spPr>
            <a:xfrm>
              <a:off x="3742302" y="2863079"/>
              <a:ext cx="98630" cy="61387"/>
            </a:xfrm>
            <a:custGeom>
              <a:avLst/>
              <a:gdLst/>
              <a:ahLst/>
              <a:cxnLst/>
              <a:rect l="l" t="t" r="r" b="b"/>
              <a:pathLst>
                <a:path w="9261" h="5764" extrusionOk="0">
                  <a:moveTo>
                    <a:pt x="111" y="1"/>
                  </a:moveTo>
                  <a:cubicBezTo>
                    <a:pt x="62" y="1"/>
                    <a:pt x="0" y="61"/>
                    <a:pt x="100" y="94"/>
                  </a:cubicBezTo>
                  <a:cubicBezTo>
                    <a:pt x="1620" y="1039"/>
                    <a:pt x="3181" y="1943"/>
                    <a:pt x="4660" y="2929"/>
                  </a:cubicBezTo>
                  <a:cubicBezTo>
                    <a:pt x="5399" y="3463"/>
                    <a:pt x="6139" y="3915"/>
                    <a:pt x="6919" y="4408"/>
                  </a:cubicBezTo>
                  <a:cubicBezTo>
                    <a:pt x="7618" y="4860"/>
                    <a:pt x="8275" y="5435"/>
                    <a:pt x="9055" y="5763"/>
                  </a:cubicBezTo>
                  <a:cubicBezTo>
                    <a:pt x="9179" y="5763"/>
                    <a:pt x="9261" y="5599"/>
                    <a:pt x="9220" y="5558"/>
                  </a:cubicBezTo>
                  <a:cubicBezTo>
                    <a:pt x="8645" y="4942"/>
                    <a:pt x="7905" y="4490"/>
                    <a:pt x="7166" y="4079"/>
                  </a:cubicBezTo>
                  <a:cubicBezTo>
                    <a:pt x="6385" y="3586"/>
                    <a:pt x="5646" y="3093"/>
                    <a:pt x="4865" y="2641"/>
                  </a:cubicBezTo>
                  <a:cubicBezTo>
                    <a:pt x="3304" y="1696"/>
                    <a:pt x="1743" y="834"/>
                    <a:pt x="141" y="12"/>
                  </a:cubicBezTo>
                  <a:cubicBezTo>
                    <a:pt x="133" y="4"/>
                    <a:pt x="122"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0"/>
            <p:cNvSpPr/>
            <p:nvPr/>
          </p:nvSpPr>
          <p:spPr>
            <a:xfrm>
              <a:off x="3699776" y="2930898"/>
              <a:ext cx="90206" cy="54336"/>
            </a:xfrm>
            <a:custGeom>
              <a:avLst/>
              <a:gdLst/>
              <a:ahLst/>
              <a:cxnLst/>
              <a:rect l="l" t="t" r="r" b="b"/>
              <a:pathLst>
                <a:path w="8470" h="5102" extrusionOk="0">
                  <a:moveTo>
                    <a:pt x="82" y="0"/>
                  </a:moveTo>
                  <a:cubicBezTo>
                    <a:pt x="42" y="0"/>
                    <a:pt x="1" y="60"/>
                    <a:pt x="67" y="94"/>
                  </a:cubicBezTo>
                  <a:cubicBezTo>
                    <a:pt x="1505" y="997"/>
                    <a:pt x="2902" y="1901"/>
                    <a:pt x="4298" y="2764"/>
                  </a:cubicBezTo>
                  <a:cubicBezTo>
                    <a:pt x="4997" y="3175"/>
                    <a:pt x="5654" y="3668"/>
                    <a:pt x="6393" y="4078"/>
                  </a:cubicBezTo>
                  <a:cubicBezTo>
                    <a:pt x="7010" y="4407"/>
                    <a:pt x="7667" y="4941"/>
                    <a:pt x="8406" y="5023"/>
                  </a:cubicBezTo>
                  <a:cubicBezTo>
                    <a:pt x="8425" y="5079"/>
                    <a:pt x="8443" y="5101"/>
                    <a:pt x="8454" y="5101"/>
                  </a:cubicBezTo>
                  <a:cubicBezTo>
                    <a:pt x="8468" y="5101"/>
                    <a:pt x="8470" y="5068"/>
                    <a:pt x="8447" y="5023"/>
                  </a:cubicBezTo>
                  <a:cubicBezTo>
                    <a:pt x="7996" y="4489"/>
                    <a:pt x="7174" y="4119"/>
                    <a:pt x="6558" y="3750"/>
                  </a:cubicBezTo>
                  <a:lnTo>
                    <a:pt x="4381" y="2517"/>
                  </a:lnTo>
                  <a:cubicBezTo>
                    <a:pt x="2943" y="1696"/>
                    <a:pt x="1546" y="874"/>
                    <a:pt x="108" y="11"/>
                  </a:cubicBezTo>
                  <a:cubicBezTo>
                    <a:pt x="100" y="4"/>
                    <a:pt x="91"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0"/>
            <p:cNvSpPr/>
            <p:nvPr/>
          </p:nvSpPr>
          <p:spPr>
            <a:xfrm>
              <a:off x="3731151" y="2000876"/>
              <a:ext cx="150474" cy="250733"/>
            </a:xfrm>
            <a:custGeom>
              <a:avLst/>
              <a:gdLst/>
              <a:ahLst/>
              <a:cxnLst/>
              <a:rect l="l" t="t" r="r" b="b"/>
              <a:pathLst>
                <a:path w="14129" h="23543" extrusionOk="0">
                  <a:moveTo>
                    <a:pt x="4844" y="1"/>
                  </a:moveTo>
                  <a:cubicBezTo>
                    <a:pt x="4844" y="1"/>
                    <a:pt x="4844" y="1"/>
                    <a:pt x="4844" y="1"/>
                  </a:cubicBezTo>
                  <a:lnTo>
                    <a:pt x="4844" y="1"/>
                  </a:lnTo>
                  <a:lnTo>
                    <a:pt x="4844" y="1"/>
                  </a:lnTo>
                  <a:cubicBezTo>
                    <a:pt x="4844" y="1"/>
                    <a:pt x="4844" y="1"/>
                    <a:pt x="4844" y="1"/>
                  </a:cubicBezTo>
                  <a:close/>
                  <a:moveTo>
                    <a:pt x="4844" y="1"/>
                  </a:moveTo>
                  <a:cubicBezTo>
                    <a:pt x="4822" y="99"/>
                    <a:pt x="1" y="13896"/>
                    <a:pt x="654" y="15447"/>
                  </a:cubicBezTo>
                  <a:cubicBezTo>
                    <a:pt x="1024" y="16310"/>
                    <a:pt x="4105" y="23088"/>
                    <a:pt x="8336" y="23540"/>
                  </a:cubicBezTo>
                  <a:cubicBezTo>
                    <a:pt x="8351" y="23542"/>
                    <a:pt x="8366" y="23543"/>
                    <a:pt x="8380" y="23543"/>
                  </a:cubicBezTo>
                  <a:cubicBezTo>
                    <a:pt x="9718" y="23543"/>
                    <a:pt x="10883" y="16269"/>
                    <a:pt x="10883" y="16269"/>
                  </a:cubicBezTo>
                  <a:lnTo>
                    <a:pt x="11088" y="15735"/>
                  </a:lnTo>
                  <a:lnTo>
                    <a:pt x="14128" y="8299"/>
                  </a:lnTo>
                  <a:lnTo>
                    <a:pt x="4844" y="1"/>
                  </a:ln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0"/>
            <p:cNvSpPr/>
            <p:nvPr/>
          </p:nvSpPr>
          <p:spPr>
            <a:xfrm>
              <a:off x="3769608" y="2000003"/>
              <a:ext cx="112453" cy="171955"/>
            </a:xfrm>
            <a:custGeom>
              <a:avLst/>
              <a:gdLst/>
              <a:ahLst/>
              <a:cxnLst/>
              <a:rect l="l" t="t" r="r" b="b"/>
              <a:pathLst>
                <a:path w="10559" h="16146" extrusionOk="0">
                  <a:moveTo>
                    <a:pt x="1274" y="1"/>
                  </a:moveTo>
                  <a:cubicBezTo>
                    <a:pt x="1274" y="83"/>
                    <a:pt x="699" y="1644"/>
                    <a:pt x="1" y="3821"/>
                  </a:cubicBezTo>
                  <a:cubicBezTo>
                    <a:pt x="42" y="4684"/>
                    <a:pt x="206" y="5670"/>
                    <a:pt x="412" y="6697"/>
                  </a:cubicBezTo>
                  <a:cubicBezTo>
                    <a:pt x="1644" y="13105"/>
                    <a:pt x="5013" y="15365"/>
                    <a:pt x="7395" y="16145"/>
                  </a:cubicBezTo>
                  <a:lnTo>
                    <a:pt x="7518" y="15776"/>
                  </a:lnTo>
                  <a:lnTo>
                    <a:pt x="10558" y="8340"/>
                  </a:lnTo>
                  <a:lnTo>
                    <a:pt x="1274"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0"/>
            <p:cNvSpPr/>
            <p:nvPr/>
          </p:nvSpPr>
          <p:spPr>
            <a:xfrm>
              <a:off x="3758671" y="1785874"/>
              <a:ext cx="298828" cy="375817"/>
            </a:xfrm>
            <a:custGeom>
              <a:avLst/>
              <a:gdLst/>
              <a:ahLst/>
              <a:cxnLst/>
              <a:rect l="l" t="t" r="r" b="b"/>
              <a:pathLst>
                <a:path w="28059" h="35288" extrusionOk="0">
                  <a:moveTo>
                    <a:pt x="13302" y="0"/>
                  </a:moveTo>
                  <a:cubicBezTo>
                    <a:pt x="6853" y="0"/>
                    <a:pt x="1" y="4192"/>
                    <a:pt x="1" y="18587"/>
                  </a:cubicBezTo>
                  <a:cubicBezTo>
                    <a:pt x="1" y="33499"/>
                    <a:pt x="9778" y="34896"/>
                    <a:pt x="12736" y="35224"/>
                  </a:cubicBezTo>
                  <a:cubicBezTo>
                    <a:pt x="13063" y="35262"/>
                    <a:pt x="13451" y="35288"/>
                    <a:pt x="13885" y="35288"/>
                  </a:cubicBezTo>
                  <a:cubicBezTo>
                    <a:pt x="17707" y="35288"/>
                    <a:pt x="25137" y="33295"/>
                    <a:pt x="26538" y="19943"/>
                  </a:cubicBezTo>
                  <a:cubicBezTo>
                    <a:pt x="28058" y="5113"/>
                    <a:pt x="20664" y="388"/>
                    <a:pt x="14050" y="19"/>
                  </a:cubicBezTo>
                  <a:cubicBezTo>
                    <a:pt x="13802" y="6"/>
                    <a:pt x="13552" y="0"/>
                    <a:pt x="13302" y="0"/>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0"/>
            <p:cNvSpPr/>
            <p:nvPr/>
          </p:nvSpPr>
          <p:spPr>
            <a:xfrm>
              <a:off x="3996240" y="1961056"/>
              <a:ext cx="31141" cy="19042"/>
            </a:xfrm>
            <a:custGeom>
              <a:avLst/>
              <a:gdLst/>
              <a:ahLst/>
              <a:cxnLst/>
              <a:rect l="l" t="t" r="r" b="b"/>
              <a:pathLst>
                <a:path w="2924" h="1788" extrusionOk="0">
                  <a:moveTo>
                    <a:pt x="911" y="0"/>
                  </a:moveTo>
                  <a:cubicBezTo>
                    <a:pt x="664" y="0"/>
                    <a:pt x="429" y="70"/>
                    <a:pt x="206" y="248"/>
                  </a:cubicBezTo>
                  <a:cubicBezTo>
                    <a:pt x="82" y="330"/>
                    <a:pt x="0" y="659"/>
                    <a:pt x="123" y="864"/>
                  </a:cubicBezTo>
                  <a:cubicBezTo>
                    <a:pt x="370" y="1152"/>
                    <a:pt x="699" y="1275"/>
                    <a:pt x="1027" y="1398"/>
                  </a:cubicBezTo>
                  <a:cubicBezTo>
                    <a:pt x="1397" y="1522"/>
                    <a:pt x="1643" y="1686"/>
                    <a:pt x="2013" y="1768"/>
                  </a:cubicBezTo>
                  <a:cubicBezTo>
                    <a:pt x="2061" y="1781"/>
                    <a:pt x="2110" y="1787"/>
                    <a:pt x="2158" y="1787"/>
                  </a:cubicBezTo>
                  <a:cubicBezTo>
                    <a:pt x="2561" y="1787"/>
                    <a:pt x="2923" y="1355"/>
                    <a:pt x="2629" y="988"/>
                  </a:cubicBezTo>
                  <a:cubicBezTo>
                    <a:pt x="2383" y="577"/>
                    <a:pt x="2013" y="289"/>
                    <a:pt x="1561" y="125"/>
                  </a:cubicBezTo>
                  <a:cubicBezTo>
                    <a:pt x="1336" y="50"/>
                    <a:pt x="1119" y="0"/>
                    <a:pt x="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0"/>
            <p:cNvSpPr/>
            <p:nvPr/>
          </p:nvSpPr>
          <p:spPr>
            <a:xfrm>
              <a:off x="3906269" y="1939287"/>
              <a:ext cx="31790" cy="18318"/>
            </a:xfrm>
            <a:custGeom>
              <a:avLst/>
              <a:gdLst/>
              <a:ahLst/>
              <a:cxnLst/>
              <a:rect l="l" t="t" r="r" b="b"/>
              <a:pathLst>
                <a:path w="2985" h="1720" extrusionOk="0">
                  <a:moveTo>
                    <a:pt x="2039" y="0"/>
                  </a:moveTo>
                  <a:cubicBezTo>
                    <a:pt x="1878" y="0"/>
                    <a:pt x="1712" y="29"/>
                    <a:pt x="1547" y="74"/>
                  </a:cubicBezTo>
                  <a:cubicBezTo>
                    <a:pt x="1013" y="156"/>
                    <a:pt x="643" y="361"/>
                    <a:pt x="355" y="772"/>
                  </a:cubicBezTo>
                  <a:cubicBezTo>
                    <a:pt x="0" y="1246"/>
                    <a:pt x="366" y="1719"/>
                    <a:pt x="795" y="1719"/>
                  </a:cubicBezTo>
                  <a:cubicBezTo>
                    <a:pt x="813" y="1719"/>
                    <a:pt x="831" y="1719"/>
                    <a:pt x="848" y="1717"/>
                  </a:cubicBezTo>
                  <a:cubicBezTo>
                    <a:pt x="1218" y="1676"/>
                    <a:pt x="1547" y="1553"/>
                    <a:pt x="1834" y="1430"/>
                  </a:cubicBezTo>
                  <a:cubicBezTo>
                    <a:pt x="2204" y="1347"/>
                    <a:pt x="2574" y="1306"/>
                    <a:pt x="2820" y="978"/>
                  </a:cubicBezTo>
                  <a:cubicBezTo>
                    <a:pt x="2985" y="813"/>
                    <a:pt x="2902" y="485"/>
                    <a:pt x="2820" y="320"/>
                  </a:cubicBezTo>
                  <a:cubicBezTo>
                    <a:pt x="2586" y="86"/>
                    <a:pt x="2318" y="0"/>
                    <a:pt x="20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0"/>
            <p:cNvSpPr/>
            <p:nvPr/>
          </p:nvSpPr>
          <p:spPr>
            <a:xfrm>
              <a:off x="3908303" y="2083137"/>
              <a:ext cx="20565" cy="12397"/>
            </a:xfrm>
            <a:custGeom>
              <a:avLst/>
              <a:gdLst/>
              <a:ahLst/>
              <a:cxnLst/>
              <a:rect l="l" t="t" r="r" b="b"/>
              <a:pathLst>
                <a:path w="1931" h="1164" extrusionOk="0">
                  <a:moveTo>
                    <a:pt x="0" y="0"/>
                  </a:moveTo>
                  <a:cubicBezTo>
                    <a:pt x="0" y="493"/>
                    <a:pt x="164" y="863"/>
                    <a:pt x="575" y="1109"/>
                  </a:cubicBezTo>
                  <a:cubicBezTo>
                    <a:pt x="707" y="1145"/>
                    <a:pt x="849" y="1164"/>
                    <a:pt x="993" y="1164"/>
                  </a:cubicBezTo>
                  <a:cubicBezTo>
                    <a:pt x="1341" y="1164"/>
                    <a:pt x="1698" y="1055"/>
                    <a:pt x="1931" y="822"/>
                  </a:cubicBezTo>
                  <a:cubicBezTo>
                    <a:pt x="1931" y="822"/>
                    <a:pt x="1931" y="781"/>
                    <a:pt x="1890" y="781"/>
                  </a:cubicBezTo>
                  <a:cubicBezTo>
                    <a:pt x="1700" y="804"/>
                    <a:pt x="1469" y="828"/>
                    <a:pt x="1245" y="828"/>
                  </a:cubicBezTo>
                  <a:cubicBezTo>
                    <a:pt x="1080" y="828"/>
                    <a:pt x="920" y="815"/>
                    <a:pt x="781" y="781"/>
                  </a:cubicBezTo>
                  <a:cubicBezTo>
                    <a:pt x="452" y="698"/>
                    <a:pt x="329" y="329"/>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0"/>
            <p:cNvSpPr/>
            <p:nvPr/>
          </p:nvSpPr>
          <p:spPr>
            <a:xfrm>
              <a:off x="3921094" y="1990599"/>
              <a:ext cx="57659" cy="87298"/>
            </a:xfrm>
            <a:custGeom>
              <a:avLst/>
              <a:gdLst/>
              <a:ahLst/>
              <a:cxnLst/>
              <a:rect l="l" t="t" r="r" b="b"/>
              <a:pathLst>
                <a:path w="5414" h="8197" extrusionOk="0">
                  <a:moveTo>
                    <a:pt x="5023" y="1"/>
                  </a:moveTo>
                  <a:cubicBezTo>
                    <a:pt x="4971" y="1"/>
                    <a:pt x="4920" y="21"/>
                    <a:pt x="4920" y="62"/>
                  </a:cubicBezTo>
                  <a:cubicBezTo>
                    <a:pt x="4797" y="1911"/>
                    <a:pt x="4756" y="4745"/>
                    <a:pt x="4715" y="5731"/>
                  </a:cubicBezTo>
                  <a:cubicBezTo>
                    <a:pt x="4386" y="5567"/>
                    <a:pt x="3606" y="5197"/>
                    <a:pt x="3154" y="5074"/>
                  </a:cubicBezTo>
                  <a:cubicBezTo>
                    <a:pt x="3151" y="5073"/>
                    <a:pt x="3148" y="5072"/>
                    <a:pt x="3146" y="5072"/>
                  </a:cubicBezTo>
                  <a:cubicBezTo>
                    <a:pt x="2993" y="5072"/>
                    <a:pt x="3111" y="7460"/>
                    <a:pt x="2989" y="7662"/>
                  </a:cubicBezTo>
                  <a:cubicBezTo>
                    <a:pt x="1921" y="7457"/>
                    <a:pt x="935" y="7128"/>
                    <a:pt x="114" y="6224"/>
                  </a:cubicBezTo>
                  <a:cubicBezTo>
                    <a:pt x="103" y="6214"/>
                    <a:pt x="91" y="6209"/>
                    <a:pt x="78" y="6209"/>
                  </a:cubicBezTo>
                  <a:cubicBezTo>
                    <a:pt x="39" y="6209"/>
                    <a:pt x="1" y="6255"/>
                    <a:pt x="32" y="6348"/>
                  </a:cubicBezTo>
                  <a:cubicBezTo>
                    <a:pt x="607" y="7498"/>
                    <a:pt x="1757" y="8155"/>
                    <a:pt x="3071" y="8196"/>
                  </a:cubicBezTo>
                  <a:lnTo>
                    <a:pt x="3113" y="8196"/>
                  </a:lnTo>
                  <a:cubicBezTo>
                    <a:pt x="3318" y="8196"/>
                    <a:pt x="3523" y="8196"/>
                    <a:pt x="3523" y="8155"/>
                  </a:cubicBezTo>
                  <a:cubicBezTo>
                    <a:pt x="3688" y="7416"/>
                    <a:pt x="3729" y="5896"/>
                    <a:pt x="3729" y="5896"/>
                  </a:cubicBezTo>
                  <a:cubicBezTo>
                    <a:pt x="3945" y="6004"/>
                    <a:pt x="5045" y="6459"/>
                    <a:pt x="5285" y="6459"/>
                  </a:cubicBezTo>
                  <a:cubicBezTo>
                    <a:pt x="5319" y="6459"/>
                    <a:pt x="5336" y="6450"/>
                    <a:pt x="5331" y="6430"/>
                  </a:cubicBezTo>
                  <a:cubicBezTo>
                    <a:pt x="5413" y="4293"/>
                    <a:pt x="5331" y="2856"/>
                    <a:pt x="5125" y="62"/>
                  </a:cubicBezTo>
                  <a:cubicBezTo>
                    <a:pt x="5125" y="21"/>
                    <a:pt x="5074" y="1"/>
                    <a:pt x="5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0"/>
            <p:cNvSpPr/>
            <p:nvPr/>
          </p:nvSpPr>
          <p:spPr>
            <a:xfrm>
              <a:off x="3915300" y="2056011"/>
              <a:ext cx="39384" cy="28840"/>
            </a:xfrm>
            <a:custGeom>
              <a:avLst/>
              <a:gdLst/>
              <a:ahLst/>
              <a:cxnLst/>
              <a:rect l="l" t="t" r="r" b="b"/>
              <a:pathLst>
                <a:path w="3698" h="2708" extrusionOk="0">
                  <a:moveTo>
                    <a:pt x="699" y="0"/>
                  </a:moveTo>
                  <a:cubicBezTo>
                    <a:pt x="699" y="0"/>
                    <a:pt x="411" y="452"/>
                    <a:pt x="288" y="986"/>
                  </a:cubicBezTo>
                  <a:cubicBezTo>
                    <a:pt x="83" y="1602"/>
                    <a:pt x="0" y="2342"/>
                    <a:pt x="822" y="2629"/>
                  </a:cubicBezTo>
                  <a:cubicBezTo>
                    <a:pt x="989" y="2685"/>
                    <a:pt x="1164" y="2707"/>
                    <a:pt x="1340" y="2707"/>
                  </a:cubicBezTo>
                  <a:cubicBezTo>
                    <a:pt x="1554" y="2707"/>
                    <a:pt x="1769" y="2674"/>
                    <a:pt x="1972" y="2629"/>
                  </a:cubicBezTo>
                  <a:cubicBezTo>
                    <a:pt x="2958" y="2342"/>
                    <a:pt x="3698" y="1438"/>
                    <a:pt x="3698" y="1438"/>
                  </a:cubicBezTo>
                  <a:cubicBezTo>
                    <a:pt x="1808" y="1191"/>
                    <a:pt x="69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0"/>
            <p:cNvSpPr/>
            <p:nvPr/>
          </p:nvSpPr>
          <p:spPr>
            <a:xfrm>
              <a:off x="3915300" y="2066512"/>
              <a:ext cx="21012" cy="18339"/>
            </a:xfrm>
            <a:custGeom>
              <a:avLst/>
              <a:gdLst/>
              <a:ahLst/>
              <a:cxnLst/>
              <a:rect l="l" t="t" r="r" b="b"/>
              <a:pathLst>
                <a:path w="1973" h="1722" extrusionOk="0">
                  <a:moveTo>
                    <a:pt x="288" y="0"/>
                  </a:moveTo>
                  <a:lnTo>
                    <a:pt x="288" y="0"/>
                  </a:lnTo>
                  <a:cubicBezTo>
                    <a:pt x="83" y="616"/>
                    <a:pt x="0" y="1356"/>
                    <a:pt x="822" y="1643"/>
                  </a:cubicBezTo>
                  <a:cubicBezTo>
                    <a:pt x="989" y="1699"/>
                    <a:pt x="1164" y="1721"/>
                    <a:pt x="1340" y="1721"/>
                  </a:cubicBezTo>
                  <a:cubicBezTo>
                    <a:pt x="1554" y="1721"/>
                    <a:pt x="1769" y="1688"/>
                    <a:pt x="1972" y="1643"/>
                  </a:cubicBezTo>
                  <a:cubicBezTo>
                    <a:pt x="1972" y="739"/>
                    <a:pt x="1151" y="123"/>
                    <a:pt x="2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0"/>
            <p:cNvSpPr/>
            <p:nvPr/>
          </p:nvSpPr>
          <p:spPr>
            <a:xfrm>
              <a:off x="4003674" y="2002825"/>
              <a:ext cx="20576" cy="14697"/>
            </a:xfrm>
            <a:custGeom>
              <a:avLst/>
              <a:gdLst/>
              <a:ahLst/>
              <a:cxnLst/>
              <a:rect l="l" t="t" r="r" b="b"/>
              <a:pathLst>
                <a:path w="1932" h="1380" extrusionOk="0">
                  <a:moveTo>
                    <a:pt x="176" y="1"/>
                  </a:moveTo>
                  <a:cubicBezTo>
                    <a:pt x="80" y="1"/>
                    <a:pt x="1" y="114"/>
                    <a:pt x="1" y="147"/>
                  </a:cubicBezTo>
                  <a:cubicBezTo>
                    <a:pt x="42" y="845"/>
                    <a:pt x="329" y="1379"/>
                    <a:pt x="904" y="1379"/>
                  </a:cubicBezTo>
                  <a:cubicBezTo>
                    <a:pt x="1521" y="1379"/>
                    <a:pt x="1849" y="763"/>
                    <a:pt x="1931" y="147"/>
                  </a:cubicBezTo>
                  <a:cubicBezTo>
                    <a:pt x="1931" y="118"/>
                    <a:pt x="1931" y="89"/>
                    <a:pt x="1917" y="89"/>
                  </a:cubicBezTo>
                  <a:cubicBezTo>
                    <a:pt x="1911" y="89"/>
                    <a:pt x="1902" y="94"/>
                    <a:pt x="1890" y="106"/>
                  </a:cubicBezTo>
                  <a:cubicBezTo>
                    <a:pt x="1680" y="350"/>
                    <a:pt x="1411" y="625"/>
                    <a:pt x="1107" y="625"/>
                  </a:cubicBezTo>
                  <a:cubicBezTo>
                    <a:pt x="1054" y="625"/>
                    <a:pt x="1000" y="617"/>
                    <a:pt x="945" y="599"/>
                  </a:cubicBezTo>
                  <a:cubicBezTo>
                    <a:pt x="658" y="557"/>
                    <a:pt x="452" y="229"/>
                    <a:pt x="247" y="23"/>
                  </a:cubicBezTo>
                  <a:cubicBezTo>
                    <a:pt x="223" y="7"/>
                    <a:pt x="199"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0"/>
            <p:cNvSpPr/>
            <p:nvPr/>
          </p:nvSpPr>
          <p:spPr>
            <a:xfrm>
              <a:off x="3985303" y="1999939"/>
              <a:ext cx="24069" cy="28073"/>
            </a:xfrm>
            <a:custGeom>
              <a:avLst/>
              <a:gdLst/>
              <a:ahLst/>
              <a:cxnLst/>
              <a:rect l="l" t="t" r="r" b="b"/>
              <a:pathLst>
                <a:path w="2260" h="2636" extrusionOk="0">
                  <a:moveTo>
                    <a:pt x="1213" y="1"/>
                  </a:moveTo>
                  <a:cubicBezTo>
                    <a:pt x="927" y="1"/>
                    <a:pt x="681" y="152"/>
                    <a:pt x="534" y="335"/>
                  </a:cubicBezTo>
                  <a:cubicBezTo>
                    <a:pt x="370" y="541"/>
                    <a:pt x="206" y="746"/>
                    <a:pt x="165" y="993"/>
                  </a:cubicBezTo>
                  <a:cubicBezTo>
                    <a:pt x="123" y="1157"/>
                    <a:pt x="123" y="1280"/>
                    <a:pt x="82" y="1445"/>
                  </a:cubicBezTo>
                  <a:cubicBezTo>
                    <a:pt x="0" y="1773"/>
                    <a:pt x="82" y="2061"/>
                    <a:pt x="165" y="2389"/>
                  </a:cubicBezTo>
                  <a:cubicBezTo>
                    <a:pt x="165" y="2143"/>
                    <a:pt x="206" y="1897"/>
                    <a:pt x="288" y="1691"/>
                  </a:cubicBezTo>
                  <a:cubicBezTo>
                    <a:pt x="329" y="1486"/>
                    <a:pt x="370" y="1280"/>
                    <a:pt x="493" y="1157"/>
                  </a:cubicBezTo>
                  <a:cubicBezTo>
                    <a:pt x="599" y="806"/>
                    <a:pt x="854" y="515"/>
                    <a:pt x="1106" y="515"/>
                  </a:cubicBezTo>
                  <a:cubicBezTo>
                    <a:pt x="1148" y="515"/>
                    <a:pt x="1191" y="523"/>
                    <a:pt x="1233" y="541"/>
                  </a:cubicBezTo>
                  <a:cubicBezTo>
                    <a:pt x="1602" y="582"/>
                    <a:pt x="1808" y="828"/>
                    <a:pt x="1931" y="1321"/>
                  </a:cubicBezTo>
                  <a:cubicBezTo>
                    <a:pt x="2013" y="1732"/>
                    <a:pt x="2013" y="2184"/>
                    <a:pt x="2013" y="2636"/>
                  </a:cubicBezTo>
                  <a:cubicBezTo>
                    <a:pt x="2177" y="2061"/>
                    <a:pt x="2260" y="1609"/>
                    <a:pt x="2260" y="1157"/>
                  </a:cubicBezTo>
                  <a:cubicBezTo>
                    <a:pt x="2260" y="870"/>
                    <a:pt x="2177" y="623"/>
                    <a:pt x="2013" y="418"/>
                  </a:cubicBezTo>
                  <a:cubicBezTo>
                    <a:pt x="1849" y="171"/>
                    <a:pt x="1561" y="89"/>
                    <a:pt x="1315" y="7"/>
                  </a:cubicBezTo>
                  <a:cubicBezTo>
                    <a:pt x="1280" y="3"/>
                    <a:pt x="1247" y="1"/>
                    <a:pt x="1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0"/>
            <p:cNvSpPr/>
            <p:nvPr/>
          </p:nvSpPr>
          <p:spPr>
            <a:xfrm>
              <a:off x="3894298" y="1984071"/>
              <a:ext cx="22322" cy="17328"/>
            </a:xfrm>
            <a:custGeom>
              <a:avLst/>
              <a:gdLst/>
              <a:ahLst/>
              <a:cxnLst/>
              <a:rect l="l" t="t" r="r" b="b"/>
              <a:pathLst>
                <a:path w="2096" h="1627" extrusionOk="0">
                  <a:moveTo>
                    <a:pt x="115" y="1"/>
                  </a:moveTo>
                  <a:cubicBezTo>
                    <a:pt x="103" y="1"/>
                    <a:pt x="83" y="30"/>
                    <a:pt x="83" y="59"/>
                  </a:cubicBezTo>
                  <a:cubicBezTo>
                    <a:pt x="1" y="675"/>
                    <a:pt x="83" y="1333"/>
                    <a:pt x="699" y="1579"/>
                  </a:cubicBezTo>
                  <a:cubicBezTo>
                    <a:pt x="789" y="1611"/>
                    <a:pt x="879" y="1626"/>
                    <a:pt x="966" y="1626"/>
                  </a:cubicBezTo>
                  <a:cubicBezTo>
                    <a:pt x="1436" y="1626"/>
                    <a:pt x="1853" y="1195"/>
                    <a:pt x="2096" y="675"/>
                  </a:cubicBezTo>
                  <a:cubicBezTo>
                    <a:pt x="2096" y="638"/>
                    <a:pt x="2062" y="464"/>
                    <a:pt x="1963" y="464"/>
                  </a:cubicBezTo>
                  <a:cubicBezTo>
                    <a:pt x="1953" y="464"/>
                    <a:pt x="1942" y="466"/>
                    <a:pt x="1931" y="470"/>
                  </a:cubicBezTo>
                  <a:cubicBezTo>
                    <a:pt x="1663" y="585"/>
                    <a:pt x="1322" y="844"/>
                    <a:pt x="1011" y="844"/>
                  </a:cubicBezTo>
                  <a:cubicBezTo>
                    <a:pt x="989" y="844"/>
                    <a:pt x="967" y="842"/>
                    <a:pt x="945" y="840"/>
                  </a:cubicBezTo>
                  <a:cubicBezTo>
                    <a:pt x="535" y="798"/>
                    <a:pt x="329" y="429"/>
                    <a:pt x="124" y="18"/>
                  </a:cubicBezTo>
                  <a:cubicBezTo>
                    <a:pt x="124" y="6"/>
                    <a:pt x="120"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0"/>
            <p:cNvSpPr/>
            <p:nvPr/>
          </p:nvSpPr>
          <p:spPr>
            <a:xfrm>
              <a:off x="3906546" y="1987436"/>
              <a:ext cx="25390" cy="28766"/>
            </a:xfrm>
            <a:custGeom>
              <a:avLst/>
              <a:gdLst/>
              <a:ahLst/>
              <a:cxnLst/>
              <a:rect l="l" t="t" r="r" b="b"/>
              <a:pathLst>
                <a:path w="2384" h="2701" extrusionOk="0">
                  <a:moveTo>
                    <a:pt x="1336" y="0"/>
                  </a:moveTo>
                  <a:cubicBezTo>
                    <a:pt x="1171" y="0"/>
                    <a:pt x="997" y="54"/>
                    <a:pt x="822" y="154"/>
                  </a:cubicBezTo>
                  <a:cubicBezTo>
                    <a:pt x="576" y="318"/>
                    <a:pt x="412" y="524"/>
                    <a:pt x="329" y="729"/>
                  </a:cubicBezTo>
                  <a:cubicBezTo>
                    <a:pt x="83" y="1140"/>
                    <a:pt x="1" y="1592"/>
                    <a:pt x="1" y="2126"/>
                  </a:cubicBezTo>
                  <a:cubicBezTo>
                    <a:pt x="206" y="1715"/>
                    <a:pt x="371" y="1304"/>
                    <a:pt x="617" y="934"/>
                  </a:cubicBezTo>
                  <a:cubicBezTo>
                    <a:pt x="861" y="690"/>
                    <a:pt x="1105" y="505"/>
                    <a:pt x="1375" y="505"/>
                  </a:cubicBezTo>
                  <a:cubicBezTo>
                    <a:pt x="1422" y="505"/>
                    <a:pt x="1471" y="511"/>
                    <a:pt x="1521" y="524"/>
                  </a:cubicBezTo>
                  <a:cubicBezTo>
                    <a:pt x="1808" y="565"/>
                    <a:pt x="1973" y="975"/>
                    <a:pt x="1973" y="1386"/>
                  </a:cubicBezTo>
                  <a:cubicBezTo>
                    <a:pt x="1973" y="1592"/>
                    <a:pt x="1973" y="1797"/>
                    <a:pt x="1932" y="2002"/>
                  </a:cubicBezTo>
                  <a:cubicBezTo>
                    <a:pt x="1932" y="2208"/>
                    <a:pt x="1849" y="2495"/>
                    <a:pt x="1767" y="2701"/>
                  </a:cubicBezTo>
                  <a:cubicBezTo>
                    <a:pt x="1973" y="2495"/>
                    <a:pt x="2137" y="2167"/>
                    <a:pt x="2219" y="1879"/>
                  </a:cubicBezTo>
                  <a:cubicBezTo>
                    <a:pt x="2260" y="1715"/>
                    <a:pt x="2301" y="1551"/>
                    <a:pt x="2301" y="1386"/>
                  </a:cubicBezTo>
                  <a:cubicBezTo>
                    <a:pt x="2383" y="1140"/>
                    <a:pt x="2383" y="893"/>
                    <a:pt x="2260" y="647"/>
                  </a:cubicBezTo>
                  <a:cubicBezTo>
                    <a:pt x="2178" y="359"/>
                    <a:pt x="1932" y="113"/>
                    <a:pt x="1644" y="72"/>
                  </a:cubicBezTo>
                  <a:cubicBezTo>
                    <a:pt x="1547" y="23"/>
                    <a:pt x="1443" y="0"/>
                    <a:pt x="1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0"/>
            <p:cNvSpPr/>
            <p:nvPr/>
          </p:nvSpPr>
          <p:spPr>
            <a:xfrm>
              <a:off x="3731545" y="1779931"/>
              <a:ext cx="326391" cy="211807"/>
            </a:xfrm>
            <a:custGeom>
              <a:avLst/>
              <a:gdLst/>
              <a:ahLst/>
              <a:cxnLst/>
              <a:rect l="l" t="t" r="r" b="b"/>
              <a:pathLst>
                <a:path w="30647" h="19888" extrusionOk="0">
                  <a:moveTo>
                    <a:pt x="16075" y="0"/>
                  </a:moveTo>
                  <a:cubicBezTo>
                    <a:pt x="13536" y="0"/>
                    <a:pt x="10923" y="770"/>
                    <a:pt x="8545" y="2590"/>
                  </a:cubicBezTo>
                  <a:cubicBezTo>
                    <a:pt x="8545" y="2590"/>
                    <a:pt x="3616" y="4233"/>
                    <a:pt x="1808" y="8505"/>
                  </a:cubicBezTo>
                  <a:cubicBezTo>
                    <a:pt x="1" y="12654"/>
                    <a:pt x="740" y="19391"/>
                    <a:pt x="2835" y="19843"/>
                  </a:cubicBezTo>
                  <a:cubicBezTo>
                    <a:pt x="2968" y="19873"/>
                    <a:pt x="3101" y="19887"/>
                    <a:pt x="3234" y="19887"/>
                  </a:cubicBezTo>
                  <a:cubicBezTo>
                    <a:pt x="6776" y="19887"/>
                    <a:pt x="10494" y="9731"/>
                    <a:pt x="10969" y="8464"/>
                  </a:cubicBezTo>
                  <a:lnTo>
                    <a:pt x="10969" y="8464"/>
                  </a:lnTo>
                  <a:cubicBezTo>
                    <a:pt x="10682" y="9327"/>
                    <a:pt x="9367" y="13846"/>
                    <a:pt x="9655" y="14174"/>
                  </a:cubicBezTo>
                  <a:cubicBezTo>
                    <a:pt x="9778" y="14215"/>
                    <a:pt x="10189" y="14256"/>
                    <a:pt x="10846" y="14256"/>
                  </a:cubicBezTo>
                  <a:cubicBezTo>
                    <a:pt x="11010" y="13763"/>
                    <a:pt x="11175" y="13188"/>
                    <a:pt x="11421" y="12654"/>
                  </a:cubicBezTo>
                  <a:cubicBezTo>
                    <a:pt x="11431" y="12624"/>
                    <a:pt x="11438" y="12610"/>
                    <a:pt x="11442" y="12610"/>
                  </a:cubicBezTo>
                  <a:cubicBezTo>
                    <a:pt x="11473" y="12610"/>
                    <a:pt x="11365" y="13354"/>
                    <a:pt x="11257" y="14256"/>
                  </a:cubicBezTo>
                  <a:lnTo>
                    <a:pt x="11996" y="14256"/>
                  </a:lnTo>
                  <a:cubicBezTo>
                    <a:pt x="12243" y="13270"/>
                    <a:pt x="12571" y="12038"/>
                    <a:pt x="13270" y="10888"/>
                  </a:cubicBezTo>
                  <a:cubicBezTo>
                    <a:pt x="13288" y="10851"/>
                    <a:pt x="13302" y="10833"/>
                    <a:pt x="13312" y="10833"/>
                  </a:cubicBezTo>
                  <a:cubicBezTo>
                    <a:pt x="13411" y="10833"/>
                    <a:pt x="13102" y="12613"/>
                    <a:pt x="13064" y="14256"/>
                  </a:cubicBezTo>
                  <a:cubicBezTo>
                    <a:pt x="15734" y="14256"/>
                    <a:pt x="19555" y="14297"/>
                    <a:pt x="22965" y="15078"/>
                  </a:cubicBezTo>
                  <a:cubicBezTo>
                    <a:pt x="23909" y="15283"/>
                    <a:pt x="24649" y="15489"/>
                    <a:pt x="25347" y="15694"/>
                  </a:cubicBezTo>
                  <a:cubicBezTo>
                    <a:pt x="25644" y="14468"/>
                    <a:pt x="25841" y="13142"/>
                    <a:pt x="25936" y="13142"/>
                  </a:cubicBezTo>
                  <a:cubicBezTo>
                    <a:pt x="25947" y="13142"/>
                    <a:pt x="25956" y="13157"/>
                    <a:pt x="25963" y="13188"/>
                  </a:cubicBezTo>
                  <a:cubicBezTo>
                    <a:pt x="26004" y="14133"/>
                    <a:pt x="25963" y="15078"/>
                    <a:pt x="25840" y="15858"/>
                  </a:cubicBezTo>
                  <a:cubicBezTo>
                    <a:pt x="26210" y="15941"/>
                    <a:pt x="26580" y="16105"/>
                    <a:pt x="26867" y="16187"/>
                  </a:cubicBezTo>
                  <a:cubicBezTo>
                    <a:pt x="27435" y="14446"/>
                    <a:pt x="27340" y="11520"/>
                    <a:pt x="27482" y="11520"/>
                  </a:cubicBezTo>
                  <a:cubicBezTo>
                    <a:pt x="27494" y="11520"/>
                    <a:pt x="27508" y="11541"/>
                    <a:pt x="27524" y="11586"/>
                  </a:cubicBezTo>
                  <a:cubicBezTo>
                    <a:pt x="28264" y="13681"/>
                    <a:pt x="28223" y="15735"/>
                    <a:pt x="28141" y="16762"/>
                  </a:cubicBezTo>
                  <a:cubicBezTo>
                    <a:pt x="29040" y="17212"/>
                    <a:pt x="29458" y="17508"/>
                    <a:pt x="29650" y="17508"/>
                  </a:cubicBezTo>
                  <a:cubicBezTo>
                    <a:pt x="29721" y="17508"/>
                    <a:pt x="29762" y="17467"/>
                    <a:pt x="29784" y="17378"/>
                  </a:cubicBezTo>
                  <a:cubicBezTo>
                    <a:pt x="29989" y="16762"/>
                    <a:pt x="30647" y="11216"/>
                    <a:pt x="27524" y="6246"/>
                  </a:cubicBezTo>
                  <a:cubicBezTo>
                    <a:pt x="25304" y="2687"/>
                    <a:pt x="20818" y="0"/>
                    <a:pt x="16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0"/>
            <p:cNvSpPr/>
            <p:nvPr/>
          </p:nvSpPr>
          <p:spPr>
            <a:xfrm>
              <a:off x="3772239" y="1918626"/>
              <a:ext cx="46381" cy="44208"/>
            </a:xfrm>
            <a:custGeom>
              <a:avLst/>
              <a:gdLst/>
              <a:ahLst/>
              <a:cxnLst/>
              <a:rect l="l" t="t" r="r" b="b"/>
              <a:pathLst>
                <a:path w="4355" h="4151" extrusionOk="0">
                  <a:moveTo>
                    <a:pt x="863" y="1"/>
                  </a:moveTo>
                  <a:lnTo>
                    <a:pt x="0" y="1028"/>
                  </a:lnTo>
                  <a:lnTo>
                    <a:pt x="3862" y="4150"/>
                  </a:lnTo>
                  <a:lnTo>
                    <a:pt x="4355" y="3657"/>
                  </a:lnTo>
                  <a:lnTo>
                    <a:pt x="8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40"/>
            <p:cNvSpPr/>
            <p:nvPr/>
          </p:nvSpPr>
          <p:spPr>
            <a:xfrm>
              <a:off x="3759981" y="1936572"/>
              <a:ext cx="50332" cy="38510"/>
            </a:xfrm>
            <a:custGeom>
              <a:avLst/>
              <a:gdLst/>
              <a:ahLst/>
              <a:cxnLst/>
              <a:rect l="l" t="t" r="r" b="b"/>
              <a:pathLst>
                <a:path w="4726" h="3616" extrusionOk="0">
                  <a:moveTo>
                    <a:pt x="658" y="0"/>
                  </a:moveTo>
                  <a:lnTo>
                    <a:pt x="1" y="1150"/>
                  </a:lnTo>
                  <a:lnTo>
                    <a:pt x="4314" y="3615"/>
                  </a:lnTo>
                  <a:lnTo>
                    <a:pt x="4725" y="2958"/>
                  </a:lnTo>
                  <a:lnTo>
                    <a:pt x="6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40"/>
            <p:cNvSpPr/>
            <p:nvPr/>
          </p:nvSpPr>
          <p:spPr>
            <a:xfrm>
              <a:off x="3708360" y="1950236"/>
              <a:ext cx="74390" cy="103646"/>
            </a:xfrm>
            <a:custGeom>
              <a:avLst/>
              <a:gdLst/>
              <a:ahLst/>
              <a:cxnLst/>
              <a:rect l="l" t="t" r="r" b="b"/>
              <a:pathLst>
                <a:path w="6985" h="9732" extrusionOk="0">
                  <a:moveTo>
                    <a:pt x="2760" y="1"/>
                  </a:moveTo>
                  <a:cubicBezTo>
                    <a:pt x="2608" y="1"/>
                    <a:pt x="2454" y="24"/>
                    <a:pt x="2301" y="73"/>
                  </a:cubicBezTo>
                  <a:cubicBezTo>
                    <a:pt x="1" y="771"/>
                    <a:pt x="1110" y="7919"/>
                    <a:pt x="3369" y="9275"/>
                  </a:cubicBezTo>
                  <a:cubicBezTo>
                    <a:pt x="3921" y="9606"/>
                    <a:pt x="4420" y="9731"/>
                    <a:pt x="4857" y="9731"/>
                  </a:cubicBezTo>
                  <a:cubicBezTo>
                    <a:pt x="6210" y="9731"/>
                    <a:pt x="6984" y="8535"/>
                    <a:pt x="6984" y="8535"/>
                  </a:cubicBezTo>
                  <a:lnTo>
                    <a:pt x="6902" y="4510"/>
                  </a:lnTo>
                  <a:cubicBezTo>
                    <a:pt x="6902" y="4510"/>
                    <a:pt x="4898" y="1"/>
                    <a:pt x="2760" y="1"/>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0"/>
            <p:cNvSpPr/>
            <p:nvPr/>
          </p:nvSpPr>
          <p:spPr>
            <a:xfrm>
              <a:off x="3736796" y="1972878"/>
              <a:ext cx="36327" cy="67777"/>
            </a:xfrm>
            <a:custGeom>
              <a:avLst/>
              <a:gdLst/>
              <a:ahLst/>
              <a:cxnLst/>
              <a:rect l="l" t="t" r="r" b="b"/>
              <a:pathLst>
                <a:path w="3411" h="6364" extrusionOk="0">
                  <a:moveTo>
                    <a:pt x="42" y="1"/>
                  </a:moveTo>
                  <a:cubicBezTo>
                    <a:pt x="1" y="1"/>
                    <a:pt x="1" y="42"/>
                    <a:pt x="42" y="42"/>
                  </a:cubicBezTo>
                  <a:cubicBezTo>
                    <a:pt x="1644" y="1069"/>
                    <a:pt x="2178" y="2835"/>
                    <a:pt x="2507" y="4561"/>
                  </a:cubicBezTo>
                  <a:cubicBezTo>
                    <a:pt x="2201" y="4042"/>
                    <a:pt x="1782" y="3613"/>
                    <a:pt x="1199" y="3613"/>
                  </a:cubicBezTo>
                  <a:cubicBezTo>
                    <a:pt x="998" y="3613"/>
                    <a:pt x="777" y="3664"/>
                    <a:pt x="535" y="3780"/>
                  </a:cubicBezTo>
                  <a:cubicBezTo>
                    <a:pt x="494" y="3780"/>
                    <a:pt x="535" y="3903"/>
                    <a:pt x="617" y="3903"/>
                  </a:cubicBezTo>
                  <a:cubicBezTo>
                    <a:pt x="1315" y="3903"/>
                    <a:pt x="1808" y="4109"/>
                    <a:pt x="2178" y="4766"/>
                  </a:cubicBezTo>
                  <a:cubicBezTo>
                    <a:pt x="2466" y="5218"/>
                    <a:pt x="2589" y="5793"/>
                    <a:pt x="2753" y="6245"/>
                  </a:cubicBezTo>
                  <a:cubicBezTo>
                    <a:pt x="2773" y="6323"/>
                    <a:pt x="2856" y="6364"/>
                    <a:pt x="2934" y="6364"/>
                  </a:cubicBezTo>
                  <a:cubicBezTo>
                    <a:pt x="3022" y="6364"/>
                    <a:pt x="3103" y="6312"/>
                    <a:pt x="3082" y="6204"/>
                  </a:cubicBezTo>
                  <a:lnTo>
                    <a:pt x="3082" y="6163"/>
                  </a:lnTo>
                  <a:cubicBezTo>
                    <a:pt x="3410" y="4068"/>
                    <a:pt x="2301" y="658"/>
                    <a:pt x="42"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0"/>
            <p:cNvSpPr/>
            <p:nvPr/>
          </p:nvSpPr>
          <p:spPr>
            <a:xfrm>
              <a:off x="4051801" y="2560328"/>
              <a:ext cx="535077" cy="630459"/>
            </a:xfrm>
            <a:custGeom>
              <a:avLst/>
              <a:gdLst/>
              <a:ahLst/>
              <a:cxnLst/>
              <a:rect l="l" t="t" r="r" b="b"/>
              <a:pathLst>
                <a:path w="50242" h="59198" extrusionOk="0">
                  <a:moveTo>
                    <a:pt x="0" y="1"/>
                  </a:moveTo>
                  <a:cubicBezTo>
                    <a:pt x="0" y="1"/>
                    <a:pt x="493" y="5793"/>
                    <a:pt x="1315" y="14954"/>
                  </a:cubicBezTo>
                  <a:cubicBezTo>
                    <a:pt x="1356" y="15241"/>
                    <a:pt x="1356" y="15570"/>
                    <a:pt x="1438" y="15899"/>
                  </a:cubicBezTo>
                  <a:cubicBezTo>
                    <a:pt x="1438" y="16392"/>
                    <a:pt x="1479" y="16803"/>
                    <a:pt x="1520" y="17213"/>
                  </a:cubicBezTo>
                  <a:cubicBezTo>
                    <a:pt x="1726" y="19349"/>
                    <a:pt x="1931" y="21609"/>
                    <a:pt x="2137" y="24033"/>
                  </a:cubicBezTo>
                  <a:cubicBezTo>
                    <a:pt x="2178" y="24443"/>
                    <a:pt x="2178" y="24854"/>
                    <a:pt x="2260" y="25265"/>
                  </a:cubicBezTo>
                  <a:cubicBezTo>
                    <a:pt x="3122" y="35165"/>
                    <a:pt x="4191" y="47038"/>
                    <a:pt x="5341" y="59115"/>
                  </a:cubicBezTo>
                  <a:lnTo>
                    <a:pt x="29496" y="59115"/>
                  </a:lnTo>
                  <a:lnTo>
                    <a:pt x="29496" y="59197"/>
                  </a:lnTo>
                  <a:lnTo>
                    <a:pt x="50241" y="59197"/>
                  </a:lnTo>
                  <a:cubicBezTo>
                    <a:pt x="50200" y="59156"/>
                    <a:pt x="50200" y="59033"/>
                    <a:pt x="50200" y="58992"/>
                  </a:cubicBezTo>
                  <a:cubicBezTo>
                    <a:pt x="49913" y="56445"/>
                    <a:pt x="49543" y="53857"/>
                    <a:pt x="49214" y="51351"/>
                  </a:cubicBezTo>
                  <a:cubicBezTo>
                    <a:pt x="49009" y="49913"/>
                    <a:pt x="48886" y="48434"/>
                    <a:pt x="48680" y="46996"/>
                  </a:cubicBezTo>
                  <a:cubicBezTo>
                    <a:pt x="48680" y="46627"/>
                    <a:pt x="48598" y="46298"/>
                    <a:pt x="48557" y="46011"/>
                  </a:cubicBezTo>
                  <a:cubicBezTo>
                    <a:pt x="47859" y="40424"/>
                    <a:pt x="47119" y="35001"/>
                    <a:pt x="46503" y="29989"/>
                  </a:cubicBezTo>
                  <a:cubicBezTo>
                    <a:pt x="46462" y="29414"/>
                    <a:pt x="46339" y="28921"/>
                    <a:pt x="46298" y="28387"/>
                  </a:cubicBezTo>
                  <a:cubicBezTo>
                    <a:pt x="46298" y="28182"/>
                    <a:pt x="46257" y="28017"/>
                    <a:pt x="46257" y="27812"/>
                  </a:cubicBezTo>
                  <a:lnTo>
                    <a:pt x="45805" y="24443"/>
                  </a:lnTo>
                  <a:cubicBezTo>
                    <a:pt x="45805" y="24320"/>
                    <a:pt x="45723" y="24197"/>
                    <a:pt x="45723" y="24074"/>
                  </a:cubicBezTo>
                  <a:lnTo>
                    <a:pt x="45723" y="23909"/>
                  </a:lnTo>
                  <a:cubicBezTo>
                    <a:pt x="45681" y="23499"/>
                    <a:pt x="45640" y="23047"/>
                    <a:pt x="45599" y="22636"/>
                  </a:cubicBezTo>
                  <a:cubicBezTo>
                    <a:pt x="45517" y="22020"/>
                    <a:pt x="45435" y="21403"/>
                    <a:pt x="45394" y="20828"/>
                  </a:cubicBezTo>
                  <a:cubicBezTo>
                    <a:pt x="45188" y="19144"/>
                    <a:pt x="44983" y="17542"/>
                    <a:pt x="44778" y="16022"/>
                  </a:cubicBezTo>
                  <a:cubicBezTo>
                    <a:pt x="44778" y="15899"/>
                    <a:pt x="44696" y="15858"/>
                    <a:pt x="44696" y="15776"/>
                  </a:cubicBezTo>
                  <a:cubicBezTo>
                    <a:pt x="44696" y="15611"/>
                    <a:pt x="44654" y="15406"/>
                    <a:pt x="44654" y="15241"/>
                  </a:cubicBezTo>
                  <a:cubicBezTo>
                    <a:pt x="44654" y="15036"/>
                    <a:pt x="44613" y="14831"/>
                    <a:pt x="44613" y="14666"/>
                  </a:cubicBezTo>
                  <a:cubicBezTo>
                    <a:pt x="44038" y="10106"/>
                    <a:pt x="43545" y="6368"/>
                    <a:pt x="43217" y="3780"/>
                  </a:cubicBezTo>
                  <a:lnTo>
                    <a:pt x="43217" y="3575"/>
                  </a:lnTo>
                  <a:cubicBezTo>
                    <a:pt x="43176" y="3534"/>
                    <a:pt x="43176" y="3493"/>
                    <a:pt x="43176" y="3451"/>
                  </a:cubicBezTo>
                  <a:cubicBezTo>
                    <a:pt x="43176" y="3328"/>
                    <a:pt x="43134" y="3164"/>
                    <a:pt x="43134" y="3082"/>
                  </a:cubicBezTo>
                  <a:cubicBezTo>
                    <a:pt x="43011" y="2507"/>
                    <a:pt x="42970" y="2014"/>
                    <a:pt x="42929" y="1603"/>
                  </a:cubicBezTo>
                  <a:cubicBezTo>
                    <a:pt x="42806" y="822"/>
                    <a:pt x="42724" y="288"/>
                    <a:pt x="42724" y="83"/>
                  </a:cubicBezTo>
                  <a:lnTo>
                    <a:pt x="42724"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0"/>
            <p:cNvSpPr/>
            <p:nvPr/>
          </p:nvSpPr>
          <p:spPr>
            <a:xfrm>
              <a:off x="4118736" y="2621154"/>
              <a:ext cx="60386" cy="569754"/>
            </a:xfrm>
            <a:custGeom>
              <a:avLst/>
              <a:gdLst/>
              <a:ahLst/>
              <a:cxnLst/>
              <a:rect l="l" t="t" r="r" b="b"/>
              <a:pathLst>
                <a:path w="5670" h="53498" extrusionOk="0">
                  <a:moveTo>
                    <a:pt x="83" y="0"/>
                  </a:moveTo>
                  <a:cubicBezTo>
                    <a:pt x="42" y="0"/>
                    <a:pt x="1" y="31"/>
                    <a:pt x="1" y="93"/>
                  </a:cubicBezTo>
                  <a:cubicBezTo>
                    <a:pt x="288" y="3174"/>
                    <a:pt x="535" y="6296"/>
                    <a:pt x="781" y="9418"/>
                  </a:cubicBezTo>
                  <a:cubicBezTo>
                    <a:pt x="781" y="9747"/>
                    <a:pt x="822" y="10034"/>
                    <a:pt x="822" y="10363"/>
                  </a:cubicBezTo>
                  <a:cubicBezTo>
                    <a:pt x="904" y="11143"/>
                    <a:pt x="987" y="11924"/>
                    <a:pt x="1028" y="12746"/>
                  </a:cubicBezTo>
                  <a:cubicBezTo>
                    <a:pt x="1028" y="12951"/>
                    <a:pt x="1110" y="13115"/>
                    <a:pt x="1110" y="13321"/>
                  </a:cubicBezTo>
                  <a:cubicBezTo>
                    <a:pt x="1110" y="13567"/>
                    <a:pt x="1110" y="13896"/>
                    <a:pt x="1151" y="14142"/>
                  </a:cubicBezTo>
                  <a:cubicBezTo>
                    <a:pt x="2342" y="27288"/>
                    <a:pt x="3534" y="40393"/>
                    <a:pt x="5012" y="53497"/>
                  </a:cubicBezTo>
                  <a:lnTo>
                    <a:pt x="5670" y="53497"/>
                  </a:lnTo>
                  <a:cubicBezTo>
                    <a:pt x="5423" y="51320"/>
                    <a:pt x="5136" y="49184"/>
                    <a:pt x="5012" y="47006"/>
                  </a:cubicBezTo>
                  <a:cubicBezTo>
                    <a:pt x="3821" y="36120"/>
                    <a:pt x="2671" y="25234"/>
                    <a:pt x="1603" y="14348"/>
                  </a:cubicBezTo>
                  <a:cubicBezTo>
                    <a:pt x="1562" y="13855"/>
                    <a:pt x="1521" y="13362"/>
                    <a:pt x="1438" y="12910"/>
                  </a:cubicBezTo>
                  <a:cubicBezTo>
                    <a:pt x="1438" y="12828"/>
                    <a:pt x="1397" y="12663"/>
                    <a:pt x="1397" y="12499"/>
                  </a:cubicBezTo>
                  <a:lnTo>
                    <a:pt x="1110" y="9418"/>
                  </a:lnTo>
                  <a:lnTo>
                    <a:pt x="1110" y="9172"/>
                  </a:lnTo>
                  <a:lnTo>
                    <a:pt x="165" y="93"/>
                  </a:lnTo>
                  <a:cubicBezTo>
                    <a:pt x="165" y="31"/>
                    <a:pt x="124" y="0"/>
                    <a:pt x="8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40"/>
            <p:cNvSpPr/>
            <p:nvPr/>
          </p:nvSpPr>
          <p:spPr>
            <a:xfrm>
              <a:off x="3939359" y="2561322"/>
              <a:ext cx="501828" cy="628701"/>
            </a:xfrm>
            <a:custGeom>
              <a:avLst/>
              <a:gdLst/>
              <a:ahLst/>
              <a:cxnLst/>
              <a:rect l="l" t="t" r="r" b="b"/>
              <a:pathLst>
                <a:path w="47120" h="59033" extrusionOk="0">
                  <a:moveTo>
                    <a:pt x="1" y="1"/>
                  </a:moveTo>
                  <a:cubicBezTo>
                    <a:pt x="1" y="1"/>
                    <a:pt x="822" y="4355"/>
                    <a:pt x="2055" y="11503"/>
                  </a:cubicBezTo>
                  <a:cubicBezTo>
                    <a:pt x="2137" y="11914"/>
                    <a:pt x="2219" y="12284"/>
                    <a:pt x="2260" y="12694"/>
                  </a:cubicBezTo>
                  <a:cubicBezTo>
                    <a:pt x="2383" y="13393"/>
                    <a:pt x="2548" y="14132"/>
                    <a:pt x="2630" y="14831"/>
                  </a:cubicBezTo>
                  <a:cubicBezTo>
                    <a:pt x="3287" y="18569"/>
                    <a:pt x="4068" y="22882"/>
                    <a:pt x="4889" y="27607"/>
                  </a:cubicBezTo>
                  <a:lnTo>
                    <a:pt x="5054" y="28387"/>
                  </a:lnTo>
                  <a:cubicBezTo>
                    <a:pt x="6697" y="37589"/>
                    <a:pt x="8587" y="48229"/>
                    <a:pt x="10476" y="59033"/>
                  </a:cubicBezTo>
                  <a:lnTo>
                    <a:pt x="38082" y="59033"/>
                  </a:lnTo>
                  <a:lnTo>
                    <a:pt x="39397" y="50406"/>
                  </a:lnTo>
                  <a:lnTo>
                    <a:pt x="40424" y="43751"/>
                  </a:lnTo>
                  <a:lnTo>
                    <a:pt x="40588" y="42806"/>
                  </a:lnTo>
                  <a:lnTo>
                    <a:pt x="40629" y="42560"/>
                  </a:lnTo>
                  <a:lnTo>
                    <a:pt x="41163" y="39191"/>
                  </a:lnTo>
                  <a:lnTo>
                    <a:pt x="41368" y="37877"/>
                  </a:lnTo>
                  <a:lnTo>
                    <a:pt x="42067" y="33152"/>
                  </a:lnTo>
                  <a:lnTo>
                    <a:pt x="42888" y="27771"/>
                  </a:lnTo>
                  <a:lnTo>
                    <a:pt x="43422" y="24361"/>
                  </a:lnTo>
                  <a:lnTo>
                    <a:pt x="43464" y="24074"/>
                  </a:lnTo>
                  <a:lnTo>
                    <a:pt x="44285" y="18692"/>
                  </a:lnTo>
                  <a:lnTo>
                    <a:pt x="44449" y="17542"/>
                  </a:lnTo>
                  <a:lnTo>
                    <a:pt x="44778" y="15118"/>
                  </a:lnTo>
                  <a:lnTo>
                    <a:pt x="46545" y="3698"/>
                  </a:lnTo>
                  <a:lnTo>
                    <a:pt x="46832" y="1685"/>
                  </a:lnTo>
                  <a:lnTo>
                    <a:pt x="46914" y="1480"/>
                  </a:lnTo>
                  <a:lnTo>
                    <a:pt x="47038" y="370"/>
                  </a:lnTo>
                  <a:lnTo>
                    <a:pt x="47038" y="288"/>
                  </a:lnTo>
                  <a:lnTo>
                    <a:pt x="47120" y="42"/>
                  </a:lnTo>
                  <a:lnTo>
                    <a:pt x="47120"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40"/>
            <p:cNvSpPr/>
            <p:nvPr/>
          </p:nvSpPr>
          <p:spPr>
            <a:xfrm>
              <a:off x="3801984" y="2561322"/>
              <a:ext cx="705264" cy="628701"/>
            </a:xfrm>
            <a:custGeom>
              <a:avLst/>
              <a:gdLst/>
              <a:ahLst/>
              <a:cxnLst/>
              <a:rect l="l" t="t" r="r" b="b"/>
              <a:pathLst>
                <a:path w="66222" h="59033" extrusionOk="0">
                  <a:moveTo>
                    <a:pt x="5957" y="1"/>
                  </a:moveTo>
                  <a:cubicBezTo>
                    <a:pt x="5957" y="1"/>
                    <a:pt x="5752" y="2260"/>
                    <a:pt x="5341" y="6245"/>
                  </a:cubicBezTo>
                  <a:cubicBezTo>
                    <a:pt x="5300" y="6450"/>
                    <a:pt x="5300" y="6738"/>
                    <a:pt x="5259" y="6984"/>
                  </a:cubicBezTo>
                  <a:cubicBezTo>
                    <a:pt x="5218" y="7025"/>
                    <a:pt x="5218" y="7108"/>
                    <a:pt x="5218" y="7190"/>
                  </a:cubicBezTo>
                  <a:lnTo>
                    <a:pt x="5218" y="7272"/>
                  </a:lnTo>
                  <a:cubicBezTo>
                    <a:pt x="5012" y="9326"/>
                    <a:pt x="4725" y="11791"/>
                    <a:pt x="4478" y="14502"/>
                  </a:cubicBezTo>
                  <a:cubicBezTo>
                    <a:pt x="3369" y="25717"/>
                    <a:pt x="1644" y="42108"/>
                    <a:pt x="1" y="59033"/>
                  </a:cubicBezTo>
                  <a:lnTo>
                    <a:pt x="42436" y="59033"/>
                  </a:lnTo>
                  <a:cubicBezTo>
                    <a:pt x="42847" y="53200"/>
                    <a:pt x="43135" y="49092"/>
                    <a:pt x="43258" y="48023"/>
                  </a:cubicBezTo>
                  <a:lnTo>
                    <a:pt x="43258" y="47736"/>
                  </a:lnTo>
                  <a:cubicBezTo>
                    <a:pt x="43422" y="47695"/>
                    <a:pt x="43504" y="47613"/>
                    <a:pt x="43669" y="47530"/>
                  </a:cubicBezTo>
                  <a:lnTo>
                    <a:pt x="43956" y="47407"/>
                  </a:lnTo>
                  <a:cubicBezTo>
                    <a:pt x="46503" y="46052"/>
                    <a:pt x="48639" y="45025"/>
                    <a:pt x="50447" y="44203"/>
                  </a:cubicBezTo>
                  <a:cubicBezTo>
                    <a:pt x="50735" y="44039"/>
                    <a:pt x="51022" y="43957"/>
                    <a:pt x="51310" y="43792"/>
                  </a:cubicBezTo>
                  <a:cubicBezTo>
                    <a:pt x="51474" y="43751"/>
                    <a:pt x="51679" y="43628"/>
                    <a:pt x="51844" y="43587"/>
                  </a:cubicBezTo>
                  <a:cubicBezTo>
                    <a:pt x="52460" y="43340"/>
                    <a:pt x="52994" y="43135"/>
                    <a:pt x="53487" y="42930"/>
                  </a:cubicBezTo>
                  <a:cubicBezTo>
                    <a:pt x="53733" y="42806"/>
                    <a:pt x="53980" y="42724"/>
                    <a:pt x="54185" y="42601"/>
                  </a:cubicBezTo>
                  <a:lnTo>
                    <a:pt x="55870" y="41985"/>
                  </a:lnTo>
                  <a:cubicBezTo>
                    <a:pt x="55952" y="41903"/>
                    <a:pt x="55993" y="41779"/>
                    <a:pt x="56034" y="41656"/>
                  </a:cubicBezTo>
                  <a:cubicBezTo>
                    <a:pt x="57595" y="37753"/>
                    <a:pt x="58951" y="33358"/>
                    <a:pt x="60142" y="28962"/>
                  </a:cubicBezTo>
                  <a:cubicBezTo>
                    <a:pt x="60512" y="27730"/>
                    <a:pt x="60799" y="26415"/>
                    <a:pt x="61128" y="25224"/>
                  </a:cubicBezTo>
                  <a:cubicBezTo>
                    <a:pt x="61169" y="24936"/>
                    <a:pt x="61292" y="24690"/>
                    <a:pt x="61333" y="24361"/>
                  </a:cubicBezTo>
                  <a:cubicBezTo>
                    <a:pt x="61703" y="22965"/>
                    <a:pt x="62032" y="21527"/>
                    <a:pt x="62360" y="20089"/>
                  </a:cubicBezTo>
                  <a:lnTo>
                    <a:pt x="62976" y="17295"/>
                  </a:lnTo>
                  <a:cubicBezTo>
                    <a:pt x="63182" y="16515"/>
                    <a:pt x="63346" y="15776"/>
                    <a:pt x="63469" y="14995"/>
                  </a:cubicBezTo>
                  <a:cubicBezTo>
                    <a:pt x="64414" y="10476"/>
                    <a:pt x="65113" y="6574"/>
                    <a:pt x="65606" y="3862"/>
                  </a:cubicBezTo>
                  <a:cubicBezTo>
                    <a:pt x="65647" y="3657"/>
                    <a:pt x="65647" y="3493"/>
                    <a:pt x="65688" y="3287"/>
                  </a:cubicBezTo>
                  <a:lnTo>
                    <a:pt x="65688" y="3205"/>
                  </a:lnTo>
                  <a:cubicBezTo>
                    <a:pt x="65729" y="3164"/>
                    <a:pt x="65729" y="3123"/>
                    <a:pt x="65729" y="3082"/>
                  </a:cubicBezTo>
                  <a:cubicBezTo>
                    <a:pt x="65729" y="2917"/>
                    <a:pt x="65729" y="2753"/>
                    <a:pt x="65811" y="2630"/>
                  </a:cubicBezTo>
                  <a:cubicBezTo>
                    <a:pt x="65852" y="2260"/>
                    <a:pt x="65893" y="1890"/>
                    <a:pt x="65975" y="1644"/>
                  </a:cubicBezTo>
                  <a:cubicBezTo>
                    <a:pt x="66099" y="863"/>
                    <a:pt x="66140" y="412"/>
                    <a:pt x="66222" y="165"/>
                  </a:cubicBezTo>
                  <a:lnTo>
                    <a:pt x="66222"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0"/>
            <p:cNvSpPr/>
            <p:nvPr/>
          </p:nvSpPr>
          <p:spPr>
            <a:xfrm>
              <a:off x="3866736" y="2629791"/>
              <a:ext cx="49885" cy="561553"/>
            </a:xfrm>
            <a:custGeom>
              <a:avLst/>
              <a:gdLst/>
              <a:ahLst/>
              <a:cxnLst/>
              <a:rect l="l" t="t" r="r" b="b"/>
              <a:pathLst>
                <a:path w="4684" h="52728" extrusionOk="0">
                  <a:moveTo>
                    <a:pt x="4494" y="1"/>
                  </a:moveTo>
                  <a:cubicBezTo>
                    <a:pt x="4396" y="1"/>
                    <a:pt x="4293" y="62"/>
                    <a:pt x="4273" y="186"/>
                  </a:cubicBezTo>
                  <a:cubicBezTo>
                    <a:pt x="4150" y="1007"/>
                    <a:pt x="4109" y="1829"/>
                    <a:pt x="4067" y="2650"/>
                  </a:cubicBezTo>
                  <a:cubicBezTo>
                    <a:pt x="4067" y="2979"/>
                    <a:pt x="4067" y="3308"/>
                    <a:pt x="3985" y="3636"/>
                  </a:cubicBezTo>
                  <a:cubicBezTo>
                    <a:pt x="3903" y="5156"/>
                    <a:pt x="3739" y="6758"/>
                    <a:pt x="3657" y="8320"/>
                  </a:cubicBezTo>
                  <a:cubicBezTo>
                    <a:pt x="2465" y="23149"/>
                    <a:pt x="1274" y="37938"/>
                    <a:pt x="1" y="52727"/>
                  </a:cubicBezTo>
                  <a:lnTo>
                    <a:pt x="617" y="52727"/>
                  </a:lnTo>
                  <a:lnTo>
                    <a:pt x="1028" y="47798"/>
                  </a:lnTo>
                  <a:cubicBezTo>
                    <a:pt x="2055" y="34611"/>
                    <a:pt x="3082" y="21465"/>
                    <a:pt x="4067" y="8320"/>
                  </a:cubicBezTo>
                  <a:cubicBezTo>
                    <a:pt x="4232" y="6758"/>
                    <a:pt x="4314" y="5280"/>
                    <a:pt x="4437" y="3801"/>
                  </a:cubicBezTo>
                  <a:cubicBezTo>
                    <a:pt x="4437" y="3472"/>
                    <a:pt x="4437" y="3102"/>
                    <a:pt x="4478" y="2815"/>
                  </a:cubicBezTo>
                  <a:cubicBezTo>
                    <a:pt x="4519" y="1911"/>
                    <a:pt x="4643" y="1048"/>
                    <a:pt x="4684" y="186"/>
                  </a:cubicBezTo>
                  <a:cubicBezTo>
                    <a:pt x="4684" y="62"/>
                    <a:pt x="4591" y="1"/>
                    <a:pt x="4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40"/>
            <p:cNvSpPr/>
            <p:nvPr/>
          </p:nvSpPr>
          <p:spPr>
            <a:xfrm>
              <a:off x="4261265" y="2996769"/>
              <a:ext cx="165490" cy="77170"/>
            </a:xfrm>
            <a:custGeom>
              <a:avLst/>
              <a:gdLst/>
              <a:ahLst/>
              <a:cxnLst/>
              <a:rect l="l" t="t" r="r" b="b"/>
              <a:pathLst>
                <a:path w="15539" h="7246" extrusionOk="0">
                  <a:moveTo>
                    <a:pt x="15064" y="0"/>
                  </a:moveTo>
                  <a:cubicBezTo>
                    <a:pt x="15020" y="0"/>
                    <a:pt x="14972" y="9"/>
                    <a:pt x="14922" y="30"/>
                  </a:cubicBezTo>
                  <a:cubicBezTo>
                    <a:pt x="9828" y="1796"/>
                    <a:pt x="4898" y="4302"/>
                    <a:pt x="174" y="6931"/>
                  </a:cubicBezTo>
                  <a:cubicBezTo>
                    <a:pt x="0" y="7000"/>
                    <a:pt x="91" y="7246"/>
                    <a:pt x="247" y="7246"/>
                  </a:cubicBezTo>
                  <a:cubicBezTo>
                    <a:pt x="276" y="7246"/>
                    <a:pt x="307" y="7238"/>
                    <a:pt x="338" y="7219"/>
                  </a:cubicBezTo>
                  <a:cubicBezTo>
                    <a:pt x="5309" y="5082"/>
                    <a:pt x="10362" y="3070"/>
                    <a:pt x="15250" y="646"/>
                  </a:cubicBezTo>
                  <a:cubicBezTo>
                    <a:pt x="15539" y="466"/>
                    <a:pt x="15384" y="0"/>
                    <a:pt x="15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40"/>
            <p:cNvSpPr/>
            <p:nvPr/>
          </p:nvSpPr>
          <p:spPr>
            <a:xfrm>
              <a:off x="4312992" y="2632464"/>
              <a:ext cx="130388" cy="355241"/>
            </a:xfrm>
            <a:custGeom>
              <a:avLst/>
              <a:gdLst/>
              <a:ahLst/>
              <a:cxnLst/>
              <a:rect l="l" t="t" r="r" b="b"/>
              <a:pathLst>
                <a:path w="12243" h="33356" extrusionOk="0">
                  <a:moveTo>
                    <a:pt x="11489" y="1"/>
                  </a:moveTo>
                  <a:cubicBezTo>
                    <a:pt x="11412" y="1"/>
                    <a:pt x="11338" y="43"/>
                    <a:pt x="11338" y="140"/>
                  </a:cubicBezTo>
                  <a:cubicBezTo>
                    <a:pt x="11420" y="6056"/>
                    <a:pt x="11010" y="11232"/>
                    <a:pt x="10517" y="16736"/>
                  </a:cubicBezTo>
                  <a:cubicBezTo>
                    <a:pt x="10318" y="19194"/>
                    <a:pt x="8360" y="32441"/>
                    <a:pt x="4273" y="32441"/>
                  </a:cubicBezTo>
                  <a:cubicBezTo>
                    <a:pt x="4125" y="32441"/>
                    <a:pt x="3974" y="32424"/>
                    <a:pt x="3821" y="32388"/>
                  </a:cubicBezTo>
                  <a:cubicBezTo>
                    <a:pt x="3081" y="32224"/>
                    <a:pt x="2670" y="31484"/>
                    <a:pt x="2588" y="30375"/>
                  </a:cubicBezTo>
                  <a:cubicBezTo>
                    <a:pt x="2424" y="29060"/>
                    <a:pt x="2917" y="27417"/>
                    <a:pt x="3122" y="26062"/>
                  </a:cubicBezTo>
                  <a:cubicBezTo>
                    <a:pt x="3656" y="23104"/>
                    <a:pt x="4026" y="20105"/>
                    <a:pt x="4273" y="17147"/>
                  </a:cubicBezTo>
                  <a:cubicBezTo>
                    <a:pt x="4724" y="11560"/>
                    <a:pt x="4765" y="6014"/>
                    <a:pt x="4067" y="387"/>
                  </a:cubicBezTo>
                  <a:cubicBezTo>
                    <a:pt x="4067" y="296"/>
                    <a:pt x="4003" y="261"/>
                    <a:pt x="3932" y="261"/>
                  </a:cubicBezTo>
                  <a:cubicBezTo>
                    <a:pt x="3841" y="261"/>
                    <a:pt x="3738" y="318"/>
                    <a:pt x="3738" y="387"/>
                  </a:cubicBezTo>
                  <a:cubicBezTo>
                    <a:pt x="3738" y="8151"/>
                    <a:pt x="3533" y="15874"/>
                    <a:pt x="2424" y="23515"/>
                  </a:cubicBezTo>
                  <a:cubicBezTo>
                    <a:pt x="1849" y="27212"/>
                    <a:pt x="0" y="32717"/>
                    <a:pt x="3862" y="33333"/>
                  </a:cubicBezTo>
                  <a:cubicBezTo>
                    <a:pt x="3971" y="33348"/>
                    <a:pt x="4079" y="33355"/>
                    <a:pt x="4186" y="33355"/>
                  </a:cubicBezTo>
                  <a:cubicBezTo>
                    <a:pt x="7905" y="33355"/>
                    <a:pt x="10325" y="24553"/>
                    <a:pt x="10804" y="22077"/>
                  </a:cubicBezTo>
                  <a:cubicBezTo>
                    <a:pt x="12160" y="14929"/>
                    <a:pt x="12242" y="7288"/>
                    <a:pt x="11667" y="140"/>
                  </a:cubicBezTo>
                  <a:cubicBezTo>
                    <a:pt x="11667" y="53"/>
                    <a:pt x="11575" y="1"/>
                    <a:pt x="11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0"/>
            <p:cNvSpPr/>
            <p:nvPr/>
          </p:nvSpPr>
          <p:spPr>
            <a:xfrm>
              <a:off x="4338797" y="2978110"/>
              <a:ext cx="27360" cy="61482"/>
            </a:xfrm>
            <a:custGeom>
              <a:avLst/>
              <a:gdLst/>
              <a:ahLst/>
              <a:cxnLst/>
              <a:rect l="l" t="t" r="r" b="b"/>
              <a:pathLst>
                <a:path w="2569" h="5773" extrusionOk="0">
                  <a:moveTo>
                    <a:pt x="1938" y="0"/>
                  </a:moveTo>
                  <a:cubicBezTo>
                    <a:pt x="1754" y="0"/>
                    <a:pt x="1571" y="89"/>
                    <a:pt x="1480" y="303"/>
                  </a:cubicBezTo>
                  <a:cubicBezTo>
                    <a:pt x="1069" y="1206"/>
                    <a:pt x="781" y="2233"/>
                    <a:pt x="494" y="3219"/>
                  </a:cubicBezTo>
                  <a:cubicBezTo>
                    <a:pt x="288" y="4000"/>
                    <a:pt x="1" y="4822"/>
                    <a:pt x="83" y="5643"/>
                  </a:cubicBezTo>
                  <a:cubicBezTo>
                    <a:pt x="83" y="5731"/>
                    <a:pt x="142" y="5772"/>
                    <a:pt x="216" y="5772"/>
                  </a:cubicBezTo>
                  <a:cubicBezTo>
                    <a:pt x="280" y="5772"/>
                    <a:pt x="355" y="5741"/>
                    <a:pt x="412" y="5684"/>
                  </a:cubicBezTo>
                  <a:cubicBezTo>
                    <a:pt x="905" y="5027"/>
                    <a:pt x="1110" y="4164"/>
                    <a:pt x="1439" y="3302"/>
                  </a:cubicBezTo>
                  <a:cubicBezTo>
                    <a:pt x="1767" y="2398"/>
                    <a:pt x="2137" y="1535"/>
                    <a:pt x="2466" y="590"/>
                  </a:cubicBezTo>
                  <a:cubicBezTo>
                    <a:pt x="2569" y="255"/>
                    <a:pt x="2250" y="0"/>
                    <a:pt x="1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0"/>
            <p:cNvSpPr/>
            <p:nvPr/>
          </p:nvSpPr>
          <p:spPr>
            <a:xfrm>
              <a:off x="3948549" y="2662603"/>
              <a:ext cx="192946" cy="206450"/>
            </a:xfrm>
            <a:custGeom>
              <a:avLst/>
              <a:gdLst/>
              <a:ahLst/>
              <a:cxnLst/>
              <a:rect l="l" t="t" r="r" b="b"/>
              <a:pathLst>
                <a:path w="18117" h="19385" extrusionOk="0">
                  <a:moveTo>
                    <a:pt x="17752" y="1"/>
                  </a:moveTo>
                  <a:cubicBezTo>
                    <a:pt x="17727" y="1"/>
                    <a:pt x="17706" y="21"/>
                    <a:pt x="17706" y="62"/>
                  </a:cubicBezTo>
                  <a:cubicBezTo>
                    <a:pt x="17542" y="596"/>
                    <a:pt x="17542" y="1172"/>
                    <a:pt x="17460" y="1665"/>
                  </a:cubicBezTo>
                  <a:cubicBezTo>
                    <a:pt x="17418" y="2281"/>
                    <a:pt x="17336" y="2897"/>
                    <a:pt x="17254" y="3513"/>
                  </a:cubicBezTo>
                  <a:cubicBezTo>
                    <a:pt x="17131" y="4746"/>
                    <a:pt x="16925" y="5978"/>
                    <a:pt x="16597" y="7210"/>
                  </a:cubicBezTo>
                  <a:cubicBezTo>
                    <a:pt x="16022" y="9552"/>
                    <a:pt x="14913" y="11647"/>
                    <a:pt x="13228" y="13331"/>
                  </a:cubicBezTo>
                  <a:cubicBezTo>
                    <a:pt x="11585" y="14975"/>
                    <a:pt x="9613" y="16207"/>
                    <a:pt x="7477" y="17070"/>
                  </a:cubicBezTo>
                  <a:cubicBezTo>
                    <a:pt x="5094" y="18097"/>
                    <a:pt x="2589" y="18466"/>
                    <a:pt x="124" y="19206"/>
                  </a:cubicBezTo>
                  <a:cubicBezTo>
                    <a:pt x="1" y="19247"/>
                    <a:pt x="83" y="19329"/>
                    <a:pt x="165" y="19370"/>
                  </a:cubicBezTo>
                  <a:cubicBezTo>
                    <a:pt x="370" y="19380"/>
                    <a:pt x="577" y="19384"/>
                    <a:pt x="784" y="19384"/>
                  </a:cubicBezTo>
                  <a:cubicBezTo>
                    <a:pt x="3269" y="19384"/>
                    <a:pt x="5859" y="18719"/>
                    <a:pt x="8134" y="17809"/>
                  </a:cubicBezTo>
                  <a:cubicBezTo>
                    <a:pt x="10353" y="16905"/>
                    <a:pt x="12448" y="15673"/>
                    <a:pt x="14091" y="13989"/>
                  </a:cubicBezTo>
                  <a:cubicBezTo>
                    <a:pt x="15816" y="12263"/>
                    <a:pt x="16967" y="10086"/>
                    <a:pt x="17583" y="7744"/>
                  </a:cubicBezTo>
                  <a:cubicBezTo>
                    <a:pt x="17870" y="6512"/>
                    <a:pt x="17994" y="5280"/>
                    <a:pt x="18035" y="4047"/>
                  </a:cubicBezTo>
                  <a:cubicBezTo>
                    <a:pt x="18117" y="3308"/>
                    <a:pt x="18117" y="2609"/>
                    <a:pt x="18035" y="1911"/>
                  </a:cubicBezTo>
                  <a:cubicBezTo>
                    <a:pt x="17994" y="1336"/>
                    <a:pt x="18035" y="720"/>
                    <a:pt x="17829" y="62"/>
                  </a:cubicBezTo>
                  <a:cubicBezTo>
                    <a:pt x="17809" y="21"/>
                    <a:pt x="17778" y="1"/>
                    <a:pt x="17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0"/>
            <p:cNvSpPr/>
            <p:nvPr/>
          </p:nvSpPr>
          <p:spPr>
            <a:xfrm>
              <a:off x="4305750" y="1852948"/>
              <a:ext cx="559349" cy="795608"/>
            </a:xfrm>
            <a:custGeom>
              <a:avLst/>
              <a:gdLst/>
              <a:ahLst/>
              <a:cxnLst/>
              <a:rect l="l" t="t" r="r" b="b"/>
              <a:pathLst>
                <a:path w="52521" h="74705" extrusionOk="0">
                  <a:moveTo>
                    <a:pt x="3988" y="1"/>
                  </a:moveTo>
                  <a:cubicBezTo>
                    <a:pt x="1755" y="1"/>
                    <a:pt x="1" y="1847"/>
                    <a:pt x="23" y="4689"/>
                  </a:cubicBezTo>
                  <a:cubicBezTo>
                    <a:pt x="105" y="14014"/>
                    <a:pt x="2118" y="48604"/>
                    <a:pt x="10622" y="58340"/>
                  </a:cubicBezTo>
                  <a:cubicBezTo>
                    <a:pt x="16373" y="64913"/>
                    <a:pt x="33339" y="73129"/>
                    <a:pt x="39830" y="74690"/>
                  </a:cubicBezTo>
                  <a:cubicBezTo>
                    <a:pt x="39873" y="74700"/>
                    <a:pt x="39917" y="74705"/>
                    <a:pt x="39962" y="74705"/>
                  </a:cubicBezTo>
                  <a:cubicBezTo>
                    <a:pt x="43214" y="74705"/>
                    <a:pt x="52521" y="48995"/>
                    <a:pt x="49401" y="47618"/>
                  </a:cubicBezTo>
                  <a:cubicBezTo>
                    <a:pt x="45992" y="46057"/>
                    <a:pt x="29313" y="41004"/>
                    <a:pt x="27382" y="39279"/>
                  </a:cubicBezTo>
                  <a:cubicBezTo>
                    <a:pt x="25451" y="37594"/>
                    <a:pt x="16496" y="16068"/>
                    <a:pt x="9923" y="4525"/>
                  </a:cubicBezTo>
                  <a:cubicBezTo>
                    <a:pt x="8130" y="1335"/>
                    <a:pt x="5886" y="1"/>
                    <a:pt x="3988" y="1"/>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0"/>
            <p:cNvSpPr/>
            <p:nvPr/>
          </p:nvSpPr>
          <p:spPr>
            <a:xfrm>
              <a:off x="4718118" y="2351762"/>
              <a:ext cx="504448" cy="369630"/>
            </a:xfrm>
            <a:custGeom>
              <a:avLst/>
              <a:gdLst/>
              <a:ahLst/>
              <a:cxnLst/>
              <a:rect l="l" t="t" r="r" b="b"/>
              <a:pathLst>
                <a:path w="47366" h="34707" extrusionOk="0">
                  <a:moveTo>
                    <a:pt x="8216" y="0"/>
                  </a:moveTo>
                  <a:lnTo>
                    <a:pt x="0" y="27319"/>
                  </a:lnTo>
                  <a:cubicBezTo>
                    <a:pt x="4930" y="30153"/>
                    <a:pt x="24566" y="34343"/>
                    <a:pt x="28510" y="34631"/>
                  </a:cubicBezTo>
                  <a:cubicBezTo>
                    <a:pt x="29238" y="34676"/>
                    <a:pt x="30220" y="34706"/>
                    <a:pt x="31341" y="34706"/>
                  </a:cubicBezTo>
                  <a:cubicBezTo>
                    <a:pt x="36296" y="34706"/>
                    <a:pt x="43965" y="34119"/>
                    <a:pt x="44367" y="31673"/>
                  </a:cubicBezTo>
                  <a:cubicBezTo>
                    <a:pt x="44860" y="28674"/>
                    <a:pt x="41491" y="28469"/>
                    <a:pt x="41491" y="28469"/>
                  </a:cubicBezTo>
                  <a:cubicBezTo>
                    <a:pt x="41491" y="28469"/>
                    <a:pt x="46791" y="27606"/>
                    <a:pt x="46544" y="24525"/>
                  </a:cubicBezTo>
                  <a:cubicBezTo>
                    <a:pt x="46298" y="22101"/>
                    <a:pt x="41614" y="21526"/>
                    <a:pt x="41614" y="21526"/>
                  </a:cubicBezTo>
                  <a:cubicBezTo>
                    <a:pt x="41614" y="21526"/>
                    <a:pt x="47366" y="20294"/>
                    <a:pt x="46708" y="17295"/>
                  </a:cubicBezTo>
                  <a:cubicBezTo>
                    <a:pt x="46321" y="15469"/>
                    <a:pt x="43810" y="15171"/>
                    <a:pt x="42211" y="15171"/>
                  </a:cubicBezTo>
                  <a:cubicBezTo>
                    <a:pt x="41436" y="15171"/>
                    <a:pt x="40875" y="15241"/>
                    <a:pt x="40875" y="15241"/>
                  </a:cubicBezTo>
                  <a:cubicBezTo>
                    <a:pt x="40875" y="15241"/>
                    <a:pt x="45558" y="13762"/>
                    <a:pt x="44531" y="11215"/>
                  </a:cubicBezTo>
                  <a:cubicBezTo>
                    <a:pt x="44034" y="10029"/>
                    <a:pt x="42493" y="9694"/>
                    <a:pt x="40540" y="9694"/>
                  </a:cubicBezTo>
                  <a:cubicBezTo>
                    <a:pt x="37992" y="9694"/>
                    <a:pt x="34743" y="10265"/>
                    <a:pt x="32194" y="10265"/>
                  </a:cubicBezTo>
                  <a:cubicBezTo>
                    <a:pt x="31688" y="10265"/>
                    <a:pt x="31209" y="10242"/>
                    <a:pt x="30769" y="10188"/>
                  </a:cubicBezTo>
                  <a:cubicBezTo>
                    <a:pt x="30523" y="10106"/>
                    <a:pt x="28756" y="9408"/>
                    <a:pt x="26415" y="8340"/>
                  </a:cubicBezTo>
                  <a:cubicBezTo>
                    <a:pt x="31427" y="7313"/>
                    <a:pt x="35945" y="4683"/>
                    <a:pt x="34467" y="2506"/>
                  </a:cubicBezTo>
                  <a:cubicBezTo>
                    <a:pt x="33431" y="1027"/>
                    <a:pt x="29394" y="776"/>
                    <a:pt x="25575" y="776"/>
                  </a:cubicBezTo>
                  <a:cubicBezTo>
                    <a:pt x="23608" y="776"/>
                    <a:pt x="21699" y="843"/>
                    <a:pt x="20289" y="843"/>
                  </a:cubicBezTo>
                  <a:cubicBezTo>
                    <a:pt x="19874" y="843"/>
                    <a:pt x="19502" y="837"/>
                    <a:pt x="19185" y="822"/>
                  </a:cubicBezTo>
                  <a:cubicBezTo>
                    <a:pt x="15611" y="658"/>
                    <a:pt x="8216" y="0"/>
                    <a:pt x="8216" y="0"/>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0"/>
            <p:cNvSpPr/>
            <p:nvPr/>
          </p:nvSpPr>
          <p:spPr>
            <a:xfrm>
              <a:off x="4993900" y="2511278"/>
              <a:ext cx="164809" cy="19276"/>
            </a:xfrm>
            <a:custGeom>
              <a:avLst/>
              <a:gdLst/>
              <a:ahLst/>
              <a:cxnLst/>
              <a:rect l="l" t="t" r="r" b="b"/>
              <a:pathLst>
                <a:path w="15475" h="1810" extrusionOk="0">
                  <a:moveTo>
                    <a:pt x="15211" y="0"/>
                  </a:moveTo>
                  <a:cubicBezTo>
                    <a:pt x="15179" y="0"/>
                    <a:pt x="15143" y="5"/>
                    <a:pt x="15103" y="17"/>
                  </a:cubicBezTo>
                  <a:cubicBezTo>
                    <a:pt x="11694" y="752"/>
                    <a:pt x="9349" y="1185"/>
                    <a:pt x="6966" y="1185"/>
                  </a:cubicBezTo>
                  <a:cubicBezTo>
                    <a:pt x="4955" y="1185"/>
                    <a:pt x="2917" y="877"/>
                    <a:pt x="191" y="181"/>
                  </a:cubicBezTo>
                  <a:cubicBezTo>
                    <a:pt x="184" y="177"/>
                    <a:pt x="176" y="175"/>
                    <a:pt x="168" y="175"/>
                  </a:cubicBezTo>
                  <a:cubicBezTo>
                    <a:pt x="89" y="175"/>
                    <a:pt x="1" y="345"/>
                    <a:pt x="150" y="345"/>
                  </a:cubicBezTo>
                  <a:cubicBezTo>
                    <a:pt x="2930" y="1345"/>
                    <a:pt x="5107" y="1810"/>
                    <a:pt x="7324" y="1810"/>
                  </a:cubicBezTo>
                  <a:cubicBezTo>
                    <a:pt x="9661" y="1810"/>
                    <a:pt x="12044" y="1294"/>
                    <a:pt x="15227" y="345"/>
                  </a:cubicBezTo>
                  <a:cubicBezTo>
                    <a:pt x="15475" y="203"/>
                    <a:pt x="15417" y="0"/>
                    <a:pt x="1521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0"/>
            <p:cNvSpPr/>
            <p:nvPr/>
          </p:nvSpPr>
          <p:spPr>
            <a:xfrm>
              <a:off x="4990684" y="2579267"/>
              <a:ext cx="173318" cy="18084"/>
            </a:xfrm>
            <a:custGeom>
              <a:avLst/>
              <a:gdLst/>
              <a:ahLst/>
              <a:cxnLst/>
              <a:rect l="l" t="t" r="r" b="b"/>
              <a:pathLst>
                <a:path w="16274" h="1698" extrusionOk="0">
                  <a:moveTo>
                    <a:pt x="82" y="0"/>
                  </a:moveTo>
                  <a:cubicBezTo>
                    <a:pt x="0" y="0"/>
                    <a:pt x="0" y="164"/>
                    <a:pt x="41" y="164"/>
                  </a:cubicBezTo>
                  <a:cubicBezTo>
                    <a:pt x="3405" y="1084"/>
                    <a:pt x="6022" y="1697"/>
                    <a:pt x="8714" y="1697"/>
                  </a:cubicBezTo>
                  <a:cubicBezTo>
                    <a:pt x="10954" y="1697"/>
                    <a:pt x="13246" y="1273"/>
                    <a:pt x="16063" y="246"/>
                  </a:cubicBezTo>
                  <a:cubicBezTo>
                    <a:pt x="16261" y="213"/>
                    <a:pt x="16273" y="101"/>
                    <a:pt x="16120" y="101"/>
                  </a:cubicBezTo>
                  <a:cubicBezTo>
                    <a:pt x="16083" y="101"/>
                    <a:pt x="16037" y="107"/>
                    <a:pt x="15980" y="123"/>
                  </a:cubicBezTo>
                  <a:cubicBezTo>
                    <a:pt x="13090" y="776"/>
                    <a:pt x="10860" y="1056"/>
                    <a:pt x="8691" y="1056"/>
                  </a:cubicBezTo>
                  <a:cubicBezTo>
                    <a:pt x="6081" y="1056"/>
                    <a:pt x="3560" y="651"/>
                    <a:pt x="8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0"/>
            <p:cNvSpPr/>
            <p:nvPr/>
          </p:nvSpPr>
          <p:spPr>
            <a:xfrm>
              <a:off x="4985178" y="2642081"/>
              <a:ext cx="175640" cy="24900"/>
            </a:xfrm>
            <a:custGeom>
              <a:avLst/>
              <a:gdLst/>
              <a:ahLst/>
              <a:cxnLst/>
              <a:rect l="l" t="t" r="r" b="b"/>
              <a:pathLst>
                <a:path w="16492" h="2338" extrusionOk="0">
                  <a:moveTo>
                    <a:pt x="139" y="1"/>
                  </a:moveTo>
                  <a:cubicBezTo>
                    <a:pt x="46" y="1"/>
                    <a:pt x="1" y="188"/>
                    <a:pt x="106" y="223"/>
                  </a:cubicBezTo>
                  <a:cubicBezTo>
                    <a:pt x="3498" y="1673"/>
                    <a:pt x="6384" y="2338"/>
                    <a:pt x="9263" y="2338"/>
                  </a:cubicBezTo>
                  <a:cubicBezTo>
                    <a:pt x="11441" y="2338"/>
                    <a:pt x="13616" y="1958"/>
                    <a:pt x="16004" y="1250"/>
                  </a:cubicBezTo>
                  <a:cubicBezTo>
                    <a:pt x="16443" y="1213"/>
                    <a:pt x="16491" y="1079"/>
                    <a:pt x="16207" y="1079"/>
                  </a:cubicBezTo>
                  <a:cubicBezTo>
                    <a:pt x="16172" y="1079"/>
                    <a:pt x="16132" y="1081"/>
                    <a:pt x="16087" y="1086"/>
                  </a:cubicBezTo>
                  <a:cubicBezTo>
                    <a:pt x="13592" y="1461"/>
                    <a:pt x="11530" y="1674"/>
                    <a:pt x="9571" y="1674"/>
                  </a:cubicBezTo>
                  <a:cubicBezTo>
                    <a:pt x="6595" y="1674"/>
                    <a:pt x="3855" y="1182"/>
                    <a:pt x="189" y="18"/>
                  </a:cubicBezTo>
                  <a:cubicBezTo>
                    <a:pt x="171" y="6"/>
                    <a:pt x="155"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0"/>
            <p:cNvSpPr/>
            <p:nvPr/>
          </p:nvSpPr>
          <p:spPr>
            <a:xfrm>
              <a:off x="4855493" y="2441914"/>
              <a:ext cx="94732" cy="107171"/>
            </a:xfrm>
            <a:custGeom>
              <a:avLst/>
              <a:gdLst/>
              <a:ahLst/>
              <a:cxnLst/>
              <a:rect l="l" t="t" r="r" b="b"/>
              <a:pathLst>
                <a:path w="8895" h="10063" extrusionOk="0">
                  <a:moveTo>
                    <a:pt x="8510" y="0"/>
                  </a:moveTo>
                  <a:cubicBezTo>
                    <a:pt x="8383" y="0"/>
                    <a:pt x="8241" y="149"/>
                    <a:pt x="8134" y="532"/>
                  </a:cubicBezTo>
                  <a:cubicBezTo>
                    <a:pt x="6943" y="4393"/>
                    <a:pt x="4026" y="8789"/>
                    <a:pt x="124" y="9857"/>
                  </a:cubicBezTo>
                  <a:cubicBezTo>
                    <a:pt x="0" y="9939"/>
                    <a:pt x="0" y="10062"/>
                    <a:pt x="165" y="10062"/>
                  </a:cubicBezTo>
                  <a:cubicBezTo>
                    <a:pt x="4478" y="9487"/>
                    <a:pt x="7970" y="4434"/>
                    <a:pt x="8792" y="861"/>
                  </a:cubicBezTo>
                  <a:cubicBezTo>
                    <a:pt x="8895" y="422"/>
                    <a:pt x="8723" y="0"/>
                    <a:pt x="851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0"/>
            <p:cNvSpPr/>
            <p:nvPr/>
          </p:nvSpPr>
          <p:spPr>
            <a:xfrm>
              <a:off x="4298114" y="1842149"/>
              <a:ext cx="502265" cy="813245"/>
            </a:xfrm>
            <a:custGeom>
              <a:avLst/>
              <a:gdLst/>
              <a:ahLst/>
              <a:cxnLst/>
              <a:rect l="l" t="t" r="r" b="b"/>
              <a:pathLst>
                <a:path w="47161" h="76361" extrusionOk="0">
                  <a:moveTo>
                    <a:pt x="4045" y="1"/>
                  </a:moveTo>
                  <a:cubicBezTo>
                    <a:pt x="2069" y="1"/>
                    <a:pt x="446" y="2030"/>
                    <a:pt x="329" y="8373"/>
                  </a:cubicBezTo>
                  <a:cubicBezTo>
                    <a:pt x="0" y="23984"/>
                    <a:pt x="5628" y="52206"/>
                    <a:pt x="10024" y="58943"/>
                  </a:cubicBezTo>
                  <a:cubicBezTo>
                    <a:pt x="14461" y="65680"/>
                    <a:pt x="39109" y="76361"/>
                    <a:pt x="39109" y="76361"/>
                  </a:cubicBezTo>
                  <a:lnTo>
                    <a:pt x="47160" y="46208"/>
                  </a:lnTo>
                  <a:cubicBezTo>
                    <a:pt x="47160" y="46208"/>
                    <a:pt x="29948" y="40416"/>
                    <a:pt x="29044" y="39800"/>
                  </a:cubicBezTo>
                  <a:cubicBezTo>
                    <a:pt x="28140" y="39142"/>
                    <a:pt x="12694" y="8414"/>
                    <a:pt x="11380" y="5867"/>
                  </a:cubicBezTo>
                  <a:cubicBezTo>
                    <a:pt x="10575" y="4331"/>
                    <a:pt x="6933" y="1"/>
                    <a:pt x="4045"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0"/>
            <p:cNvSpPr/>
            <p:nvPr/>
          </p:nvSpPr>
          <p:spPr>
            <a:xfrm>
              <a:off x="4654676" y="2335127"/>
              <a:ext cx="73187" cy="264929"/>
            </a:xfrm>
            <a:custGeom>
              <a:avLst/>
              <a:gdLst/>
              <a:ahLst/>
              <a:cxnLst/>
              <a:rect l="l" t="t" r="r" b="b"/>
              <a:pathLst>
                <a:path w="6872" h="24876" extrusionOk="0">
                  <a:moveTo>
                    <a:pt x="6738" y="0"/>
                  </a:moveTo>
                  <a:cubicBezTo>
                    <a:pt x="6694" y="0"/>
                    <a:pt x="6646" y="21"/>
                    <a:pt x="6615" y="83"/>
                  </a:cubicBezTo>
                  <a:cubicBezTo>
                    <a:pt x="6368" y="905"/>
                    <a:pt x="6040" y="1686"/>
                    <a:pt x="5793" y="2507"/>
                  </a:cubicBezTo>
                  <a:cubicBezTo>
                    <a:pt x="5547" y="3247"/>
                    <a:pt x="5341" y="4068"/>
                    <a:pt x="5095" y="4849"/>
                  </a:cubicBezTo>
                  <a:cubicBezTo>
                    <a:pt x="4643" y="6451"/>
                    <a:pt x="4232" y="8094"/>
                    <a:pt x="3739" y="9696"/>
                  </a:cubicBezTo>
                  <a:cubicBezTo>
                    <a:pt x="2876" y="12900"/>
                    <a:pt x="2014" y="16146"/>
                    <a:pt x="1233" y="19391"/>
                  </a:cubicBezTo>
                  <a:cubicBezTo>
                    <a:pt x="1028" y="20295"/>
                    <a:pt x="822" y="21240"/>
                    <a:pt x="576" y="22143"/>
                  </a:cubicBezTo>
                  <a:cubicBezTo>
                    <a:pt x="370" y="23006"/>
                    <a:pt x="124" y="23951"/>
                    <a:pt x="1" y="24814"/>
                  </a:cubicBezTo>
                  <a:cubicBezTo>
                    <a:pt x="1" y="24855"/>
                    <a:pt x="32" y="24875"/>
                    <a:pt x="62" y="24875"/>
                  </a:cubicBezTo>
                  <a:cubicBezTo>
                    <a:pt x="93" y="24875"/>
                    <a:pt x="124" y="24855"/>
                    <a:pt x="124" y="24814"/>
                  </a:cubicBezTo>
                  <a:cubicBezTo>
                    <a:pt x="453" y="24033"/>
                    <a:pt x="658" y="23212"/>
                    <a:pt x="946" y="22390"/>
                  </a:cubicBezTo>
                  <a:cubicBezTo>
                    <a:pt x="1192" y="21651"/>
                    <a:pt x="1397" y="20829"/>
                    <a:pt x="1644" y="20048"/>
                  </a:cubicBezTo>
                  <a:cubicBezTo>
                    <a:pt x="2096" y="18446"/>
                    <a:pt x="2589" y="16844"/>
                    <a:pt x="3041" y="15201"/>
                  </a:cubicBezTo>
                  <a:cubicBezTo>
                    <a:pt x="3903" y="12038"/>
                    <a:pt x="4766" y="8916"/>
                    <a:pt x="5588" y="5670"/>
                  </a:cubicBezTo>
                  <a:cubicBezTo>
                    <a:pt x="5875" y="4725"/>
                    <a:pt x="6081" y="3822"/>
                    <a:pt x="6286" y="2877"/>
                  </a:cubicBezTo>
                  <a:cubicBezTo>
                    <a:pt x="6491" y="1973"/>
                    <a:pt x="6615" y="1028"/>
                    <a:pt x="6820" y="83"/>
                  </a:cubicBezTo>
                  <a:cubicBezTo>
                    <a:pt x="6871" y="58"/>
                    <a:pt x="6811" y="0"/>
                    <a:pt x="67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0"/>
            <p:cNvSpPr/>
            <p:nvPr/>
          </p:nvSpPr>
          <p:spPr>
            <a:xfrm>
              <a:off x="3809429" y="1829965"/>
              <a:ext cx="743327" cy="892587"/>
            </a:xfrm>
            <a:custGeom>
              <a:avLst/>
              <a:gdLst/>
              <a:ahLst/>
              <a:cxnLst/>
              <a:rect l="l" t="t" r="r" b="b"/>
              <a:pathLst>
                <a:path w="69796" h="83811" extrusionOk="0">
                  <a:moveTo>
                    <a:pt x="43598" y="1"/>
                  </a:moveTo>
                  <a:cubicBezTo>
                    <a:pt x="40096" y="1"/>
                    <a:pt x="36451" y="435"/>
                    <a:pt x="34795" y="1712"/>
                  </a:cubicBezTo>
                  <a:cubicBezTo>
                    <a:pt x="19102" y="13872"/>
                    <a:pt x="0" y="81901"/>
                    <a:pt x="904" y="83092"/>
                  </a:cubicBezTo>
                  <a:cubicBezTo>
                    <a:pt x="1138" y="83378"/>
                    <a:pt x="27769" y="83811"/>
                    <a:pt x="47610" y="83811"/>
                  </a:cubicBezTo>
                  <a:cubicBezTo>
                    <a:pt x="59155" y="83811"/>
                    <a:pt x="68401" y="83664"/>
                    <a:pt x="68809" y="83256"/>
                  </a:cubicBezTo>
                  <a:cubicBezTo>
                    <a:pt x="69795" y="82229"/>
                    <a:pt x="66098" y="30920"/>
                    <a:pt x="61209" y="15351"/>
                  </a:cubicBezTo>
                  <a:cubicBezTo>
                    <a:pt x="58786" y="7545"/>
                    <a:pt x="55458" y="3191"/>
                    <a:pt x="51720" y="973"/>
                  </a:cubicBezTo>
                  <a:cubicBezTo>
                    <a:pt x="50854" y="487"/>
                    <a:pt x="47305" y="1"/>
                    <a:pt x="43598"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0"/>
            <p:cNvSpPr/>
            <p:nvPr/>
          </p:nvSpPr>
          <p:spPr>
            <a:xfrm>
              <a:off x="4496300" y="2152373"/>
              <a:ext cx="50769" cy="563385"/>
            </a:xfrm>
            <a:custGeom>
              <a:avLst/>
              <a:gdLst/>
              <a:ahLst/>
              <a:cxnLst/>
              <a:rect l="l" t="t" r="r" b="b"/>
              <a:pathLst>
                <a:path w="4767" h="52900" extrusionOk="0">
                  <a:moveTo>
                    <a:pt x="42" y="0"/>
                  </a:moveTo>
                  <a:cubicBezTo>
                    <a:pt x="21" y="0"/>
                    <a:pt x="1" y="10"/>
                    <a:pt x="1" y="31"/>
                  </a:cubicBezTo>
                  <a:cubicBezTo>
                    <a:pt x="781" y="6850"/>
                    <a:pt x="1644" y="13669"/>
                    <a:pt x="2301" y="20530"/>
                  </a:cubicBezTo>
                  <a:cubicBezTo>
                    <a:pt x="2959" y="27349"/>
                    <a:pt x="3493" y="34168"/>
                    <a:pt x="3780" y="41029"/>
                  </a:cubicBezTo>
                  <a:cubicBezTo>
                    <a:pt x="3903" y="42919"/>
                    <a:pt x="3986" y="44849"/>
                    <a:pt x="4027" y="46739"/>
                  </a:cubicBezTo>
                  <a:cubicBezTo>
                    <a:pt x="4109" y="48752"/>
                    <a:pt x="4232" y="50724"/>
                    <a:pt x="4314" y="52737"/>
                  </a:cubicBezTo>
                  <a:cubicBezTo>
                    <a:pt x="4314" y="52832"/>
                    <a:pt x="4425" y="52900"/>
                    <a:pt x="4517" y="52900"/>
                  </a:cubicBezTo>
                  <a:cubicBezTo>
                    <a:pt x="4585" y="52900"/>
                    <a:pt x="4643" y="52864"/>
                    <a:pt x="4643" y="52778"/>
                  </a:cubicBezTo>
                  <a:cubicBezTo>
                    <a:pt x="4602" y="51093"/>
                    <a:pt x="4684" y="49327"/>
                    <a:pt x="4725" y="47602"/>
                  </a:cubicBezTo>
                  <a:cubicBezTo>
                    <a:pt x="4766" y="45835"/>
                    <a:pt x="4725" y="44151"/>
                    <a:pt x="4643" y="42384"/>
                  </a:cubicBezTo>
                  <a:cubicBezTo>
                    <a:pt x="4602" y="38975"/>
                    <a:pt x="4396" y="35565"/>
                    <a:pt x="4191" y="32114"/>
                  </a:cubicBezTo>
                  <a:cubicBezTo>
                    <a:pt x="3739" y="25254"/>
                    <a:pt x="3123" y="18353"/>
                    <a:pt x="2096" y="11533"/>
                  </a:cubicBezTo>
                  <a:cubicBezTo>
                    <a:pt x="1521" y="7672"/>
                    <a:pt x="863" y="3851"/>
                    <a:pt x="83" y="31"/>
                  </a:cubicBezTo>
                  <a:cubicBezTo>
                    <a:pt x="83" y="10"/>
                    <a:pt x="62" y="0"/>
                    <a:pt x="4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0"/>
            <p:cNvSpPr/>
            <p:nvPr/>
          </p:nvSpPr>
          <p:spPr>
            <a:xfrm>
              <a:off x="4206237" y="1674209"/>
              <a:ext cx="221829" cy="312822"/>
            </a:xfrm>
            <a:custGeom>
              <a:avLst/>
              <a:gdLst/>
              <a:ahLst/>
              <a:cxnLst/>
              <a:rect l="l" t="t" r="r" b="b"/>
              <a:pathLst>
                <a:path w="20829" h="29373" extrusionOk="0">
                  <a:moveTo>
                    <a:pt x="4053" y="1"/>
                  </a:moveTo>
                  <a:cubicBezTo>
                    <a:pt x="4011" y="1"/>
                    <a:pt x="3988" y="10"/>
                    <a:pt x="3985" y="28"/>
                  </a:cubicBezTo>
                  <a:cubicBezTo>
                    <a:pt x="3575" y="2822"/>
                    <a:pt x="2876" y="5862"/>
                    <a:pt x="2219" y="8532"/>
                  </a:cubicBezTo>
                  <a:cubicBezTo>
                    <a:pt x="1151" y="12927"/>
                    <a:pt x="1" y="16542"/>
                    <a:pt x="165" y="16871"/>
                  </a:cubicBezTo>
                  <a:cubicBezTo>
                    <a:pt x="2169" y="22242"/>
                    <a:pt x="8006" y="29373"/>
                    <a:pt x="12218" y="29373"/>
                  </a:cubicBezTo>
                  <a:cubicBezTo>
                    <a:pt x="12323" y="29373"/>
                    <a:pt x="12427" y="29368"/>
                    <a:pt x="12530" y="29359"/>
                  </a:cubicBezTo>
                  <a:cubicBezTo>
                    <a:pt x="16638" y="29072"/>
                    <a:pt x="17583" y="20938"/>
                    <a:pt x="17419" y="18802"/>
                  </a:cubicBezTo>
                  <a:lnTo>
                    <a:pt x="17419" y="18596"/>
                  </a:lnTo>
                  <a:cubicBezTo>
                    <a:pt x="17419" y="18186"/>
                    <a:pt x="17419" y="17816"/>
                    <a:pt x="17460" y="17405"/>
                  </a:cubicBezTo>
                  <a:cubicBezTo>
                    <a:pt x="18199" y="12517"/>
                    <a:pt x="20828" y="6930"/>
                    <a:pt x="20828" y="6930"/>
                  </a:cubicBezTo>
                  <a:cubicBezTo>
                    <a:pt x="20828" y="6930"/>
                    <a:pt x="5210" y="1"/>
                    <a:pt x="4053" y="1"/>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0"/>
            <p:cNvSpPr/>
            <p:nvPr/>
          </p:nvSpPr>
          <p:spPr>
            <a:xfrm>
              <a:off x="4260488" y="1677127"/>
              <a:ext cx="168451" cy="196887"/>
            </a:xfrm>
            <a:custGeom>
              <a:avLst/>
              <a:gdLst/>
              <a:ahLst/>
              <a:cxnLst/>
              <a:rect l="l" t="t" r="r" b="b"/>
              <a:pathLst>
                <a:path w="15817" h="18487" extrusionOk="0">
                  <a:moveTo>
                    <a:pt x="1" y="1"/>
                  </a:moveTo>
                  <a:lnTo>
                    <a:pt x="1" y="1"/>
                  </a:lnTo>
                  <a:cubicBezTo>
                    <a:pt x="124" y="4807"/>
                    <a:pt x="1274" y="16679"/>
                    <a:pt x="10640" y="18322"/>
                  </a:cubicBezTo>
                  <a:cubicBezTo>
                    <a:pt x="11298" y="18405"/>
                    <a:pt x="11873" y="18487"/>
                    <a:pt x="12448" y="18487"/>
                  </a:cubicBezTo>
                  <a:lnTo>
                    <a:pt x="12448" y="18281"/>
                  </a:lnTo>
                  <a:cubicBezTo>
                    <a:pt x="12448" y="17912"/>
                    <a:pt x="12448" y="17501"/>
                    <a:pt x="12489" y="17090"/>
                  </a:cubicBezTo>
                  <a:cubicBezTo>
                    <a:pt x="13187" y="12201"/>
                    <a:pt x="15816" y="6615"/>
                    <a:pt x="15816" y="6615"/>
                  </a:cubicBezTo>
                  <a:cubicBezTo>
                    <a:pt x="15816" y="6615"/>
                    <a:pt x="3698" y="1274"/>
                    <a:pt x="1"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0"/>
            <p:cNvSpPr/>
            <p:nvPr/>
          </p:nvSpPr>
          <p:spPr>
            <a:xfrm>
              <a:off x="4541861" y="1441751"/>
              <a:ext cx="75636" cy="220508"/>
            </a:xfrm>
            <a:custGeom>
              <a:avLst/>
              <a:gdLst/>
              <a:ahLst/>
              <a:cxnLst/>
              <a:rect l="l" t="t" r="r" b="b"/>
              <a:pathLst>
                <a:path w="7102" h="20705" extrusionOk="0">
                  <a:moveTo>
                    <a:pt x="2830" y="1"/>
                  </a:moveTo>
                  <a:cubicBezTo>
                    <a:pt x="2830" y="1"/>
                    <a:pt x="1" y="20705"/>
                    <a:pt x="569" y="20705"/>
                  </a:cubicBezTo>
                  <a:cubicBezTo>
                    <a:pt x="569" y="20705"/>
                    <a:pt x="570" y="20705"/>
                    <a:pt x="570" y="20705"/>
                  </a:cubicBezTo>
                  <a:cubicBezTo>
                    <a:pt x="1145" y="20582"/>
                    <a:pt x="4637" y="15611"/>
                    <a:pt x="5870" y="9983"/>
                  </a:cubicBezTo>
                  <a:cubicBezTo>
                    <a:pt x="7102" y="4314"/>
                    <a:pt x="2830" y="1"/>
                    <a:pt x="283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0"/>
            <p:cNvSpPr/>
            <p:nvPr/>
          </p:nvSpPr>
          <p:spPr>
            <a:xfrm>
              <a:off x="4227675" y="1354783"/>
              <a:ext cx="372324" cy="461624"/>
            </a:xfrm>
            <a:custGeom>
              <a:avLst/>
              <a:gdLst/>
              <a:ahLst/>
              <a:cxnLst/>
              <a:rect l="l" t="t" r="r" b="b"/>
              <a:pathLst>
                <a:path w="34960" h="43345" extrusionOk="0">
                  <a:moveTo>
                    <a:pt x="18912" y="0"/>
                  </a:moveTo>
                  <a:cubicBezTo>
                    <a:pt x="14377" y="0"/>
                    <a:pt x="9830" y="1770"/>
                    <a:pt x="7025" y="5496"/>
                  </a:cubicBezTo>
                  <a:cubicBezTo>
                    <a:pt x="3082" y="10796"/>
                    <a:pt x="1" y="29117"/>
                    <a:pt x="2876" y="34458"/>
                  </a:cubicBezTo>
                  <a:cubicBezTo>
                    <a:pt x="5669" y="39737"/>
                    <a:pt x="11121" y="43344"/>
                    <a:pt x="16649" y="43344"/>
                  </a:cubicBezTo>
                  <a:cubicBezTo>
                    <a:pt x="19251" y="43344"/>
                    <a:pt x="21871" y="42545"/>
                    <a:pt x="24238" y="40743"/>
                  </a:cubicBezTo>
                  <a:cubicBezTo>
                    <a:pt x="31386" y="35238"/>
                    <a:pt x="34960" y="11289"/>
                    <a:pt x="31468" y="6113"/>
                  </a:cubicBezTo>
                  <a:cubicBezTo>
                    <a:pt x="28828" y="2120"/>
                    <a:pt x="23876" y="0"/>
                    <a:pt x="18912"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0"/>
            <p:cNvSpPr/>
            <p:nvPr/>
          </p:nvSpPr>
          <p:spPr>
            <a:xfrm>
              <a:off x="4203180" y="1309904"/>
              <a:ext cx="411697" cy="300543"/>
            </a:xfrm>
            <a:custGeom>
              <a:avLst/>
              <a:gdLst/>
              <a:ahLst/>
              <a:cxnLst/>
              <a:rect l="l" t="t" r="r" b="b"/>
              <a:pathLst>
                <a:path w="38657" h="28220" extrusionOk="0">
                  <a:moveTo>
                    <a:pt x="25878" y="0"/>
                  </a:moveTo>
                  <a:cubicBezTo>
                    <a:pt x="20284" y="0"/>
                    <a:pt x="12899" y="5397"/>
                    <a:pt x="12899" y="5397"/>
                  </a:cubicBezTo>
                  <a:cubicBezTo>
                    <a:pt x="12899" y="5397"/>
                    <a:pt x="15857" y="2562"/>
                    <a:pt x="15816" y="2316"/>
                  </a:cubicBezTo>
                  <a:cubicBezTo>
                    <a:pt x="15812" y="2292"/>
                    <a:pt x="15773" y="2280"/>
                    <a:pt x="15704" y="2280"/>
                  </a:cubicBezTo>
                  <a:cubicBezTo>
                    <a:pt x="15060" y="2280"/>
                    <a:pt x="11819" y="3337"/>
                    <a:pt x="10927" y="5602"/>
                  </a:cubicBezTo>
                  <a:lnTo>
                    <a:pt x="10927" y="5602"/>
                  </a:lnTo>
                  <a:cubicBezTo>
                    <a:pt x="10927" y="5602"/>
                    <a:pt x="12078" y="2398"/>
                    <a:pt x="11790" y="2316"/>
                  </a:cubicBezTo>
                  <a:cubicBezTo>
                    <a:pt x="11784" y="2313"/>
                    <a:pt x="11777" y="2312"/>
                    <a:pt x="11768" y="2312"/>
                  </a:cubicBezTo>
                  <a:cubicBezTo>
                    <a:pt x="11395" y="2312"/>
                    <a:pt x="8388" y="4750"/>
                    <a:pt x="8709" y="6876"/>
                  </a:cubicBezTo>
                  <a:cubicBezTo>
                    <a:pt x="8709" y="6876"/>
                    <a:pt x="5094" y="9341"/>
                    <a:pt x="4396" y="12422"/>
                  </a:cubicBezTo>
                  <a:cubicBezTo>
                    <a:pt x="3779" y="15585"/>
                    <a:pt x="0" y="27128"/>
                    <a:pt x="5382" y="28196"/>
                  </a:cubicBezTo>
                  <a:cubicBezTo>
                    <a:pt x="5458" y="28212"/>
                    <a:pt x="5535" y="28220"/>
                    <a:pt x="5614" y="28220"/>
                  </a:cubicBezTo>
                  <a:cubicBezTo>
                    <a:pt x="7800" y="28220"/>
                    <a:pt x="11084" y="22365"/>
                    <a:pt x="11995" y="20145"/>
                  </a:cubicBezTo>
                  <a:cubicBezTo>
                    <a:pt x="12899" y="18091"/>
                    <a:pt x="14378" y="11354"/>
                    <a:pt x="14542" y="10943"/>
                  </a:cubicBezTo>
                  <a:cubicBezTo>
                    <a:pt x="14546" y="10930"/>
                    <a:pt x="14557" y="10923"/>
                    <a:pt x="14574" y="10923"/>
                  </a:cubicBezTo>
                  <a:cubicBezTo>
                    <a:pt x="15112" y="10923"/>
                    <a:pt x="22218" y="17221"/>
                    <a:pt x="27442" y="17221"/>
                  </a:cubicBezTo>
                  <a:cubicBezTo>
                    <a:pt x="27764" y="17221"/>
                    <a:pt x="28080" y="17197"/>
                    <a:pt x="28386" y="17146"/>
                  </a:cubicBezTo>
                  <a:cubicBezTo>
                    <a:pt x="33891" y="16242"/>
                    <a:pt x="37999" y="11929"/>
                    <a:pt x="38287" y="9710"/>
                  </a:cubicBezTo>
                  <a:cubicBezTo>
                    <a:pt x="38656" y="7492"/>
                    <a:pt x="32741" y="1083"/>
                    <a:pt x="27113" y="98"/>
                  </a:cubicBezTo>
                  <a:cubicBezTo>
                    <a:pt x="26714" y="31"/>
                    <a:pt x="26301" y="0"/>
                    <a:pt x="258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0"/>
            <p:cNvSpPr/>
            <p:nvPr/>
          </p:nvSpPr>
          <p:spPr>
            <a:xfrm>
              <a:off x="4243863" y="1562064"/>
              <a:ext cx="311076" cy="254429"/>
            </a:xfrm>
            <a:custGeom>
              <a:avLst/>
              <a:gdLst/>
              <a:ahLst/>
              <a:cxnLst/>
              <a:rect l="l" t="t" r="r" b="b"/>
              <a:pathLst>
                <a:path w="29209" h="23890" extrusionOk="0">
                  <a:moveTo>
                    <a:pt x="6409" y="1"/>
                  </a:moveTo>
                  <a:lnTo>
                    <a:pt x="494" y="3492"/>
                  </a:lnTo>
                  <a:cubicBezTo>
                    <a:pt x="1" y="8340"/>
                    <a:pt x="165" y="12777"/>
                    <a:pt x="1356" y="14995"/>
                  </a:cubicBezTo>
                  <a:cubicBezTo>
                    <a:pt x="4146" y="20295"/>
                    <a:pt x="9587" y="23890"/>
                    <a:pt x="15107" y="23890"/>
                  </a:cubicBezTo>
                  <a:cubicBezTo>
                    <a:pt x="17717" y="23890"/>
                    <a:pt x="20344" y="23087"/>
                    <a:pt x="22718" y="21280"/>
                  </a:cubicBezTo>
                  <a:cubicBezTo>
                    <a:pt x="25511" y="19103"/>
                    <a:pt x="27689" y="14214"/>
                    <a:pt x="29208" y="8751"/>
                  </a:cubicBezTo>
                  <a:lnTo>
                    <a:pt x="29208" y="8751"/>
                  </a:lnTo>
                  <a:cubicBezTo>
                    <a:pt x="29126" y="8956"/>
                    <a:pt x="28510" y="10476"/>
                    <a:pt x="27894" y="11298"/>
                  </a:cubicBezTo>
                  <a:cubicBezTo>
                    <a:pt x="27243" y="12178"/>
                    <a:pt x="26271" y="12452"/>
                    <a:pt x="24879" y="12452"/>
                  </a:cubicBezTo>
                  <a:cubicBezTo>
                    <a:pt x="24777" y="12452"/>
                    <a:pt x="24673" y="12451"/>
                    <a:pt x="24566" y="12448"/>
                  </a:cubicBezTo>
                  <a:cubicBezTo>
                    <a:pt x="23046" y="12366"/>
                    <a:pt x="21814" y="10435"/>
                    <a:pt x="21814" y="10435"/>
                  </a:cubicBezTo>
                  <a:lnTo>
                    <a:pt x="19842" y="9696"/>
                  </a:lnTo>
                  <a:cubicBezTo>
                    <a:pt x="19321" y="9996"/>
                    <a:pt x="18290" y="10101"/>
                    <a:pt x="17133" y="10101"/>
                  </a:cubicBezTo>
                  <a:cubicBezTo>
                    <a:pt x="15920" y="10101"/>
                    <a:pt x="14567" y="9986"/>
                    <a:pt x="13516" y="9860"/>
                  </a:cubicBezTo>
                  <a:cubicBezTo>
                    <a:pt x="11380" y="9572"/>
                    <a:pt x="8710" y="7724"/>
                    <a:pt x="7724" y="6327"/>
                  </a:cubicBezTo>
                  <a:cubicBezTo>
                    <a:pt x="6738" y="4930"/>
                    <a:pt x="6409" y="1"/>
                    <a:pt x="6409"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0"/>
            <p:cNvSpPr/>
            <p:nvPr/>
          </p:nvSpPr>
          <p:spPr>
            <a:xfrm>
              <a:off x="4419737" y="1597412"/>
              <a:ext cx="20576" cy="32046"/>
            </a:xfrm>
            <a:custGeom>
              <a:avLst/>
              <a:gdLst/>
              <a:ahLst/>
              <a:cxnLst/>
              <a:rect l="l" t="t" r="r" b="b"/>
              <a:pathLst>
                <a:path w="1932" h="3009" extrusionOk="0">
                  <a:moveTo>
                    <a:pt x="1886" y="1"/>
                  </a:moveTo>
                  <a:cubicBezTo>
                    <a:pt x="1869" y="1"/>
                    <a:pt x="1808" y="97"/>
                    <a:pt x="1808" y="132"/>
                  </a:cubicBezTo>
                  <a:cubicBezTo>
                    <a:pt x="1644" y="1365"/>
                    <a:pt x="1233" y="2761"/>
                    <a:pt x="42" y="2967"/>
                  </a:cubicBezTo>
                  <a:cubicBezTo>
                    <a:pt x="1" y="2967"/>
                    <a:pt x="1" y="3008"/>
                    <a:pt x="42" y="3008"/>
                  </a:cubicBezTo>
                  <a:cubicBezTo>
                    <a:pt x="57" y="3008"/>
                    <a:pt x="72" y="3009"/>
                    <a:pt x="87" y="3009"/>
                  </a:cubicBezTo>
                  <a:cubicBezTo>
                    <a:pt x="1449" y="3009"/>
                    <a:pt x="1931" y="1187"/>
                    <a:pt x="1890" y="9"/>
                  </a:cubicBezTo>
                  <a:cubicBezTo>
                    <a:pt x="1890" y="3"/>
                    <a:pt x="1889" y="1"/>
                    <a:pt x="1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0"/>
            <p:cNvSpPr/>
            <p:nvPr/>
          </p:nvSpPr>
          <p:spPr>
            <a:xfrm>
              <a:off x="4402058" y="1581298"/>
              <a:ext cx="45188" cy="42408"/>
            </a:xfrm>
            <a:custGeom>
              <a:avLst/>
              <a:gdLst/>
              <a:ahLst/>
              <a:cxnLst/>
              <a:rect l="l" t="t" r="r" b="b"/>
              <a:pathLst>
                <a:path w="4243" h="3982" extrusionOk="0">
                  <a:moveTo>
                    <a:pt x="2353" y="1"/>
                  </a:moveTo>
                  <a:cubicBezTo>
                    <a:pt x="629" y="1"/>
                    <a:pt x="0" y="3520"/>
                    <a:pt x="1702" y="3946"/>
                  </a:cubicBezTo>
                  <a:cubicBezTo>
                    <a:pt x="1797" y="3970"/>
                    <a:pt x="1890" y="3982"/>
                    <a:pt x="1980" y="3982"/>
                  </a:cubicBezTo>
                  <a:cubicBezTo>
                    <a:pt x="3554" y="3982"/>
                    <a:pt x="4242" y="432"/>
                    <a:pt x="2688" y="43"/>
                  </a:cubicBezTo>
                  <a:cubicBezTo>
                    <a:pt x="2572" y="14"/>
                    <a:pt x="2460" y="1"/>
                    <a:pt x="2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0"/>
            <p:cNvSpPr/>
            <p:nvPr/>
          </p:nvSpPr>
          <p:spPr>
            <a:xfrm>
              <a:off x="4507238" y="1610117"/>
              <a:ext cx="14718" cy="36956"/>
            </a:xfrm>
            <a:custGeom>
              <a:avLst/>
              <a:gdLst/>
              <a:ahLst/>
              <a:cxnLst/>
              <a:rect l="l" t="t" r="r" b="b"/>
              <a:pathLst>
                <a:path w="1382" h="3470" extrusionOk="0">
                  <a:moveTo>
                    <a:pt x="703" y="1"/>
                  </a:moveTo>
                  <a:cubicBezTo>
                    <a:pt x="701" y="1"/>
                    <a:pt x="699" y="3"/>
                    <a:pt x="699" y="7"/>
                  </a:cubicBezTo>
                  <a:cubicBezTo>
                    <a:pt x="206" y="1158"/>
                    <a:pt x="1" y="3047"/>
                    <a:pt x="1315" y="3458"/>
                  </a:cubicBezTo>
                  <a:cubicBezTo>
                    <a:pt x="1315" y="3466"/>
                    <a:pt x="1319" y="3470"/>
                    <a:pt x="1323" y="3470"/>
                  </a:cubicBezTo>
                  <a:cubicBezTo>
                    <a:pt x="1342" y="3470"/>
                    <a:pt x="1381" y="3417"/>
                    <a:pt x="1315" y="3417"/>
                  </a:cubicBezTo>
                  <a:cubicBezTo>
                    <a:pt x="370" y="2801"/>
                    <a:pt x="453" y="1363"/>
                    <a:pt x="781" y="131"/>
                  </a:cubicBezTo>
                  <a:cubicBezTo>
                    <a:pt x="818" y="131"/>
                    <a:pt x="724" y="1"/>
                    <a:pt x="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0"/>
            <p:cNvSpPr/>
            <p:nvPr/>
          </p:nvSpPr>
          <p:spPr>
            <a:xfrm>
              <a:off x="4504235" y="1599169"/>
              <a:ext cx="45273" cy="43090"/>
            </a:xfrm>
            <a:custGeom>
              <a:avLst/>
              <a:gdLst/>
              <a:ahLst/>
              <a:cxnLst/>
              <a:rect l="l" t="t" r="r" b="b"/>
              <a:pathLst>
                <a:path w="4251" h="4046" extrusionOk="0">
                  <a:moveTo>
                    <a:pt x="2211" y="1"/>
                  </a:moveTo>
                  <a:cubicBezTo>
                    <a:pt x="619" y="1"/>
                    <a:pt x="1" y="3754"/>
                    <a:pt x="1803" y="4034"/>
                  </a:cubicBezTo>
                  <a:cubicBezTo>
                    <a:pt x="1858" y="4042"/>
                    <a:pt x="1911" y="4045"/>
                    <a:pt x="1964" y="4045"/>
                  </a:cubicBezTo>
                  <a:cubicBezTo>
                    <a:pt x="3688" y="4045"/>
                    <a:pt x="4250" y="248"/>
                    <a:pt x="2337" y="8"/>
                  </a:cubicBezTo>
                  <a:cubicBezTo>
                    <a:pt x="2294" y="3"/>
                    <a:pt x="2252" y="1"/>
                    <a:pt x="22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0"/>
            <p:cNvSpPr/>
            <p:nvPr/>
          </p:nvSpPr>
          <p:spPr>
            <a:xfrm>
              <a:off x="4404540" y="1532905"/>
              <a:ext cx="51961" cy="26124"/>
            </a:xfrm>
            <a:custGeom>
              <a:avLst/>
              <a:gdLst/>
              <a:ahLst/>
              <a:cxnLst/>
              <a:rect l="l" t="t" r="r" b="b"/>
              <a:pathLst>
                <a:path w="4879" h="2453" extrusionOk="0">
                  <a:moveTo>
                    <a:pt x="3048" y="1"/>
                  </a:moveTo>
                  <a:cubicBezTo>
                    <a:pt x="2892" y="1"/>
                    <a:pt x="2734" y="11"/>
                    <a:pt x="2578" y="27"/>
                  </a:cubicBezTo>
                  <a:cubicBezTo>
                    <a:pt x="1756" y="109"/>
                    <a:pt x="1140" y="397"/>
                    <a:pt x="524" y="931"/>
                  </a:cubicBezTo>
                  <a:cubicBezTo>
                    <a:pt x="1" y="1495"/>
                    <a:pt x="463" y="2452"/>
                    <a:pt x="1216" y="2452"/>
                  </a:cubicBezTo>
                  <a:cubicBezTo>
                    <a:pt x="1232" y="2452"/>
                    <a:pt x="1248" y="2452"/>
                    <a:pt x="1263" y="2451"/>
                  </a:cubicBezTo>
                  <a:cubicBezTo>
                    <a:pt x="1839" y="2451"/>
                    <a:pt x="2332" y="2287"/>
                    <a:pt x="2907" y="2205"/>
                  </a:cubicBezTo>
                  <a:cubicBezTo>
                    <a:pt x="3523" y="2122"/>
                    <a:pt x="4016" y="2122"/>
                    <a:pt x="4550" y="1712"/>
                  </a:cubicBezTo>
                  <a:cubicBezTo>
                    <a:pt x="4796" y="1465"/>
                    <a:pt x="4878" y="931"/>
                    <a:pt x="4632" y="685"/>
                  </a:cubicBezTo>
                  <a:cubicBezTo>
                    <a:pt x="4270" y="159"/>
                    <a:pt x="3672"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0"/>
            <p:cNvSpPr/>
            <p:nvPr/>
          </p:nvSpPr>
          <p:spPr>
            <a:xfrm>
              <a:off x="4517739" y="1549221"/>
              <a:ext cx="47968" cy="33079"/>
            </a:xfrm>
            <a:custGeom>
              <a:avLst/>
              <a:gdLst/>
              <a:ahLst/>
              <a:cxnLst/>
              <a:rect l="l" t="t" r="r" b="b"/>
              <a:pathLst>
                <a:path w="4504" h="3106" extrusionOk="0">
                  <a:moveTo>
                    <a:pt x="1275" y="1"/>
                  </a:moveTo>
                  <a:cubicBezTo>
                    <a:pt x="976" y="1"/>
                    <a:pt x="683" y="75"/>
                    <a:pt x="411" y="262"/>
                  </a:cubicBezTo>
                  <a:cubicBezTo>
                    <a:pt x="124" y="508"/>
                    <a:pt x="1" y="1001"/>
                    <a:pt x="124" y="1289"/>
                  </a:cubicBezTo>
                  <a:cubicBezTo>
                    <a:pt x="494" y="1864"/>
                    <a:pt x="946" y="2028"/>
                    <a:pt x="1521" y="2316"/>
                  </a:cubicBezTo>
                  <a:cubicBezTo>
                    <a:pt x="2055" y="2603"/>
                    <a:pt x="2507" y="2850"/>
                    <a:pt x="3000" y="3055"/>
                  </a:cubicBezTo>
                  <a:cubicBezTo>
                    <a:pt x="3103" y="3090"/>
                    <a:pt x="3208" y="3106"/>
                    <a:pt x="3311" y="3106"/>
                  </a:cubicBezTo>
                  <a:cubicBezTo>
                    <a:pt x="3945" y="3106"/>
                    <a:pt x="4503" y="2500"/>
                    <a:pt x="4150" y="1864"/>
                  </a:cubicBezTo>
                  <a:cubicBezTo>
                    <a:pt x="3780" y="1165"/>
                    <a:pt x="3328" y="673"/>
                    <a:pt x="2548" y="344"/>
                  </a:cubicBezTo>
                  <a:cubicBezTo>
                    <a:pt x="2138" y="151"/>
                    <a:pt x="1700" y="1"/>
                    <a:pt x="1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0"/>
            <p:cNvSpPr/>
            <p:nvPr/>
          </p:nvSpPr>
          <p:spPr>
            <a:xfrm>
              <a:off x="4396989" y="1709290"/>
              <a:ext cx="25826" cy="15166"/>
            </a:xfrm>
            <a:custGeom>
              <a:avLst/>
              <a:gdLst/>
              <a:ahLst/>
              <a:cxnLst/>
              <a:rect l="l" t="t" r="r" b="b"/>
              <a:pathLst>
                <a:path w="2425" h="1424" extrusionOk="0">
                  <a:moveTo>
                    <a:pt x="62" y="0"/>
                  </a:moveTo>
                  <a:cubicBezTo>
                    <a:pt x="42" y="0"/>
                    <a:pt x="21" y="21"/>
                    <a:pt x="1" y="62"/>
                  </a:cubicBezTo>
                  <a:cubicBezTo>
                    <a:pt x="1" y="555"/>
                    <a:pt x="206" y="1130"/>
                    <a:pt x="740" y="1335"/>
                  </a:cubicBezTo>
                  <a:cubicBezTo>
                    <a:pt x="908" y="1395"/>
                    <a:pt x="1086" y="1424"/>
                    <a:pt x="1265" y="1424"/>
                  </a:cubicBezTo>
                  <a:cubicBezTo>
                    <a:pt x="1698" y="1424"/>
                    <a:pt x="2133" y="1256"/>
                    <a:pt x="2424" y="965"/>
                  </a:cubicBezTo>
                  <a:cubicBezTo>
                    <a:pt x="2424" y="965"/>
                    <a:pt x="2424" y="924"/>
                    <a:pt x="2383" y="924"/>
                  </a:cubicBezTo>
                  <a:cubicBezTo>
                    <a:pt x="2123" y="976"/>
                    <a:pt x="1798" y="1028"/>
                    <a:pt x="1490" y="1028"/>
                  </a:cubicBezTo>
                  <a:cubicBezTo>
                    <a:pt x="1311" y="1028"/>
                    <a:pt x="1137" y="1011"/>
                    <a:pt x="987" y="965"/>
                  </a:cubicBezTo>
                  <a:cubicBezTo>
                    <a:pt x="576" y="883"/>
                    <a:pt x="370" y="390"/>
                    <a:pt x="124" y="62"/>
                  </a:cubicBezTo>
                  <a:cubicBezTo>
                    <a:pt x="103" y="21"/>
                    <a:pt x="83"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0"/>
            <p:cNvSpPr/>
            <p:nvPr/>
          </p:nvSpPr>
          <p:spPr>
            <a:xfrm>
              <a:off x="4419961" y="1545440"/>
              <a:ext cx="90355" cy="159260"/>
            </a:xfrm>
            <a:custGeom>
              <a:avLst/>
              <a:gdLst/>
              <a:ahLst/>
              <a:cxnLst/>
              <a:rect l="l" t="t" r="r" b="b"/>
              <a:pathLst>
                <a:path w="8484" h="14954" extrusionOk="0">
                  <a:moveTo>
                    <a:pt x="8134" y="1"/>
                  </a:moveTo>
                  <a:cubicBezTo>
                    <a:pt x="8083" y="1"/>
                    <a:pt x="8031" y="42"/>
                    <a:pt x="8031" y="124"/>
                  </a:cubicBezTo>
                  <a:cubicBezTo>
                    <a:pt x="7251" y="4067"/>
                    <a:pt x="7210" y="8134"/>
                    <a:pt x="6553" y="12078"/>
                  </a:cubicBezTo>
                  <a:cubicBezTo>
                    <a:pt x="6019" y="11791"/>
                    <a:pt x="5197" y="11174"/>
                    <a:pt x="4704" y="11051"/>
                  </a:cubicBezTo>
                  <a:cubicBezTo>
                    <a:pt x="4540" y="11051"/>
                    <a:pt x="4334" y="13886"/>
                    <a:pt x="4170" y="14296"/>
                  </a:cubicBezTo>
                  <a:lnTo>
                    <a:pt x="4170" y="14338"/>
                  </a:lnTo>
                  <a:cubicBezTo>
                    <a:pt x="2527" y="14173"/>
                    <a:pt x="1459" y="13475"/>
                    <a:pt x="185" y="12078"/>
                  </a:cubicBezTo>
                  <a:cubicBezTo>
                    <a:pt x="165" y="11955"/>
                    <a:pt x="113" y="11904"/>
                    <a:pt x="72" y="11904"/>
                  </a:cubicBezTo>
                  <a:cubicBezTo>
                    <a:pt x="31" y="11904"/>
                    <a:pt x="0" y="11955"/>
                    <a:pt x="21" y="12037"/>
                  </a:cubicBezTo>
                  <a:cubicBezTo>
                    <a:pt x="473" y="13269"/>
                    <a:pt x="1376" y="14050"/>
                    <a:pt x="2403" y="14502"/>
                  </a:cubicBezTo>
                  <a:cubicBezTo>
                    <a:pt x="2855" y="14707"/>
                    <a:pt x="3348" y="14789"/>
                    <a:pt x="3882" y="14913"/>
                  </a:cubicBezTo>
                  <a:cubicBezTo>
                    <a:pt x="3965" y="14913"/>
                    <a:pt x="4088" y="14954"/>
                    <a:pt x="4170" y="14954"/>
                  </a:cubicBezTo>
                  <a:lnTo>
                    <a:pt x="4457" y="14954"/>
                  </a:lnTo>
                  <a:cubicBezTo>
                    <a:pt x="4581" y="14954"/>
                    <a:pt x="4704" y="14872"/>
                    <a:pt x="4745" y="14748"/>
                  </a:cubicBezTo>
                  <a:lnTo>
                    <a:pt x="4745" y="14666"/>
                  </a:lnTo>
                  <a:lnTo>
                    <a:pt x="4745" y="14543"/>
                  </a:lnTo>
                  <a:cubicBezTo>
                    <a:pt x="4950" y="13639"/>
                    <a:pt x="5197" y="12119"/>
                    <a:pt x="5197" y="12119"/>
                  </a:cubicBezTo>
                  <a:cubicBezTo>
                    <a:pt x="5471" y="12359"/>
                    <a:pt x="6603" y="13171"/>
                    <a:pt x="7018" y="13171"/>
                  </a:cubicBezTo>
                  <a:cubicBezTo>
                    <a:pt x="7101" y="13171"/>
                    <a:pt x="7155" y="13139"/>
                    <a:pt x="7169" y="13064"/>
                  </a:cubicBezTo>
                  <a:cubicBezTo>
                    <a:pt x="7785" y="8956"/>
                    <a:pt x="8483" y="4314"/>
                    <a:pt x="8237" y="124"/>
                  </a:cubicBezTo>
                  <a:cubicBezTo>
                    <a:pt x="8237" y="42"/>
                    <a:pt x="8185" y="1"/>
                    <a:pt x="8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0"/>
            <p:cNvSpPr/>
            <p:nvPr/>
          </p:nvSpPr>
          <p:spPr>
            <a:xfrm>
              <a:off x="4407490" y="1673187"/>
              <a:ext cx="49448" cy="36221"/>
            </a:xfrm>
            <a:custGeom>
              <a:avLst/>
              <a:gdLst/>
              <a:ahLst/>
              <a:cxnLst/>
              <a:rect l="l" t="t" r="r" b="b"/>
              <a:pathLst>
                <a:path w="4643" h="3401" extrusionOk="0">
                  <a:moveTo>
                    <a:pt x="1192" y="1"/>
                  </a:moveTo>
                  <a:cubicBezTo>
                    <a:pt x="1192" y="1"/>
                    <a:pt x="781" y="453"/>
                    <a:pt x="535" y="1069"/>
                  </a:cubicBezTo>
                  <a:cubicBezTo>
                    <a:pt x="165" y="1767"/>
                    <a:pt x="1" y="2712"/>
                    <a:pt x="945" y="3164"/>
                  </a:cubicBezTo>
                  <a:cubicBezTo>
                    <a:pt x="1280" y="3316"/>
                    <a:pt x="1616" y="3401"/>
                    <a:pt x="1968" y="3401"/>
                  </a:cubicBezTo>
                  <a:cubicBezTo>
                    <a:pt x="2090" y="3401"/>
                    <a:pt x="2215" y="3391"/>
                    <a:pt x="2342" y="3370"/>
                  </a:cubicBezTo>
                  <a:cubicBezTo>
                    <a:pt x="3574" y="3164"/>
                    <a:pt x="4643" y="2260"/>
                    <a:pt x="4643" y="2260"/>
                  </a:cubicBezTo>
                  <a:cubicBezTo>
                    <a:pt x="2383" y="1644"/>
                    <a:pt x="1192" y="1"/>
                    <a:pt x="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0"/>
            <p:cNvSpPr/>
            <p:nvPr/>
          </p:nvSpPr>
          <p:spPr>
            <a:xfrm>
              <a:off x="4407490" y="1684571"/>
              <a:ext cx="25826" cy="24836"/>
            </a:xfrm>
            <a:custGeom>
              <a:avLst/>
              <a:gdLst/>
              <a:ahLst/>
              <a:cxnLst/>
              <a:rect l="l" t="t" r="r" b="b"/>
              <a:pathLst>
                <a:path w="2425" h="2332" extrusionOk="0">
                  <a:moveTo>
                    <a:pt x="535" y="0"/>
                  </a:moveTo>
                  <a:lnTo>
                    <a:pt x="535" y="0"/>
                  </a:lnTo>
                  <a:cubicBezTo>
                    <a:pt x="165" y="698"/>
                    <a:pt x="1" y="1643"/>
                    <a:pt x="945" y="2095"/>
                  </a:cubicBezTo>
                  <a:cubicBezTo>
                    <a:pt x="1280" y="2247"/>
                    <a:pt x="1616" y="2332"/>
                    <a:pt x="1968" y="2332"/>
                  </a:cubicBezTo>
                  <a:cubicBezTo>
                    <a:pt x="2090" y="2332"/>
                    <a:pt x="2215" y="2322"/>
                    <a:pt x="2342" y="2301"/>
                  </a:cubicBezTo>
                  <a:cubicBezTo>
                    <a:pt x="2424" y="1274"/>
                    <a:pt x="1562" y="329"/>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0"/>
            <p:cNvSpPr/>
            <p:nvPr/>
          </p:nvSpPr>
          <p:spPr>
            <a:xfrm>
              <a:off x="4236866" y="1485139"/>
              <a:ext cx="86201" cy="134776"/>
            </a:xfrm>
            <a:custGeom>
              <a:avLst/>
              <a:gdLst/>
              <a:ahLst/>
              <a:cxnLst/>
              <a:rect l="l" t="t" r="r" b="b"/>
              <a:pathLst>
                <a:path w="8094" h="12655" extrusionOk="0">
                  <a:moveTo>
                    <a:pt x="3398" y="1"/>
                  </a:moveTo>
                  <a:cubicBezTo>
                    <a:pt x="3280" y="1"/>
                    <a:pt x="3161" y="12"/>
                    <a:pt x="3040" y="35"/>
                  </a:cubicBezTo>
                  <a:cubicBezTo>
                    <a:pt x="0" y="528"/>
                    <a:pt x="206" y="9688"/>
                    <a:pt x="2835" y="11783"/>
                  </a:cubicBezTo>
                  <a:cubicBezTo>
                    <a:pt x="3647" y="12431"/>
                    <a:pt x="4401" y="12655"/>
                    <a:pt x="5055" y="12655"/>
                  </a:cubicBezTo>
                  <a:cubicBezTo>
                    <a:pt x="6516" y="12655"/>
                    <a:pt x="7477" y="11537"/>
                    <a:pt x="7477" y="11537"/>
                  </a:cubicBezTo>
                  <a:lnTo>
                    <a:pt x="8093" y="6402"/>
                  </a:lnTo>
                  <a:cubicBezTo>
                    <a:pt x="8093" y="6402"/>
                    <a:pt x="6237" y="1"/>
                    <a:pt x="3398" y="1"/>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0"/>
            <p:cNvSpPr/>
            <p:nvPr/>
          </p:nvSpPr>
          <p:spPr>
            <a:xfrm>
              <a:off x="4269242" y="1513500"/>
              <a:ext cx="39384" cy="91068"/>
            </a:xfrm>
            <a:custGeom>
              <a:avLst/>
              <a:gdLst/>
              <a:ahLst/>
              <a:cxnLst/>
              <a:rect l="l" t="t" r="r" b="b"/>
              <a:pathLst>
                <a:path w="3698" h="8551" extrusionOk="0">
                  <a:moveTo>
                    <a:pt x="123" y="1"/>
                  </a:moveTo>
                  <a:cubicBezTo>
                    <a:pt x="41" y="1"/>
                    <a:pt x="0" y="42"/>
                    <a:pt x="41" y="42"/>
                  </a:cubicBezTo>
                  <a:cubicBezTo>
                    <a:pt x="1849" y="1562"/>
                    <a:pt x="2301" y="3903"/>
                    <a:pt x="2424" y="6163"/>
                  </a:cubicBezTo>
                  <a:cubicBezTo>
                    <a:pt x="2128" y="5374"/>
                    <a:pt x="1622" y="4769"/>
                    <a:pt x="758" y="4769"/>
                  </a:cubicBezTo>
                  <a:cubicBezTo>
                    <a:pt x="542" y="4769"/>
                    <a:pt x="304" y="4807"/>
                    <a:pt x="41" y="4889"/>
                  </a:cubicBezTo>
                  <a:cubicBezTo>
                    <a:pt x="0" y="4889"/>
                    <a:pt x="0" y="4971"/>
                    <a:pt x="41" y="5012"/>
                  </a:cubicBezTo>
                  <a:cubicBezTo>
                    <a:pt x="986" y="5136"/>
                    <a:pt x="1561" y="5505"/>
                    <a:pt x="1890" y="6368"/>
                  </a:cubicBezTo>
                  <a:cubicBezTo>
                    <a:pt x="2177" y="6984"/>
                    <a:pt x="2219" y="7683"/>
                    <a:pt x="2301" y="8381"/>
                  </a:cubicBezTo>
                  <a:cubicBezTo>
                    <a:pt x="2344" y="8488"/>
                    <a:pt x="2454" y="8551"/>
                    <a:pt x="2549" y="8551"/>
                  </a:cubicBezTo>
                  <a:cubicBezTo>
                    <a:pt x="2637" y="8551"/>
                    <a:pt x="2711" y="8499"/>
                    <a:pt x="2711" y="8381"/>
                  </a:cubicBezTo>
                  <a:lnTo>
                    <a:pt x="2711" y="8299"/>
                  </a:lnTo>
                  <a:cubicBezTo>
                    <a:pt x="3697" y="5629"/>
                    <a:pt x="2876" y="1233"/>
                    <a:pt x="123"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0"/>
            <p:cNvSpPr/>
            <p:nvPr/>
          </p:nvSpPr>
          <p:spPr>
            <a:xfrm>
              <a:off x="4562362" y="1466981"/>
              <a:ext cx="616017" cy="525141"/>
            </a:xfrm>
            <a:custGeom>
              <a:avLst/>
              <a:gdLst/>
              <a:ahLst/>
              <a:cxnLst/>
              <a:rect l="l" t="t" r="r" b="b"/>
              <a:pathLst>
                <a:path w="57842" h="49309" extrusionOk="0">
                  <a:moveTo>
                    <a:pt x="29214" y="0"/>
                  </a:moveTo>
                  <a:cubicBezTo>
                    <a:pt x="17075" y="0"/>
                    <a:pt x="14813" y="12797"/>
                    <a:pt x="13763" y="14680"/>
                  </a:cubicBezTo>
                  <a:cubicBezTo>
                    <a:pt x="12530" y="16775"/>
                    <a:pt x="1" y="26141"/>
                    <a:pt x="3328" y="33741"/>
                  </a:cubicBezTo>
                  <a:cubicBezTo>
                    <a:pt x="6697" y="41341"/>
                    <a:pt x="13475" y="42204"/>
                    <a:pt x="13475" y="42204"/>
                  </a:cubicBezTo>
                  <a:lnTo>
                    <a:pt x="12078" y="37315"/>
                  </a:lnTo>
                  <a:lnTo>
                    <a:pt x="12078" y="37315"/>
                  </a:lnTo>
                  <a:cubicBezTo>
                    <a:pt x="12079" y="37316"/>
                    <a:pt x="14010" y="41341"/>
                    <a:pt x="18610" y="44216"/>
                  </a:cubicBezTo>
                  <a:cubicBezTo>
                    <a:pt x="22550" y="46701"/>
                    <a:pt x="29865" y="49309"/>
                    <a:pt x="36392" y="49309"/>
                  </a:cubicBezTo>
                  <a:cubicBezTo>
                    <a:pt x="37419" y="49309"/>
                    <a:pt x="38425" y="49245"/>
                    <a:pt x="39397" y="49105"/>
                  </a:cubicBezTo>
                  <a:cubicBezTo>
                    <a:pt x="46585" y="48078"/>
                    <a:pt x="49050" y="44094"/>
                    <a:pt x="49050" y="44093"/>
                  </a:cubicBezTo>
                  <a:lnTo>
                    <a:pt x="49050" y="44093"/>
                  </a:lnTo>
                  <a:lnTo>
                    <a:pt x="48106" y="47297"/>
                  </a:lnTo>
                  <a:cubicBezTo>
                    <a:pt x="48106" y="47297"/>
                    <a:pt x="53241" y="46353"/>
                    <a:pt x="55582" y="40725"/>
                  </a:cubicBezTo>
                  <a:cubicBezTo>
                    <a:pt x="57842" y="35056"/>
                    <a:pt x="52583" y="23717"/>
                    <a:pt x="52583" y="23717"/>
                  </a:cubicBezTo>
                  <a:cubicBezTo>
                    <a:pt x="52583" y="23717"/>
                    <a:pt x="51721" y="12831"/>
                    <a:pt x="45805" y="5765"/>
                  </a:cubicBezTo>
                  <a:cubicBezTo>
                    <a:pt x="42089" y="1298"/>
                    <a:pt x="35765" y="742"/>
                    <a:pt x="34797" y="742"/>
                  </a:cubicBezTo>
                  <a:cubicBezTo>
                    <a:pt x="34705" y="742"/>
                    <a:pt x="34662" y="747"/>
                    <a:pt x="34672" y="754"/>
                  </a:cubicBezTo>
                  <a:cubicBezTo>
                    <a:pt x="32660" y="232"/>
                    <a:pt x="30847" y="0"/>
                    <a:pt x="292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0"/>
            <p:cNvSpPr/>
            <p:nvPr/>
          </p:nvSpPr>
          <p:spPr>
            <a:xfrm>
              <a:off x="4583801" y="1601523"/>
              <a:ext cx="149515" cy="293674"/>
            </a:xfrm>
            <a:custGeom>
              <a:avLst/>
              <a:gdLst/>
              <a:ahLst/>
              <a:cxnLst/>
              <a:rect l="l" t="t" r="r" b="b"/>
              <a:pathLst>
                <a:path w="14039" h="27575" extrusionOk="0">
                  <a:moveTo>
                    <a:pt x="13919" y="1"/>
                  </a:moveTo>
                  <a:cubicBezTo>
                    <a:pt x="13894" y="1"/>
                    <a:pt x="13868" y="11"/>
                    <a:pt x="13845" y="34"/>
                  </a:cubicBezTo>
                  <a:cubicBezTo>
                    <a:pt x="12284" y="2211"/>
                    <a:pt x="9860" y="3320"/>
                    <a:pt x="7601" y="4553"/>
                  </a:cubicBezTo>
                  <a:cubicBezTo>
                    <a:pt x="5588" y="5662"/>
                    <a:pt x="3657" y="6812"/>
                    <a:pt x="2260" y="8661"/>
                  </a:cubicBezTo>
                  <a:cubicBezTo>
                    <a:pt x="863" y="10509"/>
                    <a:pt x="206" y="12769"/>
                    <a:pt x="165" y="15028"/>
                  </a:cubicBezTo>
                  <a:cubicBezTo>
                    <a:pt x="1" y="20122"/>
                    <a:pt x="3164" y="24559"/>
                    <a:pt x="7025" y="27558"/>
                  </a:cubicBezTo>
                  <a:cubicBezTo>
                    <a:pt x="7037" y="27570"/>
                    <a:pt x="7053" y="27575"/>
                    <a:pt x="7067" y="27575"/>
                  </a:cubicBezTo>
                  <a:cubicBezTo>
                    <a:pt x="7101" y="27575"/>
                    <a:pt x="7125" y="27546"/>
                    <a:pt x="7067" y="27517"/>
                  </a:cubicBezTo>
                  <a:cubicBezTo>
                    <a:pt x="4930" y="25668"/>
                    <a:pt x="3082" y="23408"/>
                    <a:pt x="1932" y="20738"/>
                  </a:cubicBezTo>
                  <a:cubicBezTo>
                    <a:pt x="165" y="16425"/>
                    <a:pt x="617" y="11208"/>
                    <a:pt x="4150" y="7921"/>
                  </a:cubicBezTo>
                  <a:cubicBezTo>
                    <a:pt x="7231" y="5046"/>
                    <a:pt x="11503" y="3690"/>
                    <a:pt x="14009" y="157"/>
                  </a:cubicBezTo>
                  <a:cubicBezTo>
                    <a:pt x="14039" y="68"/>
                    <a:pt x="13983" y="1"/>
                    <a:pt x="139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0"/>
            <p:cNvSpPr/>
            <p:nvPr/>
          </p:nvSpPr>
          <p:spPr>
            <a:xfrm>
              <a:off x="4654676" y="2576953"/>
              <a:ext cx="565270" cy="614271"/>
            </a:xfrm>
            <a:custGeom>
              <a:avLst/>
              <a:gdLst/>
              <a:ahLst/>
              <a:cxnLst/>
              <a:rect l="l" t="t" r="r" b="b"/>
              <a:pathLst>
                <a:path w="53077" h="57678" extrusionOk="0">
                  <a:moveTo>
                    <a:pt x="1" y="1"/>
                  </a:moveTo>
                  <a:lnTo>
                    <a:pt x="1" y="83"/>
                  </a:lnTo>
                  <a:cubicBezTo>
                    <a:pt x="1" y="83"/>
                    <a:pt x="1" y="124"/>
                    <a:pt x="83" y="165"/>
                  </a:cubicBezTo>
                  <a:cubicBezTo>
                    <a:pt x="83" y="247"/>
                    <a:pt x="124" y="288"/>
                    <a:pt x="124" y="370"/>
                  </a:cubicBezTo>
                  <a:cubicBezTo>
                    <a:pt x="206" y="781"/>
                    <a:pt x="412" y="1603"/>
                    <a:pt x="740" y="2671"/>
                  </a:cubicBezTo>
                  <a:cubicBezTo>
                    <a:pt x="1356" y="5177"/>
                    <a:pt x="2383" y="9162"/>
                    <a:pt x="3657" y="14173"/>
                  </a:cubicBezTo>
                  <a:cubicBezTo>
                    <a:pt x="3821" y="14749"/>
                    <a:pt x="3986" y="15324"/>
                    <a:pt x="4068" y="15899"/>
                  </a:cubicBezTo>
                  <a:cubicBezTo>
                    <a:pt x="4109" y="16145"/>
                    <a:pt x="4232" y="16392"/>
                    <a:pt x="4273" y="16638"/>
                  </a:cubicBezTo>
                  <a:cubicBezTo>
                    <a:pt x="6286" y="24608"/>
                    <a:pt x="8833" y="34672"/>
                    <a:pt x="11585" y="45230"/>
                  </a:cubicBezTo>
                  <a:cubicBezTo>
                    <a:pt x="11626" y="45435"/>
                    <a:pt x="11667" y="45559"/>
                    <a:pt x="11709" y="45764"/>
                  </a:cubicBezTo>
                  <a:cubicBezTo>
                    <a:pt x="12078" y="47120"/>
                    <a:pt x="12407" y="48393"/>
                    <a:pt x="12736" y="49749"/>
                  </a:cubicBezTo>
                  <a:lnTo>
                    <a:pt x="12818" y="49872"/>
                  </a:lnTo>
                  <a:cubicBezTo>
                    <a:pt x="12818" y="49954"/>
                    <a:pt x="12818" y="49995"/>
                    <a:pt x="12859" y="50036"/>
                  </a:cubicBezTo>
                  <a:cubicBezTo>
                    <a:pt x="13516" y="52542"/>
                    <a:pt x="14132" y="55130"/>
                    <a:pt x="14790" y="57677"/>
                  </a:cubicBezTo>
                  <a:lnTo>
                    <a:pt x="53076" y="57677"/>
                  </a:lnTo>
                  <a:cubicBezTo>
                    <a:pt x="51474" y="51926"/>
                    <a:pt x="49831" y="46093"/>
                    <a:pt x="48229" y="40506"/>
                  </a:cubicBezTo>
                  <a:cubicBezTo>
                    <a:pt x="45600" y="31181"/>
                    <a:pt x="43094" y="22472"/>
                    <a:pt x="41163" y="15529"/>
                  </a:cubicBezTo>
                  <a:cubicBezTo>
                    <a:pt x="38945" y="7806"/>
                    <a:pt x="37343" y="2260"/>
                    <a:pt x="36850" y="576"/>
                  </a:cubicBezTo>
                  <a:cubicBezTo>
                    <a:pt x="36726" y="206"/>
                    <a:pt x="36685" y="1"/>
                    <a:pt x="36685" y="1"/>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40"/>
            <p:cNvSpPr/>
            <p:nvPr/>
          </p:nvSpPr>
          <p:spPr>
            <a:xfrm>
              <a:off x="4654676" y="2580577"/>
              <a:ext cx="542522" cy="531573"/>
            </a:xfrm>
            <a:custGeom>
              <a:avLst/>
              <a:gdLst/>
              <a:ahLst/>
              <a:cxnLst/>
              <a:rect l="l" t="t" r="r" b="b"/>
              <a:pathLst>
                <a:path w="50941" h="49913" extrusionOk="0">
                  <a:moveTo>
                    <a:pt x="1" y="0"/>
                  </a:moveTo>
                  <a:lnTo>
                    <a:pt x="12736" y="49913"/>
                  </a:lnTo>
                  <a:cubicBezTo>
                    <a:pt x="12736" y="49913"/>
                    <a:pt x="49625" y="40136"/>
                    <a:pt x="50283" y="39643"/>
                  </a:cubicBezTo>
                  <a:cubicBezTo>
                    <a:pt x="50940" y="39109"/>
                    <a:pt x="36521" y="0"/>
                    <a:pt x="3652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40"/>
            <p:cNvSpPr/>
            <p:nvPr/>
          </p:nvSpPr>
          <p:spPr>
            <a:xfrm>
              <a:off x="4785629" y="2936937"/>
              <a:ext cx="358341" cy="103955"/>
            </a:xfrm>
            <a:custGeom>
              <a:avLst/>
              <a:gdLst/>
              <a:ahLst/>
              <a:cxnLst/>
              <a:rect l="l" t="t" r="r" b="b"/>
              <a:pathLst>
                <a:path w="33647" h="9761" extrusionOk="0">
                  <a:moveTo>
                    <a:pt x="33538" y="1"/>
                  </a:moveTo>
                  <a:cubicBezTo>
                    <a:pt x="33518" y="1"/>
                    <a:pt x="33494" y="6"/>
                    <a:pt x="33468" y="20"/>
                  </a:cubicBezTo>
                  <a:cubicBezTo>
                    <a:pt x="22212" y="2690"/>
                    <a:pt x="11120" y="5853"/>
                    <a:pt x="152" y="9509"/>
                  </a:cubicBezTo>
                  <a:cubicBezTo>
                    <a:pt x="0" y="9547"/>
                    <a:pt x="24" y="9760"/>
                    <a:pt x="158" y="9760"/>
                  </a:cubicBezTo>
                  <a:cubicBezTo>
                    <a:pt x="169" y="9760"/>
                    <a:pt x="181" y="9759"/>
                    <a:pt x="193" y="9756"/>
                  </a:cubicBezTo>
                  <a:cubicBezTo>
                    <a:pt x="11449" y="7044"/>
                    <a:pt x="22582" y="3840"/>
                    <a:pt x="33509" y="225"/>
                  </a:cubicBezTo>
                  <a:cubicBezTo>
                    <a:pt x="33647" y="156"/>
                    <a:pt x="33640" y="1"/>
                    <a:pt x="33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40"/>
            <p:cNvSpPr/>
            <p:nvPr/>
          </p:nvSpPr>
          <p:spPr>
            <a:xfrm>
              <a:off x="4453860" y="2577073"/>
              <a:ext cx="577081" cy="614271"/>
            </a:xfrm>
            <a:custGeom>
              <a:avLst/>
              <a:gdLst/>
              <a:ahLst/>
              <a:cxnLst/>
              <a:rect l="l" t="t" r="r" b="b"/>
              <a:pathLst>
                <a:path w="54186" h="57678" extrusionOk="0">
                  <a:moveTo>
                    <a:pt x="4438" y="1"/>
                  </a:moveTo>
                  <a:cubicBezTo>
                    <a:pt x="4438" y="1"/>
                    <a:pt x="4438" y="247"/>
                    <a:pt x="4397" y="781"/>
                  </a:cubicBezTo>
                  <a:cubicBezTo>
                    <a:pt x="4314" y="1069"/>
                    <a:pt x="4314" y="1438"/>
                    <a:pt x="4273" y="1890"/>
                  </a:cubicBezTo>
                  <a:cubicBezTo>
                    <a:pt x="4191" y="2671"/>
                    <a:pt x="4109" y="3657"/>
                    <a:pt x="4027" y="4848"/>
                  </a:cubicBezTo>
                  <a:cubicBezTo>
                    <a:pt x="4027" y="5136"/>
                    <a:pt x="3986" y="5464"/>
                    <a:pt x="3986" y="5793"/>
                  </a:cubicBezTo>
                  <a:cubicBezTo>
                    <a:pt x="3904" y="5916"/>
                    <a:pt x="3904" y="6080"/>
                    <a:pt x="3904" y="6163"/>
                  </a:cubicBezTo>
                  <a:cubicBezTo>
                    <a:pt x="3821" y="7929"/>
                    <a:pt x="3616" y="9983"/>
                    <a:pt x="3452" y="12284"/>
                  </a:cubicBezTo>
                  <a:cubicBezTo>
                    <a:pt x="3411" y="12571"/>
                    <a:pt x="3411" y="12941"/>
                    <a:pt x="3370" y="13311"/>
                  </a:cubicBezTo>
                  <a:lnTo>
                    <a:pt x="3370" y="13475"/>
                  </a:lnTo>
                  <a:cubicBezTo>
                    <a:pt x="3287" y="14132"/>
                    <a:pt x="3246" y="14789"/>
                    <a:pt x="3205" y="15529"/>
                  </a:cubicBezTo>
                  <a:cubicBezTo>
                    <a:pt x="3164" y="15816"/>
                    <a:pt x="3164" y="16186"/>
                    <a:pt x="3082" y="16556"/>
                  </a:cubicBezTo>
                  <a:cubicBezTo>
                    <a:pt x="3082" y="16802"/>
                    <a:pt x="3041" y="17049"/>
                    <a:pt x="3041" y="17295"/>
                  </a:cubicBezTo>
                  <a:cubicBezTo>
                    <a:pt x="3000" y="18117"/>
                    <a:pt x="2877" y="18939"/>
                    <a:pt x="2836" y="19842"/>
                  </a:cubicBezTo>
                  <a:cubicBezTo>
                    <a:pt x="2836" y="20171"/>
                    <a:pt x="2836" y="20500"/>
                    <a:pt x="2794" y="20787"/>
                  </a:cubicBezTo>
                  <a:cubicBezTo>
                    <a:pt x="2630" y="22513"/>
                    <a:pt x="2548" y="24279"/>
                    <a:pt x="2384" y="26087"/>
                  </a:cubicBezTo>
                  <a:cubicBezTo>
                    <a:pt x="2384" y="26292"/>
                    <a:pt x="2343" y="26497"/>
                    <a:pt x="2343" y="26703"/>
                  </a:cubicBezTo>
                  <a:cubicBezTo>
                    <a:pt x="2219" y="28305"/>
                    <a:pt x="2055" y="29948"/>
                    <a:pt x="1973" y="31591"/>
                  </a:cubicBezTo>
                  <a:cubicBezTo>
                    <a:pt x="1850" y="32988"/>
                    <a:pt x="1767" y="34344"/>
                    <a:pt x="1644" y="35781"/>
                  </a:cubicBezTo>
                  <a:cubicBezTo>
                    <a:pt x="1603" y="36274"/>
                    <a:pt x="1603" y="36726"/>
                    <a:pt x="1562" y="37178"/>
                  </a:cubicBezTo>
                  <a:lnTo>
                    <a:pt x="1233" y="40711"/>
                  </a:lnTo>
                  <a:lnTo>
                    <a:pt x="1233" y="40999"/>
                  </a:lnTo>
                  <a:cubicBezTo>
                    <a:pt x="1233" y="41245"/>
                    <a:pt x="1192" y="41533"/>
                    <a:pt x="1192" y="41820"/>
                  </a:cubicBezTo>
                  <a:cubicBezTo>
                    <a:pt x="1151" y="42560"/>
                    <a:pt x="1110" y="43299"/>
                    <a:pt x="1028" y="43997"/>
                  </a:cubicBezTo>
                  <a:lnTo>
                    <a:pt x="1028" y="44285"/>
                  </a:lnTo>
                  <a:cubicBezTo>
                    <a:pt x="946" y="45846"/>
                    <a:pt x="782" y="47407"/>
                    <a:pt x="699" y="49009"/>
                  </a:cubicBezTo>
                  <a:cubicBezTo>
                    <a:pt x="412" y="51803"/>
                    <a:pt x="206" y="54637"/>
                    <a:pt x="1" y="57472"/>
                  </a:cubicBezTo>
                  <a:lnTo>
                    <a:pt x="1" y="57677"/>
                  </a:lnTo>
                  <a:lnTo>
                    <a:pt x="36685" y="57677"/>
                  </a:lnTo>
                  <a:lnTo>
                    <a:pt x="36685" y="57472"/>
                  </a:lnTo>
                  <a:lnTo>
                    <a:pt x="36685" y="56897"/>
                  </a:lnTo>
                  <a:cubicBezTo>
                    <a:pt x="36768" y="54268"/>
                    <a:pt x="36850" y="51885"/>
                    <a:pt x="36932" y="49708"/>
                  </a:cubicBezTo>
                  <a:lnTo>
                    <a:pt x="36932" y="49543"/>
                  </a:lnTo>
                  <a:cubicBezTo>
                    <a:pt x="36973" y="49215"/>
                    <a:pt x="36973" y="48886"/>
                    <a:pt x="36973" y="48598"/>
                  </a:cubicBezTo>
                  <a:lnTo>
                    <a:pt x="36973" y="48516"/>
                  </a:lnTo>
                  <a:lnTo>
                    <a:pt x="36973" y="48064"/>
                  </a:lnTo>
                  <a:lnTo>
                    <a:pt x="36973" y="47407"/>
                  </a:lnTo>
                  <a:lnTo>
                    <a:pt x="36973" y="47037"/>
                  </a:lnTo>
                  <a:cubicBezTo>
                    <a:pt x="36973" y="46421"/>
                    <a:pt x="37055" y="45764"/>
                    <a:pt x="37055" y="45189"/>
                  </a:cubicBezTo>
                  <a:cubicBezTo>
                    <a:pt x="37096" y="44819"/>
                    <a:pt x="37096" y="44490"/>
                    <a:pt x="37096" y="44162"/>
                  </a:cubicBezTo>
                  <a:cubicBezTo>
                    <a:pt x="37137" y="43956"/>
                    <a:pt x="37137" y="43792"/>
                    <a:pt x="37137" y="43587"/>
                  </a:cubicBezTo>
                  <a:lnTo>
                    <a:pt x="37137" y="43053"/>
                  </a:lnTo>
                  <a:lnTo>
                    <a:pt x="37137" y="42642"/>
                  </a:lnTo>
                  <a:cubicBezTo>
                    <a:pt x="37178" y="42354"/>
                    <a:pt x="37178" y="42108"/>
                    <a:pt x="37178" y="41902"/>
                  </a:cubicBezTo>
                  <a:lnTo>
                    <a:pt x="37178" y="41245"/>
                  </a:lnTo>
                  <a:lnTo>
                    <a:pt x="37178" y="40793"/>
                  </a:lnTo>
                  <a:cubicBezTo>
                    <a:pt x="37261" y="40218"/>
                    <a:pt x="37261" y="39889"/>
                    <a:pt x="37261" y="39889"/>
                  </a:cubicBezTo>
                  <a:lnTo>
                    <a:pt x="37302" y="39848"/>
                  </a:lnTo>
                  <a:lnTo>
                    <a:pt x="37343" y="39848"/>
                  </a:lnTo>
                  <a:cubicBezTo>
                    <a:pt x="37384" y="39848"/>
                    <a:pt x="37466" y="39807"/>
                    <a:pt x="37466" y="39807"/>
                  </a:cubicBezTo>
                  <a:cubicBezTo>
                    <a:pt x="37589" y="39684"/>
                    <a:pt x="37754" y="39602"/>
                    <a:pt x="37877" y="39561"/>
                  </a:cubicBezTo>
                  <a:cubicBezTo>
                    <a:pt x="37918" y="39561"/>
                    <a:pt x="37959" y="39479"/>
                    <a:pt x="38000" y="39479"/>
                  </a:cubicBezTo>
                  <a:lnTo>
                    <a:pt x="38123" y="39479"/>
                  </a:lnTo>
                  <a:cubicBezTo>
                    <a:pt x="38164" y="39479"/>
                    <a:pt x="38164" y="39438"/>
                    <a:pt x="38205" y="39438"/>
                  </a:cubicBezTo>
                  <a:lnTo>
                    <a:pt x="38534" y="39273"/>
                  </a:lnTo>
                  <a:cubicBezTo>
                    <a:pt x="40958" y="37835"/>
                    <a:pt x="43012" y="36808"/>
                    <a:pt x="44573" y="36110"/>
                  </a:cubicBezTo>
                  <a:cubicBezTo>
                    <a:pt x="44655" y="36069"/>
                    <a:pt x="44737" y="36069"/>
                    <a:pt x="44778" y="35987"/>
                  </a:cubicBezTo>
                  <a:cubicBezTo>
                    <a:pt x="44943" y="35905"/>
                    <a:pt x="45107" y="35864"/>
                    <a:pt x="45189" y="35781"/>
                  </a:cubicBezTo>
                  <a:cubicBezTo>
                    <a:pt x="45600" y="35576"/>
                    <a:pt x="46011" y="35453"/>
                    <a:pt x="46339" y="35288"/>
                  </a:cubicBezTo>
                  <a:cubicBezTo>
                    <a:pt x="46421" y="35247"/>
                    <a:pt x="46504" y="35247"/>
                    <a:pt x="46586" y="35165"/>
                  </a:cubicBezTo>
                  <a:cubicBezTo>
                    <a:pt x="46956" y="35042"/>
                    <a:pt x="47243" y="34919"/>
                    <a:pt x="47448" y="34837"/>
                  </a:cubicBezTo>
                  <a:cubicBezTo>
                    <a:pt x="47654" y="34754"/>
                    <a:pt x="47818" y="34713"/>
                    <a:pt x="47941" y="34672"/>
                  </a:cubicBezTo>
                  <a:lnTo>
                    <a:pt x="48024" y="34672"/>
                  </a:lnTo>
                  <a:cubicBezTo>
                    <a:pt x="48147" y="34426"/>
                    <a:pt x="48188" y="34138"/>
                    <a:pt x="48270" y="33892"/>
                  </a:cubicBezTo>
                  <a:cubicBezTo>
                    <a:pt x="48599" y="33070"/>
                    <a:pt x="48845" y="32207"/>
                    <a:pt x="49092" y="31345"/>
                  </a:cubicBezTo>
                  <a:cubicBezTo>
                    <a:pt x="49215" y="31016"/>
                    <a:pt x="49297" y="30646"/>
                    <a:pt x="49420" y="30359"/>
                  </a:cubicBezTo>
                  <a:cubicBezTo>
                    <a:pt x="49585" y="29743"/>
                    <a:pt x="49790" y="29085"/>
                    <a:pt x="49913" y="28469"/>
                  </a:cubicBezTo>
                  <a:cubicBezTo>
                    <a:pt x="49995" y="28099"/>
                    <a:pt x="50078" y="27730"/>
                    <a:pt x="50201" y="27360"/>
                  </a:cubicBezTo>
                  <a:cubicBezTo>
                    <a:pt x="50283" y="26949"/>
                    <a:pt x="50406" y="26497"/>
                    <a:pt x="50488" y="26045"/>
                  </a:cubicBezTo>
                  <a:lnTo>
                    <a:pt x="51433" y="21732"/>
                  </a:lnTo>
                  <a:cubicBezTo>
                    <a:pt x="51474" y="21362"/>
                    <a:pt x="51556" y="20993"/>
                    <a:pt x="51639" y="20664"/>
                  </a:cubicBezTo>
                  <a:cubicBezTo>
                    <a:pt x="51680" y="20253"/>
                    <a:pt x="51762" y="19842"/>
                    <a:pt x="51844" y="19432"/>
                  </a:cubicBezTo>
                  <a:cubicBezTo>
                    <a:pt x="51967" y="18733"/>
                    <a:pt x="52091" y="18076"/>
                    <a:pt x="52173" y="17460"/>
                  </a:cubicBezTo>
                  <a:cubicBezTo>
                    <a:pt x="52296" y="16843"/>
                    <a:pt x="52378" y="16227"/>
                    <a:pt x="52501" y="15652"/>
                  </a:cubicBezTo>
                  <a:cubicBezTo>
                    <a:pt x="52542" y="15447"/>
                    <a:pt x="52542" y="15241"/>
                    <a:pt x="52583" y="15036"/>
                  </a:cubicBezTo>
                  <a:cubicBezTo>
                    <a:pt x="52748" y="14091"/>
                    <a:pt x="52912" y="13105"/>
                    <a:pt x="52994" y="12160"/>
                  </a:cubicBezTo>
                  <a:cubicBezTo>
                    <a:pt x="52994" y="12037"/>
                    <a:pt x="52994" y="11832"/>
                    <a:pt x="53076" y="11667"/>
                  </a:cubicBezTo>
                  <a:cubicBezTo>
                    <a:pt x="53118" y="11421"/>
                    <a:pt x="53118" y="11092"/>
                    <a:pt x="53159" y="10846"/>
                  </a:cubicBezTo>
                  <a:cubicBezTo>
                    <a:pt x="53364" y="9490"/>
                    <a:pt x="53528" y="8217"/>
                    <a:pt x="53610" y="7107"/>
                  </a:cubicBezTo>
                  <a:cubicBezTo>
                    <a:pt x="53610" y="6861"/>
                    <a:pt x="53693" y="6738"/>
                    <a:pt x="53693" y="6532"/>
                  </a:cubicBezTo>
                  <a:cubicBezTo>
                    <a:pt x="53734" y="5916"/>
                    <a:pt x="53775" y="5382"/>
                    <a:pt x="53816" y="4889"/>
                  </a:cubicBezTo>
                  <a:cubicBezTo>
                    <a:pt x="53816" y="4643"/>
                    <a:pt x="53898" y="4437"/>
                    <a:pt x="53898" y="4150"/>
                  </a:cubicBezTo>
                  <a:cubicBezTo>
                    <a:pt x="53898" y="4026"/>
                    <a:pt x="53939" y="3821"/>
                    <a:pt x="53939" y="3657"/>
                  </a:cubicBezTo>
                  <a:cubicBezTo>
                    <a:pt x="53980" y="3533"/>
                    <a:pt x="53980" y="3492"/>
                    <a:pt x="53980" y="3410"/>
                  </a:cubicBezTo>
                  <a:cubicBezTo>
                    <a:pt x="53980" y="3246"/>
                    <a:pt x="54021" y="3082"/>
                    <a:pt x="54021" y="2999"/>
                  </a:cubicBezTo>
                  <a:lnTo>
                    <a:pt x="54021" y="2835"/>
                  </a:lnTo>
                  <a:cubicBezTo>
                    <a:pt x="54021" y="2589"/>
                    <a:pt x="54103" y="2301"/>
                    <a:pt x="54103" y="2096"/>
                  </a:cubicBezTo>
                  <a:cubicBezTo>
                    <a:pt x="54103" y="1890"/>
                    <a:pt x="54145" y="1767"/>
                    <a:pt x="54145" y="1603"/>
                  </a:cubicBezTo>
                  <a:lnTo>
                    <a:pt x="54145" y="1562"/>
                  </a:lnTo>
                  <a:lnTo>
                    <a:pt x="54145" y="1438"/>
                  </a:lnTo>
                  <a:cubicBezTo>
                    <a:pt x="54145" y="1233"/>
                    <a:pt x="54186" y="987"/>
                    <a:pt x="54186" y="822"/>
                  </a:cubicBezTo>
                  <a:lnTo>
                    <a:pt x="54186" y="576"/>
                  </a:lnTo>
                  <a:lnTo>
                    <a:pt x="54186" y="411"/>
                  </a:lnTo>
                  <a:lnTo>
                    <a:pt x="54186" y="329"/>
                  </a:lnTo>
                  <a:lnTo>
                    <a:pt x="54186" y="165"/>
                  </a:lnTo>
                  <a:lnTo>
                    <a:pt x="54186" y="1"/>
                  </a:ln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40"/>
            <p:cNvSpPr/>
            <p:nvPr/>
          </p:nvSpPr>
          <p:spPr>
            <a:xfrm>
              <a:off x="4435925" y="2578820"/>
              <a:ext cx="595015" cy="531701"/>
            </a:xfrm>
            <a:custGeom>
              <a:avLst/>
              <a:gdLst/>
              <a:ahLst/>
              <a:cxnLst/>
              <a:rect l="l" t="t" r="r" b="b"/>
              <a:pathLst>
                <a:path w="55870" h="49925" extrusionOk="0">
                  <a:moveTo>
                    <a:pt x="55870" y="1"/>
                  </a:moveTo>
                  <a:lnTo>
                    <a:pt x="6163" y="42"/>
                  </a:lnTo>
                  <a:cubicBezTo>
                    <a:pt x="6163" y="42"/>
                    <a:pt x="1973" y="23334"/>
                    <a:pt x="1" y="48681"/>
                  </a:cubicBezTo>
                  <a:cubicBezTo>
                    <a:pt x="2378" y="49315"/>
                    <a:pt x="17718" y="49924"/>
                    <a:pt x="29508" y="49924"/>
                  </a:cubicBezTo>
                  <a:cubicBezTo>
                    <a:pt x="32998" y="49924"/>
                    <a:pt x="36177" y="49871"/>
                    <a:pt x="38616" y="49749"/>
                  </a:cubicBezTo>
                  <a:cubicBezTo>
                    <a:pt x="38821" y="43792"/>
                    <a:pt x="38986" y="39890"/>
                    <a:pt x="38986" y="39890"/>
                  </a:cubicBezTo>
                  <a:cubicBezTo>
                    <a:pt x="45353" y="36028"/>
                    <a:pt x="49584" y="34590"/>
                    <a:pt x="49584" y="34590"/>
                  </a:cubicBezTo>
                  <a:cubicBezTo>
                    <a:pt x="49913" y="33522"/>
                    <a:pt x="51310" y="32701"/>
                    <a:pt x="51638" y="31592"/>
                  </a:cubicBezTo>
                  <a:cubicBezTo>
                    <a:pt x="55829" y="17748"/>
                    <a:pt x="55870" y="1"/>
                    <a:pt x="5587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40"/>
            <p:cNvSpPr/>
            <p:nvPr/>
          </p:nvSpPr>
          <p:spPr>
            <a:xfrm>
              <a:off x="4801242" y="2915498"/>
              <a:ext cx="240051" cy="109588"/>
            </a:xfrm>
            <a:custGeom>
              <a:avLst/>
              <a:gdLst/>
              <a:ahLst/>
              <a:cxnLst/>
              <a:rect l="l" t="t" r="r" b="b"/>
              <a:pathLst>
                <a:path w="22540" h="10290" extrusionOk="0">
                  <a:moveTo>
                    <a:pt x="22444" y="0"/>
                  </a:moveTo>
                  <a:cubicBezTo>
                    <a:pt x="22428" y="0"/>
                    <a:pt x="22410" y="6"/>
                    <a:pt x="22389" y="20"/>
                  </a:cubicBezTo>
                  <a:cubicBezTo>
                    <a:pt x="18487" y="1170"/>
                    <a:pt x="14584" y="2484"/>
                    <a:pt x="10887" y="4169"/>
                  </a:cubicBezTo>
                  <a:cubicBezTo>
                    <a:pt x="8997" y="5031"/>
                    <a:pt x="7148" y="6017"/>
                    <a:pt x="5341" y="7044"/>
                  </a:cubicBezTo>
                  <a:cubicBezTo>
                    <a:pt x="3575" y="8030"/>
                    <a:pt x="1767" y="9016"/>
                    <a:pt x="42" y="10166"/>
                  </a:cubicBezTo>
                  <a:cubicBezTo>
                    <a:pt x="1" y="10166"/>
                    <a:pt x="42" y="10290"/>
                    <a:pt x="124" y="10290"/>
                  </a:cubicBezTo>
                  <a:cubicBezTo>
                    <a:pt x="2013" y="9468"/>
                    <a:pt x="3821" y="8523"/>
                    <a:pt x="5711" y="7702"/>
                  </a:cubicBezTo>
                  <a:cubicBezTo>
                    <a:pt x="7600" y="6880"/>
                    <a:pt x="9490" y="6058"/>
                    <a:pt x="11380" y="5237"/>
                  </a:cubicBezTo>
                  <a:cubicBezTo>
                    <a:pt x="15077" y="3594"/>
                    <a:pt x="18692" y="1745"/>
                    <a:pt x="22471" y="143"/>
                  </a:cubicBezTo>
                  <a:cubicBezTo>
                    <a:pt x="22540" y="143"/>
                    <a:pt x="22523" y="0"/>
                    <a:pt x="22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40"/>
            <p:cNvSpPr/>
            <p:nvPr/>
          </p:nvSpPr>
          <p:spPr>
            <a:xfrm>
              <a:off x="4910617" y="2630451"/>
              <a:ext cx="90142" cy="333867"/>
            </a:xfrm>
            <a:custGeom>
              <a:avLst/>
              <a:gdLst/>
              <a:ahLst/>
              <a:cxnLst/>
              <a:rect l="l" t="t" r="r" b="b"/>
              <a:pathLst>
                <a:path w="8464" h="31349" extrusionOk="0">
                  <a:moveTo>
                    <a:pt x="1171" y="0"/>
                  </a:moveTo>
                  <a:cubicBezTo>
                    <a:pt x="1099" y="0"/>
                    <a:pt x="1028" y="41"/>
                    <a:pt x="1028" y="124"/>
                  </a:cubicBezTo>
                  <a:cubicBezTo>
                    <a:pt x="617" y="4437"/>
                    <a:pt x="494" y="8792"/>
                    <a:pt x="288" y="13105"/>
                  </a:cubicBezTo>
                  <a:cubicBezTo>
                    <a:pt x="165" y="14954"/>
                    <a:pt x="83" y="16761"/>
                    <a:pt x="1" y="18610"/>
                  </a:cubicBezTo>
                  <a:cubicBezTo>
                    <a:pt x="1" y="20171"/>
                    <a:pt x="83" y="21814"/>
                    <a:pt x="658" y="23170"/>
                  </a:cubicBezTo>
                  <a:cubicBezTo>
                    <a:pt x="1069" y="24114"/>
                    <a:pt x="1849" y="24690"/>
                    <a:pt x="2794" y="24813"/>
                  </a:cubicBezTo>
                  <a:cubicBezTo>
                    <a:pt x="2753" y="25224"/>
                    <a:pt x="2671" y="25634"/>
                    <a:pt x="2589" y="26004"/>
                  </a:cubicBezTo>
                  <a:cubicBezTo>
                    <a:pt x="2424" y="26620"/>
                    <a:pt x="2301" y="27195"/>
                    <a:pt x="2219" y="27771"/>
                  </a:cubicBezTo>
                  <a:cubicBezTo>
                    <a:pt x="2055" y="28305"/>
                    <a:pt x="2014" y="28921"/>
                    <a:pt x="1890" y="29496"/>
                  </a:cubicBezTo>
                  <a:cubicBezTo>
                    <a:pt x="1808" y="30071"/>
                    <a:pt x="1685" y="30687"/>
                    <a:pt x="1767" y="31262"/>
                  </a:cubicBezTo>
                  <a:cubicBezTo>
                    <a:pt x="1767" y="31313"/>
                    <a:pt x="1798" y="31348"/>
                    <a:pt x="1832" y="31348"/>
                  </a:cubicBezTo>
                  <a:cubicBezTo>
                    <a:pt x="1853" y="31348"/>
                    <a:pt x="1875" y="31335"/>
                    <a:pt x="1890" y="31303"/>
                  </a:cubicBezTo>
                  <a:cubicBezTo>
                    <a:pt x="2219" y="30769"/>
                    <a:pt x="2383" y="30153"/>
                    <a:pt x="2506" y="29619"/>
                  </a:cubicBezTo>
                  <a:cubicBezTo>
                    <a:pt x="2671" y="29044"/>
                    <a:pt x="2794" y="28428"/>
                    <a:pt x="2876" y="27853"/>
                  </a:cubicBezTo>
                  <a:cubicBezTo>
                    <a:pt x="2999" y="27278"/>
                    <a:pt x="3041" y="26661"/>
                    <a:pt x="3082" y="26045"/>
                  </a:cubicBezTo>
                  <a:cubicBezTo>
                    <a:pt x="3123" y="25634"/>
                    <a:pt x="3205" y="25306"/>
                    <a:pt x="3205" y="24895"/>
                  </a:cubicBezTo>
                  <a:cubicBezTo>
                    <a:pt x="3328" y="24895"/>
                    <a:pt x="3492" y="24895"/>
                    <a:pt x="3698" y="24813"/>
                  </a:cubicBezTo>
                  <a:cubicBezTo>
                    <a:pt x="5136" y="24525"/>
                    <a:pt x="6080" y="23375"/>
                    <a:pt x="6614" y="22102"/>
                  </a:cubicBezTo>
                  <a:cubicBezTo>
                    <a:pt x="7313" y="20623"/>
                    <a:pt x="7559" y="18938"/>
                    <a:pt x="7806" y="17336"/>
                  </a:cubicBezTo>
                  <a:cubicBezTo>
                    <a:pt x="8134" y="15570"/>
                    <a:pt x="8258" y="13721"/>
                    <a:pt x="8381" y="11955"/>
                  </a:cubicBezTo>
                  <a:cubicBezTo>
                    <a:pt x="8463" y="10065"/>
                    <a:pt x="8463" y="8175"/>
                    <a:pt x="8422" y="6286"/>
                  </a:cubicBezTo>
                  <a:cubicBezTo>
                    <a:pt x="8381" y="4396"/>
                    <a:pt x="8134" y="2547"/>
                    <a:pt x="8011" y="658"/>
                  </a:cubicBezTo>
                  <a:cubicBezTo>
                    <a:pt x="7991" y="596"/>
                    <a:pt x="7939" y="565"/>
                    <a:pt x="7893" y="565"/>
                  </a:cubicBezTo>
                  <a:cubicBezTo>
                    <a:pt x="7847" y="565"/>
                    <a:pt x="7806" y="596"/>
                    <a:pt x="7806" y="658"/>
                  </a:cubicBezTo>
                  <a:cubicBezTo>
                    <a:pt x="7929" y="2506"/>
                    <a:pt x="7724" y="4437"/>
                    <a:pt x="7600" y="6286"/>
                  </a:cubicBezTo>
                  <a:cubicBezTo>
                    <a:pt x="7518" y="8134"/>
                    <a:pt x="7354" y="9942"/>
                    <a:pt x="7149" y="11790"/>
                  </a:cubicBezTo>
                  <a:cubicBezTo>
                    <a:pt x="6861" y="14871"/>
                    <a:pt x="6491" y="18117"/>
                    <a:pt x="5546" y="21075"/>
                  </a:cubicBezTo>
                  <a:cubicBezTo>
                    <a:pt x="5233" y="22171"/>
                    <a:pt x="4435" y="23715"/>
                    <a:pt x="3080" y="23715"/>
                  </a:cubicBezTo>
                  <a:cubicBezTo>
                    <a:pt x="3013" y="23715"/>
                    <a:pt x="2945" y="23711"/>
                    <a:pt x="2876" y="23704"/>
                  </a:cubicBezTo>
                  <a:cubicBezTo>
                    <a:pt x="1274" y="23539"/>
                    <a:pt x="1028" y="21239"/>
                    <a:pt x="945" y="20006"/>
                  </a:cubicBezTo>
                  <a:cubicBezTo>
                    <a:pt x="822" y="18404"/>
                    <a:pt x="945" y="16802"/>
                    <a:pt x="987" y="15241"/>
                  </a:cubicBezTo>
                  <a:cubicBezTo>
                    <a:pt x="1028" y="13516"/>
                    <a:pt x="1110" y="11873"/>
                    <a:pt x="1151" y="10188"/>
                  </a:cubicBezTo>
                  <a:cubicBezTo>
                    <a:pt x="1233" y="6861"/>
                    <a:pt x="1356" y="3451"/>
                    <a:pt x="1315" y="124"/>
                  </a:cubicBezTo>
                  <a:cubicBezTo>
                    <a:pt x="1315" y="41"/>
                    <a:pt x="1243"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40"/>
            <p:cNvSpPr/>
            <p:nvPr/>
          </p:nvSpPr>
          <p:spPr>
            <a:xfrm>
              <a:off x="4457811" y="3047388"/>
              <a:ext cx="371877" cy="19266"/>
            </a:xfrm>
            <a:custGeom>
              <a:avLst/>
              <a:gdLst/>
              <a:ahLst/>
              <a:cxnLst/>
              <a:rect l="l" t="t" r="r" b="b"/>
              <a:pathLst>
                <a:path w="34918" h="1809" extrusionOk="0">
                  <a:moveTo>
                    <a:pt x="164" y="1"/>
                  </a:moveTo>
                  <a:cubicBezTo>
                    <a:pt x="12" y="1"/>
                    <a:pt x="1" y="211"/>
                    <a:pt x="129" y="211"/>
                  </a:cubicBezTo>
                  <a:cubicBezTo>
                    <a:pt x="140" y="211"/>
                    <a:pt x="151" y="209"/>
                    <a:pt x="164" y="206"/>
                  </a:cubicBezTo>
                  <a:cubicBezTo>
                    <a:pt x="11666" y="1233"/>
                    <a:pt x="23210" y="1767"/>
                    <a:pt x="34795" y="1808"/>
                  </a:cubicBezTo>
                  <a:cubicBezTo>
                    <a:pt x="34918" y="1808"/>
                    <a:pt x="34918" y="1603"/>
                    <a:pt x="34795" y="1603"/>
                  </a:cubicBezTo>
                  <a:cubicBezTo>
                    <a:pt x="23292" y="576"/>
                    <a:pt x="11708" y="42"/>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40"/>
            <p:cNvSpPr/>
            <p:nvPr/>
          </p:nvSpPr>
          <p:spPr>
            <a:xfrm>
              <a:off x="4485363" y="2640814"/>
              <a:ext cx="239763" cy="190028"/>
            </a:xfrm>
            <a:custGeom>
              <a:avLst/>
              <a:gdLst/>
              <a:ahLst/>
              <a:cxnLst/>
              <a:rect l="l" t="t" r="r" b="b"/>
              <a:pathLst>
                <a:path w="22513" h="17843" extrusionOk="0">
                  <a:moveTo>
                    <a:pt x="22427" y="0"/>
                  </a:moveTo>
                  <a:cubicBezTo>
                    <a:pt x="22396" y="0"/>
                    <a:pt x="22365" y="20"/>
                    <a:pt x="22348" y="54"/>
                  </a:cubicBezTo>
                  <a:cubicBezTo>
                    <a:pt x="21157" y="5272"/>
                    <a:pt x="19267" y="10735"/>
                    <a:pt x="14954" y="14104"/>
                  </a:cubicBezTo>
                  <a:cubicBezTo>
                    <a:pt x="12982" y="15624"/>
                    <a:pt x="10558" y="16445"/>
                    <a:pt x="8094" y="16774"/>
                  </a:cubicBezTo>
                  <a:cubicBezTo>
                    <a:pt x="7311" y="16861"/>
                    <a:pt x="6526" y="16895"/>
                    <a:pt x="5737" y="16895"/>
                  </a:cubicBezTo>
                  <a:cubicBezTo>
                    <a:pt x="3917" y="16895"/>
                    <a:pt x="2082" y="16712"/>
                    <a:pt x="247" y="16569"/>
                  </a:cubicBezTo>
                  <a:cubicBezTo>
                    <a:pt x="42" y="16569"/>
                    <a:pt x="1" y="16815"/>
                    <a:pt x="165" y="16856"/>
                  </a:cubicBezTo>
                  <a:cubicBezTo>
                    <a:pt x="2507" y="17472"/>
                    <a:pt x="5013" y="17842"/>
                    <a:pt x="7436" y="17842"/>
                  </a:cubicBezTo>
                  <a:cubicBezTo>
                    <a:pt x="9531" y="17842"/>
                    <a:pt x="11667" y="17513"/>
                    <a:pt x="13557" y="16610"/>
                  </a:cubicBezTo>
                  <a:cubicBezTo>
                    <a:pt x="15324" y="15706"/>
                    <a:pt x="16885" y="14391"/>
                    <a:pt x="18158" y="12789"/>
                  </a:cubicBezTo>
                  <a:cubicBezTo>
                    <a:pt x="21075" y="9215"/>
                    <a:pt x="22020" y="4573"/>
                    <a:pt x="22513" y="137"/>
                  </a:cubicBezTo>
                  <a:cubicBezTo>
                    <a:pt x="22513" y="40"/>
                    <a:pt x="22470" y="0"/>
                    <a:pt x="2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40"/>
            <p:cNvSpPr/>
            <p:nvPr/>
          </p:nvSpPr>
          <p:spPr>
            <a:xfrm>
              <a:off x="4468738" y="1951343"/>
              <a:ext cx="668522" cy="667308"/>
            </a:xfrm>
            <a:custGeom>
              <a:avLst/>
              <a:gdLst/>
              <a:ahLst/>
              <a:cxnLst/>
              <a:rect l="l" t="t" r="r" b="b"/>
              <a:pathLst>
                <a:path w="62772" h="62658" extrusionOk="0">
                  <a:moveTo>
                    <a:pt x="34966" y="0"/>
                  </a:moveTo>
                  <a:cubicBezTo>
                    <a:pt x="30748" y="0"/>
                    <a:pt x="26395" y="2138"/>
                    <a:pt x="24361" y="4118"/>
                  </a:cubicBezTo>
                  <a:cubicBezTo>
                    <a:pt x="14502" y="13813"/>
                    <a:pt x="5752" y="38543"/>
                    <a:pt x="1" y="60726"/>
                  </a:cubicBezTo>
                  <a:lnTo>
                    <a:pt x="57841" y="62657"/>
                  </a:lnTo>
                  <a:cubicBezTo>
                    <a:pt x="58088" y="62575"/>
                    <a:pt x="56445" y="48197"/>
                    <a:pt x="56445" y="48197"/>
                  </a:cubicBezTo>
                  <a:cubicBezTo>
                    <a:pt x="56445" y="48197"/>
                    <a:pt x="62771" y="39159"/>
                    <a:pt x="60183" y="32011"/>
                  </a:cubicBezTo>
                  <a:cubicBezTo>
                    <a:pt x="58910" y="28396"/>
                    <a:pt x="46750" y="6994"/>
                    <a:pt x="41245" y="2187"/>
                  </a:cubicBezTo>
                  <a:cubicBezTo>
                    <a:pt x="39441" y="612"/>
                    <a:pt x="37223" y="0"/>
                    <a:pt x="34966"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40"/>
            <p:cNvSpPr/>
            <p:nvPr/>
          </p:nvSpPr>
          <p:spPr>
            <a:xfrm>
              <a:off x="4813926" y="2409943"/>
              <a:ext cx="196450" cy="54262"/>
            </a:xfrm>
            <a:custGeom>
              <a:avLst/>
              <a:gdLst/>
              <a:ahLst/>
              <a:cxnLst/>
              <a:rect l="l" t="t" r="r" b="b"/>
              <a:pathLst>
                <a:path w="18446" h="5095" extrusionOk="0">
                  <a:moveTo>
                    <a:pt x="18323" y="1"/>
                  </a:moveTo>
                  <a:cubicBezTo>
                    <a:pt x="15570" y="42"/>
                    <a:pt x="12777" y="617"/>
                    <a:pt x="10107" y="1357"/>
                  </a:cubicBezTo>
                  <a:cubicBezTo>
                    <a:pt x="7436" y="2137"/>
                    <a:pt x="1562" y="4438"/>
                    <a:pt x="42" y="5054"/>
                  </a:cubicBezTo>
                  <a:cubicBezTo>
                    <a:pt x="1" y="5054"/>
                    <a:pt x="42" y="5095"/>
                    <a:pt x="42" y="5095"/>
                  </a:cubicBezTo>
                  <a:cubicBezTo>
                    <a:pt x="2794" y="4438"/>
                    <a:pt x="3123" y="4314"/>
                    <a:pt x="5752" y="3411"/>
                  </a:cubicBezTo>
                  <a:cubicBezTo>
                    <a:pt x="8381" y="2548"/>
                    <a:pt x="11051" y="1726"/>
                    <a:pt x="13722" y="987"/>
                  </a:cubicBezTo>
                  <a:cubicBezTo>
                    <a:pt x="15201" y="576"/>
                    <a:pt x="16803" y="412"/>
                    <a:pt x="18323" y="206"/>
                  </a:cubicBezTo>
                  <a:cubicBezTo>
                    <a:pt x="18446" y="124"/>
                    <a:pt x="18446" y="1"/>
                    <a:pt x="18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40"/>
            <p:cNvSpPr/>
            <p:nvPr/>
          </p:nvSpPr>
          <p:spPr>
            <a:xfrm>
              <a:off x="4968809" y="2423522"/>
              <a:ext cx="92751" cy="9628"/>
            </a:xfrm>
            <a:custGeom>
              <a:avLst/>
              <a:gdLst/>
              <a:ahLst/>
              <a:cxnLst/>
              <a:rect l="l" t="t" r="r" b="b"/>
              <a:pathLst>
                <a:path w="8709" h="904" extrusionOk="0">
                  <a:moveTo>
                    <a:pt x="6738" y="0"/>
                  </a:moveTo>
                  <a:cubicBezTo>
                    <a:pt x="4495" y="0"/>
                    <a:pt x="2243" y="320"/>
                    <a:pt x="41" y="862"/>
                  </a:cubicBezTo>
                  <a:cubicBezTo>
                    <a:pt x="0" y="862"/>
                    <a:pt x="41" y="903"/>
                    <a:pt x="41" y="903"/>
                  </a:cubicBezTo>
                  <a:cubicBezTo>
                    <a:pt x="1479" y="739"/>
                    <a:pt x="2876" y="575"/>
                    <a:pt x="4314" y="451"/>
                  </a:cubicBezTo>
                  <a:lnTo>
                    <a:pt x="8627" y="164"/>
                  </a:lnTo>
                  <a:cubicBezTo>
                    <a:pt x="8639" y="170"/>
                    <a:pt x="8649" y="172"/>
                    <a:pt x="8657" y="172"/>
                  </a:cubicBezTo>
                  <a:cubicBezTo>
                    <a:pt x="8708" y="172"/>
                    <a:pt x="8703" y="82"/>
                    <a:pt x="8668" y="82"/>
                  </a:cubicBezTo>
                  <a:cubicBezTo>
                    <a:pt x="8026" y="27"/>
                    <a:pt x="7383" y="0"/>
                    <a:pt x="67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40"/>
            <p:cNvSpPr/>
            <p:nvPr/>
          </p:nvSpPr>
          <p:spPr>
            <a:xfrm>
              <a:off x="4776747" y="1767695"/>
              <a:ext cx="164511" cy="319745"/>
            </a:xfrm>
            <a:custGeom>
              <a:avLst/>
              <a:gdLst/>
              <a:ahLst/>
              <a:cxnLst/>
              <a:rect l="l" t="t" r="r" b="b"/>
              <a:pathLst>
                <a:path w="15447" h="30023" extrusionOk="0">
                  <a:moveTo>
                    <a:pt x="1890" y="0"/>
                  </a:moveTo>
                  <a:cubicBezTo>
                    <a:pt x="1890" y="0"/>
                    <a:pt x="0" y="19924"/>
                    <a:pt x="123" y="20376"/>
                  </a:cubicBezTo>
                  <a:cubicBezTo>
                    <a:pt x="393" y="21494"/>
                    <a:pt x="5580" y="30023"/>
                    <a:pt x="11410" y="30023"/>
                  </a:cubicBezTo>
                  <a:cubicBezTo>
                    <a:pt x="11794" y="30023"/>
                    <a:pt x="12182" y="29985"/>
                    <a:pt x="12571" y="29907"/>
                  </a:cubicBezTo>
                  <a:cubicBezTo>
                    <a:pt x="15241" y="29373"/>
                    <a:pt x="13187" y="19103"/>
                    <a:pt x="13187" y="19103"/>
                  </a:cubicBezTo>
                  <a:lnTo>
                    <a:pt x="15446" y="8381"/>
                  </a:lnTo>
                  <a:lnTo>
                    <a:pt x="1890" y="0"/>
                  </a:ln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40"/>
            <p:cNvSpPr/>
            <p:nvPr/>
          </p:nvSpPr>
          <p:spPr>
            <a:xfrm>
              <a:off x="4781113" y="1767695"/>
              <a:ext cx="160144" cy="175544"/>
            </a:xfrm>
            <a:custGeom>
              <a:avLst/>
              <a:gdLst/>
              <a:ahLst/>
              <a:cxnLst/>
              <a:rect l="l" t="t" r="r" b="b"/>
              <a:pathLst>
                <a:path w="15037" h="16483" extrusionOk="0">
                  <a:moveTo>
                    <a:pt x="1480" y="0"/>
                  </a:moveTo>
                  <a:cubicBezTo>
                    <a:pt x="1480" y="0"/>
                    <a:pt x="494" y="10270"/>
                    <a:pt x="1" y="16227"/>
                  </a:cubicBezTo>
                  <a:cubicBezTo>
                    <a:pt x="974" y="16355"/>
                    <a:pt x="2370" y="16482"/>
                    <a:pt x="4056" y="16482"/>
                  </a:cubicBezTo>
                  <a:cubicBezTo>
                    <a:pt x="6711" y="16482"/>
                    <a:pt x="10088" y="16166"/>
                    <a:pt x="13681" y="15036"/>
                  </a:cubicBezTo>
                  <a:lnTo>
                    <a:pt x="15036" y="8381"/>
                  </a:lnTo>
                  <a:lnTo>
                    <a:pt x="1480"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40"/>
            <p:cNvSpPr/>
            <p:nvPr/>
          </p:nvSpPr>
          <p:spPr>
            <a:xfrm>
              <a:off x="4619681" y="1489719"/>
              <a:ext cx="443200" cy="445394"/>
            </a:xfrm>
            <a:custGeom>
              <a:avLst/>
              <a:gdLst/>
              <a:ahLst/>
              <a:cxnLst/>
              <a:rect l="l" t="t" r="r" b="b"/>
              <a:pathLst>
                <a:path w="41615" h="41821" extrusionOk="0">
                  <a:moveTo>
                    <a:pt x="22100" y="1"/>
                  </a:moveTo>
                  <a:cubicBezTo>
                    <a:pt x="15456" y="1"/>
                    <a:pt x="8266" y="4291"/>
                    <a:pt x="4642" y="18008"/>
                  </a:cubicBezTo>
                  <a:cubicBezTo>
                    <a:pt x="0" y="35385"/>
                    <a:pt x="9942" y="40110"/>
                    <a:pt x="13680" y="41096"/>
                  </a:cubicBezTo>
                  <a:cubicBezTo>
                    <a:pt x="14703" y="41382"/>
                    <a:pt x="16494" y="41821"/>
                    <a:pt x="18674" y="41821"/>
                  </a:cubicBezTo>
                  <a:cubicBezTo>
                    <a:pt x="23673" y="41821"/>
                    <a:pt x="30715" y="39515"/>
                    <a:pt x="35206" y="27786"/>
                  </a:cubicBezTo>
                  <a:cubicBezTo>
                    <a:pt x="41614" y="10943"/>
                    <a:pt x="35001" y="3343"/>
                    <a:pt x="27278" y="837"/>
                  </a:cubicBezTo>
                  <a:cubicBezTo>
                    <a:pt x="25645" y="313"/>
                    <a:pt x="23893" y="1"/>
                    <a:pt x="22100" y="1"/>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40"/>
            <p:cNvSpPr/>
            <p:nvPr/>
          </p:nvSpPr>
          <p:spPr>
            <a:xfrm>
              <a:off x="4701494" y="1644314"/>
              <a:ext cx="38510" cy="18148"/>
            </a:xfrm>
            <a:custGeom>
              <a:avLst/>
              <a:gdLst/>
              <a:ahLst/>
              <a:cxnLst/>
              <a:rect l="l" t="t" r="r" b="b"/>
              <a:pathLst>
                <a:path w="3616" h="1704" extrusionOk="0">
                  <a:moveTo>
                    <a:pt x="2054" y="1"/>
                  </a:moveTo>
                  <a:cubicBezTo>
                    <a:pt x="1438" y="1"/>
                    <a:pt x="904" y="124"/>
                    <a:pt x="452" y="494"/>
                  </a:cubicBezTo>
                  <a:cubicBezTo>
                    <a:pt x="0" y="863"/>
                    <a:pt x="288" y="1644"/>
                    <a:pt x="863" y="1685"/>
                  </a:cubicBezTo>
                  <a:cubicBezTo>
                    <a:pt x="1000" y="1699"/>
                    <a:pt x="1137" y="1703"/>
                    <a:pt x="1274" y="1703"/>
                  </a:cubicBezTo>
                  <a:cubicBezTo>
                    <a:pt x="1548" y="1703"/>
                    <a:pt x="1822" y="1685"/>
                    <a:pt x="2095" y="1685"/>
                  </a:cubicBezTo>
                  <a:cubicBezTo>
                    <a:pt x="2547" y="1685"/>
                    <a:pt x="2958" y="1685"/>
                    <a:pt x="3369" y="1438"/>
                  </a:cubicBezTo>
                  <a:cubicBezTo>
                    <a:pt x="3574" y="1274"/>
                    <a:pt x="3615" y="863"/>
                    <a:pt x="3533" y="658"/>
                  </a:cubicBezTo>
                  <a:cubicBezTo>
                    <a:pt x="3205" y="124"/>
                    <a:pt x="2671" y="1"/>
                    <a:pt x="2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40"/>
            <p:cNvSpPr/>
            <p:nvPr/>
          </p:nvSpPr>
          <p:spPr>
            <a:xfrm>
              <a:off x="4811306" y="1679853"/>
              <a:ext cx="36849" cy="23728"/>
            </a:xfrm>
            <a:custGeom>
              <a:avLst/>
              <a:gdLst/>
              <a:ahLst/>
              <a:cxnLst/>
              <a:rect l="l" t="t" r="r" b="b"/>
              <a:pathLst>
                <a:path w="3460" h="2228" extrusionOk="0">
                  <a:moveTo>
                    <a:pt x="1015" y="0"/>
                  </a:moveTo>
                  <a:cubicBezTo>
                    <a:pt x="753" y="0"/>
                    <a:pt x="498" y="66"/>
                    <a:pt x="288" y="238"/>
                  </a:cubicBezTo>
                  <a:cubicBezTo>
                    <a:pt x="83" y="402"/>
                    <a:pt x="0" y="813"/>
                    <a:pt x="124" y="1018"/>
                  </a:cubicBezTo>
                  <a:cubicBezTo>
                    <a:pt x="411" y="1429"/>
                    <a:pt x="781" y="1511"/>
                    <a:pt x="1233" y="1717"/>
                  </a:cubicBezTo>
                  <a:cubicBezTo>
                    <a:pt x="1603" y="1881"/>
                    <a:pt x="1931" y="2086"/>
                    <a:pt x="2342" y="2209"/>
                  </a:cubicBezTo>
                  <a:cubicBezTo>
                    <a:pt x="2399" y="2222"/>
                    <a:pt x="2455" y="2227"/>
                    <a:pt x="2511" y="2227"/>
                  </a:cubicBezTo>
                  <a:cubicBezTo>
                    <a:pt x="3022" y="2227"/>
                    <a:pt x="3460" y="1746"/>
                    <a:pt x="3164" y="1265"/>
                  </a:cubicBezTo>
                  <a:cubicBezTo>
                    <a:pt x="2876" y="772"/>
                    <a:pt x="2465" y="402"/>
                    <a:pt x="1890" y="197"/>
                  </a:cubicBezTo>
                  <a:cubicBezTo>
                    <a:pt x="1626" y="87"/>
                    <a:pt x="1316" y="0"/>
                    <a:pt x="1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40"/>
            <p:cNvSpPr/>
            <p:nvPr/>
          </p:nvSpPr>
          <p:spPr>
            <a:xfrm>
              <a:off x="4793808" y="1732571"/>
              <a:ext cx="13898" cy="36306"/>
            </a:xfrm>
            <a:custGeom>
              <a:avLst/>
              <a:gdLst/>
              <a:ahLst/>
              <a:cxnLst/>
              <a:rect l="l" t="t" r="r" b="b"/>
              <a:pathLst>
                <a:path w="1305" h="3409" extrusionOk="0">
                  <a:moveTo>
                    <a:pt x="665" y="1"/>
                  </a:moveTo>
                  <a:cubicBezTo>
                    <a:pt x="660" y="1"/>
                    <a:pt x="657" y="4"/>
                    <a:pt x="657" y="12"/>
                  </a:cubicBezTo>
                  <a:cubicBezTo>
                    <a:pt x="206" y="1080"/>
                    <a:pt x="0" y="2929"/>
                    <a:pt x="1274" y="3380"/>
                  </a:cubicBezTo>
                  <a:cubicBezTo>
                    <a:pt x="1274" y="3401"/>
                    <a:pt x="1276" y="3409"/>
                    <a:pt x="1279" y="3409"/>
                  </a:cubicBezTo>
                  <a:cubicBezTo>
                    <a:pt x="1289" y="3409"/>
                    <a:pt x="1304" y="3339"/>
                    <a:pt x="1274" y="3339"/>
                  </a:cubicBezTo>
                  <a:cubicBezTo>
                    <a:pt x="247" y="2723"/>
                    <a:pt x="411" y="1285"/>
                    <a:pt x="699" y="135"/>
                  </a:cubicBezTo>
                  <a:cubicBezTo>
                    <a:pt x="732" y="68"/>
                    <a:pt x="683"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40"/>
            <p:cNvSpPr/>
            <p:nvPr/>
          </p:nvSpPr>
          <p:spPr>
            <a:xfrm>
              <a:off x="4790879" y="1721633"/>
              <a:ext cx="44304" cy="41812"/>
            </a:xfrm>
            <a:custGeom>
              <a:avLst/>
              <a:gdLst/>
              <a:ahLst/>
              <a:cxnLst/>
              <a:rect l="l" t="t" r="r" b="b"/>
              <a:pathLst>
                <a:path w="4160" h="3926" extrusionOk="0">
                  <a:moveTo>
                    <a:pt x="2140" y="1"/>
                  </a:moveTo>
                  <a:cubicBezTo>
                    <a:pt x="605" y="1"/>
                    <a:pt x="1" y="3676"/>
                    <a:pt x="1713" y="3914"/>
                  </a:cubicBezTo>
                  <a:cubicBezTo>
                    <a:pt x="1770" y="3922"/>
                    <a:pt x="1825" y="3926"/>
                    <a:pt x="1879" y="3926"/>
                  </a:cubicBezTo>
                  <a:cubicBezTo>
                    <a:pt x="3599" y="3926"/>
                    <a:pt x="4160" y="251"/>
                    <a:pt x="2288" y="12"/>
                  </a:cubicBezTo>
                  <a:cubicBezTo>
                    <a:pt x="2238" y="4"/>
                    <a:pt x="2189" y="1"/>
                    <a:pt x="2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40"/>
            <p:cNvSpPr/>
            <p:nvPr/>
          </p:nvSpPr>
          <p:spPr>
            <a:xfrm>
              <a:off x="4820060" y="1724850"/>
              <a:ext cx="28010" cy="18787"/>
            </a:xfrm>
            <a:custGeom>
              <a:avLst/>
              <a:gdLst/>
              <a:ahLst/>
              <a:cxnLst/>
              <a:rect l="l" t="t" r="r" b="b"/>
              <a:pathLst>
                <a:path w="2630" h="1764" extrusionOk="0">
                  <a:moveTo>
                    <a:pt x="204" y="0"/>
                  </a:moveTo>
                  <a:cubicBezTo>
                    <a:pt x="101" y="0"/>
                    <a:pt x="0" y="147"/>
                    <a:pt x="0" y="244"/>
                  </a:cubicBezTo>
                  <a:cubicBezTo>
                    <a:pt x="41" y="983"/>
                    <a:pt x="452" y="1723"/>
                    <a:pt x="1232" y="1764"/>
                  </a:cubicBezTo>
                  <a:cubicBezTo>
                    <a:pt x="2054" y="1764"/>
                    <a:pt x="2506" y="1107"/>
                    <a:pt x="2629" y="326"/>
                  </a:cubicBezTo>
                  <a:cubicBezTo>
                    <a:pt x="2629" y="297"/>
                    <a:pt x="2629" y="268"/>
                    <a:pt x="2600" y="268"/>
                  </a:cubicBezTo>
                  <a:cubicBezTo>
                    <a:pt x="2588" y="268"/>
                    <a:pt x="2571" y="273"/>
                    <a:pt x="2547" y="285"/>
                  </a:cubicBezTo>
                  <a:cubicBezTo>
                    <a:pt x="2196" y="601"/>
                    <a:pt x="1845" y="886"/>
                    <a:pt x="1469" y="886"/>
                  </a:cubicBezTo>
                  <a:cubicBezTo>
                    <a:pt x="1405" y="886"/>
                    <a:pt x="1339" y="878"/>
                    <a:pt x="1273" y="860"/>
                  </a:cubicBezTo>
                  <a:cubicBezTo>
                    <a:pt x="863" y="737"/>
                    <a:pt x="616" y="285"/>
                    <a:pt x="288" y="38"/>
                  </a:cubicBezTo>
                  <a:cubicBezTo>
                    <a:pt x="261" y="12"/>
                    <a:pt x="232" y="0"/>
                    <a:pt x="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40"/>
            <p:cNvSpPr/>
            <p:nvPr/>
          </p:nvSpPr>
          <p:spPr>
            <a:xfrm>
              <a:off x="4706744" y="1713326"/>
              <a:ext cx="20129" cy="31631"/>
            </a:xfrm>
            <a:custGeom>
              <a:avLst/>
              <a:gdLst/>
              <a:ahLst/>
              <a:cxnLst/>
              <a:rect l="l" t="t" r="r" b="b"/>
              <a:pathLst>
                <a:path w="1890" h="2970" extrusionOk="0">
                  <a:moveTo>
                    <a:pt x="1842" y="0"/>
                  </a:moveTo>
                  <a:cubicBezTo>
                    <a:pt x="1821" y="0"/>
                    <a:pt x="1767" y="67"/>
                    <a:pt x="1767" y="135"/>
                  </a:cubicBezTo>
                  <a:cubicBezTo>
                    <a:pt x="1602" y="1367"/>
                    <a:pt x="1192" y="2682"/>
                    <a:pt x="41" y="2887"/>
                  </a:cubicBezTo>
                  <a:cubicBezTo>
                    <a:pt x="0" y="2887"/>
                    <a:pt x="0" y="2969"/>
                    <a:pt x="41" y="2969"/>
                  </a:cubicBezTo>
                  <a:cubicBezTo>
                    <a:pt x="57" y="2970"/>
                    <a:pt x="72" y="2970"/>
                    <a:pt x="87" y="2970"/>
                  </a:cubicBezTo>
                  <a:cubicBezTo>
                    <a:pt x="1408" y="2970"/>
                    <a:pt x="1889" y="1189"/>
                    <a:pt x="1849" y="11"/>
                  </a:cubicBezTo>
                  <a:cubicBezTo>
                    <a:pt x="1849" y="4"/>
                    <a:pt x="1846" y="0"/>
                    <a:pt x="1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40"/>
            <p:cNvSpPr/>
            <p:nvPr/>
          </p:nvSpPr>
          <p:spPr>
            <a:xfrm>
              <a:off x="4688991" y="1697735"/>
              <a:ext cx="44464" cy="41854"/>
            </a:xfrm>
            <a:custGeom>
              <a:avLst/>
              <a:gdLst/>
              <a:ahLst/>
              <a:cxnLst/>
              <a:rect l="l" t="t" r="r" b="b"/>
              <a:pathLst>
                <a:path w="4175" h="3930" extrusionOk="0">
                  <a:moveTo>
                    <a:pt x="2350" y="1"/>
                  </a:moveTo>
                  <a:cubicBezTo>
                    <a:pt x="677" y="1"/>
                    <a:pt x="0" y="3472"/>
                    <a:pt x="1708" y="3899"/>
                  </a:cubicBezTo>
                  <a:cubicBezTo>
                    <a:pt x="1797" y="3920"/>
                    <a:pt x="1884" y="3930"/>
                    <a:pt x="1968" y="3930"/>
                  </a:cubicBezTo>
                  <a:cubicBezTo>
                    <a:pt x="3547" y="3930"/>
                    <a:pt x="4175" y="428"/>
                    <a:pt x="2653" y="38"/>
                  </a:cubicBezTo>
                  <a:cubicBezTo>
                    <a:pt x="2549" y="13"/>
                    <a:pt x="2448" y="1"/>
                    <a:pt x="2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40"/>
            <p:cNvSpPr/>
            <p:nvPr/>
          </p:nvSpPr>
          <p:spPr>
            <a:xfrm>
              <a:off x="4685306" y="1692697"/>
              <a:ext cx="24910" cy="21002"/>
            </a:xfrm>
            <a:custGeom>
              <a:avLst/>
              <a:gdLst/>
              <a:ahLst/>
              <a:cxnLst/>
              <a:rect l="l" t="t" r="r" b="b"/>
              <a:pathLst>
                <a:path w="2339" h="1972" extrusionOk="0">
                  <a:moveTo>
                    <a:pt x="197" y="1"/>
                  </a:moveTo>
                  <a:cubicBezTo>
                    <a:pt x="185" y="1"/>
                    <a:pt x="165" y="30"/>
                    <a:pt x="165" y="59"/>
                  </a:cubicBezTo>
                  <a:cubicBezTo>
                    <a:pt x="0" y="798"/>
                    <a:pt x="41" y="1620"/>
                    <a:pt x="781" y="1907"/>
                  </a:cubicBezTo>
                  <a:cubicBezTo>
                    <a:pt x="890" y="1951"/>
                    <a:pt x="999" y="1971"/>
                    <a:pt x="1106" y="1971"/>
                  </a:cubicBezTo>
                  <a:cubicBezTo>
                    <a:pt x="1605" y="1971"/>
                    <a:pt x="2064" y="1530"/>
                    <a:pt x="2301" y="921"/>
                  </a:cubicBezTo>
                  <a:cubicBezTo>
                    <a:pt x="2338" y="809"/>
                    <a:pt x="2273" y="628"/>
                    <a:pt x="2168" y="628"/>
                  </a:cubicBezTo>
                  <a:cubicBezTo>
                    <a:pt x="2158" y="628"/>
                    <a:pt x="2147" y="630"/>
                    <a:pt x="2137" y="634"/>
                  </a:cubicBezTo>
                  <a:cubicBezTo>
                    <a:pt x="1791" y="787"/>
                    <a:pt x="1445" y="1049"/>
                    <a:pt x="1100" y="1049"/>
                  </a:cubicBezTo>
                  <a:cubicBezTo>
                    <a:pt x="1076" y="1049"/>
                    <a:pt x="1052" y="1047"/>
                    <a:pt x="1027" y="1045"/>
                  </a:cubicBezTo>
                  <a:cubicBezTo>
                    <a:pt x="617" y="1003"/>
                    <a:pt x="370" y="469"/>
                    <a:pt x="206" y="18"/>
                  </a:cubicBezTo>
                  <a:cubicBezTo>
                    <a:pt x="206" y="6"/>
                    <a:pt x="202"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40"/>
            <p:cNvSpPr/>
            <p:nvPr/>
          </p:nvSpPr>
          <p:spPr>
            <a:xfrm>
              <a:off x="4755308" y="1830945"/>
              <a:ext cx="28191" cy="11129"/>
            </a:xfrm>
            <a:custGeom>
              <a:avLst/>
              <a:gdLst/>
              <a:ahLst/>
              <a:cxnLst/>
              <a:rect l="l" t="t" r="r" b="b"/>
              <a:pathLst>
                <a:path w="2647" h="1045" extrusionOk="0">
                  <a:moveTo>
                    <a:pt x="2589" y="1"/>
                  </a:moveTo>
                  <a:cubicBezTo>
                    <a:pt x="2575" y="1"/>
                    <a:pt x="2559" y="6"/>
                    <a:pt x="2547" y="18"/>
                  </a:cubicBezTo>
                  <a:cubicBezTo>
                    <a:pt x="2235" y="252"/>
                    <a:pt x="1887" y="596"/>
                    <a:pt x="1466" y="596"/>
                  </a:cubicBezTo>
                  <a:cubicBezTo>
                    <a:pt x="1443" y="596"/>
                    <a:pt x="1420" y="595"/>
                    <a:pt x="1397" y="593"/>
                  </a:cubicBezTo>
                  <a:cubicBezTo>
                    <a:pt x="986" y="593"/>
                    <a:pt x="534" y="305"/>
                    <a:pt x="123" y="100"/>
                  </a:cubicBezTo>
                  <a:cubicBezTo>
                    <a:pt x="82" y="100"/>
                    <a:pt x="0" y="100"/>
                    <a:pt x="82" y="182"/>
                  </a:cubicBezTo>
                  <a:cubicBezTo>
                    <a:pt x="329" y="675"/>
                    <a:pt x="945" y="1045"/>
                    <a:pt x="1520" y="1045"/>
                  </a:cubicBezTo>
                  <a:cubicBezTo>
                    <a:pt x="2054" y="1045"/>
                    <a:pt x="2383" y="593"/>
                    <a:pt x="2588" y="59"/>
                  </a:cubicBezTo>
                  <a:cubicBezTo>
                    <a:pt x="2646" y="30"/>
                    <a:pt x="2622" y="1"/>
                    <a:pt x="2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40"/>
            <p:cNvSpPr/>
            <p:nvPr/>
          </p:nvSpPr>
          <p:spPr>
            <a:xfrm>
              <a:off x="4714508" y="1650662"/>
              <a:ext cx="65742" cy="157034"/>
            </a:xfrm>
            <a:custGeom>
              <a:avLst/>
              <a:gdLst/>
              <a:ahLst/>
              <a:cxnLst/>
              <a:rect l="l" t="t" r="r" b="b"/>
              <a:pathLst>
                <a:path w="6173" h="14745" extrusionOk="0">
                  <a:moveTo>
                    <a:pt x="4820" y="1"/>
                  </a:moveTo>
                  <a:cubicBezTo>
                    <a:pt x="4784" y="1"/>
                    <a:pt x="4749" y="19"/>
                    <a:pt x="4735" y="62"/>
                  </a:cubicBezTo>
                  <a:cubicBezTo>
                    <a:pt x="2681" y="3554"/>
                    <a:pt x="1284" y="7744"/>
                    <a:pt x="52" y="11564"/>
                  </a:cubicBezTo>
                  <a:cubicBezTo>
                    <a:pt x="0" y="11752"/>
                    <a:pt x="291" y="11812"/>
                    <a:pt x="674" y="11812"/>
                  </a:cubicBezTo>
                  <a:cubicBezTo>
                    <a:pt x="1211" y="11812"/>
                    <a:pt x="1931" y="11695"/>
                    <a:pt x="2147" y="11647"/>
                  </a:cubicBezTo>
                  <a:lnTo>
                    <a:pt x="2147" y="11647"/>
                  </a:lnTo>
                  <a:cubicBezTo>
                    <a:pt x="2147" y="11647"/>
                    <a:pt x="1572" y="13413"/>
                    <a:pt x="1366" y="14276"/>
                  </a:cubicBezTo>
                  <a:cubicBezTo>
                    <a:pt x="1366" y="14399"/>
                    <a:pt x="1572" y="14440"/>
                    <a:pt x="1859" y="14481"/>
                  </a:cubicBezTo>
                  <a:lnTo>
                    <a:pt x="1900" y="14481"/>
                  </a:lnTo>
                  <a:cubicBezTo>
                    <a:pt x="2376" y="14658"/>
                    <a:pt x="2873" y="14744"/>
                    <a:pt x="3366" y="14744"/>
                  </a:cubicBezTo>
                  <a:cubicBezTo>
                    <a:pt x="4366" y="14744"/>
                    <a:pt x="5348" y="14388"/>
                    <a:pt x="6091" y="13701"/>
                  </a:cubicBezTo>
                  <a:cubicBezTo>
                    <a:pt x="6173" y="13659"/>
                    <a:pt x="6091" y="13577"/>
                    <a:pt x="6008" y="13577"/>
                  </a:cubicBezTo>
                  <a:cubicBezTo>
                    <a:pt x="5271" y="13934"/>
                    <a:pt x="4519" y="14057"/>
                    <a:pt x="3761" y="14057"/>
                  </a:cubicBezTo>
                  <a:cubicBezTo>
                    <a:pt x="3212" y="14057"/>
                    <a:pt x="2659" y="13992"/>
                    <a:pt x="2106" y="13906"/>
                  </a:cubicBezTo>
                  <a:cubicBezTo>
                    <a:pt x="2106" y="13659"/>
                    <a:pt x="3215" y="10948"/>
                    <a:pt x="3051" y="10948"/>
                  </a:cubicBezTo>
                  <a:cubicBezTo>
                    <a:pt x="2907" y="10909"/>
                    <a:pt x="2710" y="10895"/>
                    <a:pt x="2491" y="10895"/>
                  </a:cubicBezTo>
                  <a:cubicBezTo>
                    <a:pt x="2019" y="10895"/>
                    <a:pt x="1444" y="10961"/>
                    <a:pt x="1079" y="10989"/>
                  </a:cubicBezTo>
                  <a:cubicBezTo>
                    <a:pt x="2188" y="7292"/>
                    <a:pt x="3913" y="3841"/>
                    <a:pt x="4940" y="144"/>
                  </a:cubicBezTo>
                  <a:cubicBezTo>
                    <a:pt x="4967" y="64"/>
                    <a:pt x="4889" y="1"/>
                    <a:pt x="4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40"/>
            <p:cNvSpPr/>
            <p:nvPr/>
          </p:nvSpPr>
          <p:spPr>
            <a:xfrm>
              <a:off x="4735180" y="1796567"/>
              <a:ext cx="45071" cy="31513"/>
            </a:xfrm>
            <a:custGeom>
              <a:avLst/>
              <a:gdLst/>
              <a:ahLst/>
              <a:cxnLst/>
              <a:rect l="l" t="t" r="r" b="b"/>
              <a:pathLst>
                <a:path w="4232" h="2959" extrusionOk="0">
                  <a:moveTo>
                    <a:pt x="4067" y="1"/>
                  </a:moveTo>
                  <a:cubicBezTo>
                    <a:pt x="4067" y="1"/>
                    <a:pt x="2994" y="575"/>
                    <a:pt x="1430" y="575"/>
                  </a:cubicBezTo>
                  <a:cubicBezTo>
                    <a:pt x="988" y="575"/>
                    <a:pt x="507" y="529"/>
                    <a:pt x="0" y="411"/>
                  </a:cubicBezTo>
                  <a:lnTo>
                    <a:pt x="0" y="411"/>
                  </a:lnTo>
                  <a:cubicBezTo>
                    <a:pt x="1" y="411"/>
                    <a:pt x="535" y="1767"/>
                    <a:pt x="1562" y="2465"/>
                  </a:cubicBezTo>
                  <a:cubicBezTo>
                    <a:pt x="1890" y="2753"/>
                    <a:pt x="2383" y="2958"/>
                    <a:pt x="2835" y="2958"/>
                  </a:cubicBezTo>
                  <a:cubicBezTo>
                    <a:pt x="3862" y="2958"/>
                    <a:pt x="4108" y="2055"/>
                    <a:pt x="4150" y="1315"/>
                  </a:cubicBezTo>
                  <a:cubicBezTo>
                    <a:pt x="4232" y="617"/>
                    <a:pt x="4067" y="1"/>
                    <a:pt x="4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40"/>
            <p:cNvSpPr/>
            <p:nvPr/>
          </p:nvSpPr>
          <p:spPr>
            <a:xfrm>
              <a:off x="4751804" y="1810305"/>
              <a:ext cx="27573" cy="18212"/>
            </a:xfrm>
            <a:custGeom>
              <a:avLst/>
              <a:gdLst/>
              <a:ahLst/>
              <a:cxnLst/>
              <a:rect l="l" t="t" r="r" b="b"/>
              <a:pathLst>
                <a:path w="2589" h="1710" extrusionOk="0">
                  <a:moveTo>
                    <a:pt x="2020" y="0"/>
                  </a:moveTo>
                  <a:cubicBezTo>
                    <a:pt x="1147" y="0"/>
                    <a:pt x="270" y="449"/>
                    <a:pt x="1" y="1258"/>
                  </a:cubicBezTo>
                  <a:cubicBezTo>
                    <a:pt x="329" y="1504"/>
                    <a:pt x="822" y="1709"/>
                    <a:pt x="1274" y="1709"/>
                  </a:cubicBezTo>
                  <a:cubicBezTo>
                    <a:pt x="2301" y="1709"/>
                    <a:pt x="2547" y="847"/>
                    <a:pt x="2589" y="66"/>
                  </a:cubicBezTo>
                  <a:cubicBezTo>
                    <a:pt x="2403" y="22"/>
                    <a:pt x="2212"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40"/>
            <p:cNvSpPr/>
            <p:nvPr/>
          </p:nvSpPr>
          <p:spPr>
            <a:xfrm>
              <a:off x="4687052" y="1474511"/>
              <a:ext cx="409077" cy="346125"/>
            </a:xfrm>
            <a:custGeom>
              <a:avLst/>
              <a:gdLst/>
              <a:ahLst/>
              <a:cxnLst/>
              <a:rect l="l" t="t" r="r" b="b"/>
              <a:pathLst>
                <a:path w="38411" h="32500" extrusionOk="0">
                  <a:moveTo>
                    <a:pt x="14061" y="0"/>
                  </a:moveTo>
                  <a:cubicBezTo>
                    <a:pt x="11875" y="0"/>
                    <a:pt x="8951" y="611"/>
                    <a:pt x="6081" y="3087"/>
                  </a:cubicBezTo>
                  <a:cubicBezTo>
                    <a:pt x="1397" y="7071"/>
                    <a:pt x="1" y="14219"/>
                    <a:pt x="1" y="14219"/>
                  </a:cubicBezTo>
                  <a:cubicBezTo>
                    <a:pt x="781" y="13110"/>
                    <a:pt x="2014" y="10892"/>
                    <a:pt x="6573" y="7934"/>
                  </a:cubicBezTo>
                  <a:cubicBezTo>
                    <a:pt x="6573" y="7934"/>
                    <a:pt x="8340" y="17588"/>
                    <a:pt x="19473" y="22148"/>
                  </a:cubicBezTo>
                  <a:cubicBezTo>
                    <a:pt x="19267" y="20669"/>
                    <a:pt x="18939" y="17793"/>
                    <a:pt x="18897" y="17382"/>
                  </a:cubicBezTo>
                  <a:lnTo>
                    <a:pt x="18897" y="17382"/>
                  </a:lnTo>
                  <a:cubicBezTo>
                    <a:pt x="19103" y="17834"/>
                    <a:pt x="20993" y="22312"/>
                    <a:pt x="25594" y="25475"/>
                  </a:cubicBezTo>
                  <a:cubicBezTo>
                    <a:pt x="25594" y="25475"/>
                    <a:pt x="24854" y="29748"/>
                    <a:pt x="28510" y="32500"/>
                  </a:cubicBezTo>
                  <a:cubicBezTo>
                    <a:pt x="28510" y="32500"/>
                    <a:pt x="38411" y="18656"/>
                    <a:pt x="32618" y="8838"/>
                  </a:cubicBezTo>
                  <a:cubicBezTo>
                    <a:pt x="27992" y="1150"/>
                    <a:pt x="20450" y="561"/>
                    <a:pt x="18247" y="561"/>
                  </a:cubicBezTo>
                  <a:cubicBezTo>
                    <a:pt x="17848" y="561"/>
                    <a:pt x="17624" y="581"/>
                    <a:pt x="17624" y="581"/>
                  </a:cubicBezTo>
                  <a:cubicBezTo>
                    <a:pt x="17624" y="581"/>
                    <a:pt x="16193" y="0"/>
                    <a:pt x="140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40"/>
            <p:cNvSpPr/>
            <p:nvPr/>
          </p:nvSpPr>
          <p:spPr>
            <a:xfrm>
              <a:off x="4942557" y="1742390"/>
              <a:ext cx="119014" cy="110994"/>
            </a:xfrm>
            <a:custGeom>
              <a:avLst/>
              <a:gdLst/>
              <a:ahLst/>
              <a:cxnLst/>
              <a:rect l="l" t="t" r="r" b="b"/>
              <a:pathLst>
                <a:path w="11175" h="10422" extrusionOk="0">
                  <a:moveTo>
                    <a:pt x="7690" y="1"/>
                  </a:moveTo>
                  <a:cubicBezTo>
                    <a:pt x="5264" y="1"/>
                    <a:pt x="1849" y="3444"/>
                    <a:pt x="1849" y="3444"/>
                  </a:cubicBezTo>
                  <a:lnTo>
                    <a:pt x="0" y="8045"/>
                  </a:lnTo>
                  <a:cubicBezTo>
                    <a:pt x="0" y="8045"/>
                    <a:pt x="510" y="10422"/>
                    <a:pt x="2948" y="10422"/>
                  </a:cubicBezTo>
                  <a:cubicBezTo>
                    <a:pt x="3192" y="10422"/>
                    <a:pt x="3455" y="10398"/>
                    <a:pt x="3739" y="10346"/>
                  </a:cubicBezTo>
                  <a:cubicBezTo>
                    <a:pt x="6861" y="9771"/>
                    <a:pt x="11174" y="2212"/>
                    <a:pt x="8915" y="404"/>
                  </a:cubicBezTo>
                  <a:cubicBezTo>
                    <a:pt x="8560" y="120"/>
                    <a:pt x="8142" y="1"/>
                    <a:pt x="7690" y="1"/>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40"/>
            <p:cNvSpPr/>
            <p:nvPr/>
          </p:nvSpPr>
          <p:spPr>
            <a:xfrm>
              <a:off x="4959873" y="1769345"/>
              <a:ext cx="65380" cy="65135"/>
            </a:xfrm>
            <a:custGeom>
              <a:avLst/>
              <a:gdLst/>
              <a:ahLst/>
              <a:cxnLst/>
              <a:rect l="l" t="t" r="r" b="b"/>
              <a:pathLst>
                <a:path w="6139" h="6116" extrusionOk="0">
                  <a:moveTo>
                    <a:pt x="5799" y="0"/>
                  </a:moveTo>
                  <a:cubicBezTo>
                    <a:pt x="3021" y="0"/>
                    <a:pt x="457" y="3172"/>
                    <a:pt x="59" y="5802"/>
                  </a:cubicBezTo>
                  <a:lnTo>
                    <a:pt x="59" y="5843"/>
                  </a:lnTo>
                  <a:cubicBezTo>
                    <a:pt x="0" y="5990"/>
                    <a:pt x="130" y="6115"/>
                    <a:pt x="269" y="6115"/>
                  </a:cubicBezTo>
                  <a:cubicBezTo>
                    <a:pt x="324" y="6115"/>
                    <a:pt x="381" y="6095"/>
                    <a:pt x="428" y="6048"/>
                  </a:cubicBezTo>
                  <a:cubicBezTo>
                    <a:pt x="839" y="5555"/>
                    <a:pt x="1209" y="4980"/>
                    <a:pt x="1702" y="4569"/>
                  </a:cubicBezTo>
                  <a:cubicBezTo>
                    <a:pt x="2129" y="4213"/>
                    <a:pt x="2515" y="4063"/>
                    <a:pt x="2924" y="4063"/>
                  </a:cubicBezTo>
                  <a:cubicBezTo>
                    <a:pt x="3222" y="4063"/>
                    <a:pt x="3532" y="4143"/>
                    <a:pt x="3879" y="4282"/>
                  </a:cubicBezTo>
                  <a:cubicBezTo>
                    <a:pt x="3920" y="4282"/>
                    <a:pt x="3961" y="4200"/>
                    <a:pt x="3920" y="4159"/>
                  </a:cubicBezTo>
                  <a:cubicBezTo>
                    <a:pt x="3484" y="3742"/>
                    <a:pt x="3066" y="3570"/>
                    <a:pt x="2665" y="3570"/>
                  </a:cubicBezTo>
                  <a:cubicBezTo>
                    <a:pt x="2197" y="3570"/>
                    <a:pt x="1753" y="3805"/>
                    <a:pt x="1332" y="4159"/>
                  </a:cubicBezTo>
                  <a:cubicBezTo>
                    <a:pt x="2441" y="2310"/>
                    <a:pt x="3879" y="585"/>
                    <a:pt x="6056" y="92"/>
                  </a:cubicBezTo>
                  <a:cubicBezTo>
                    <a:pt x="6139" y="51"/>
                    <a:pt x="6139" y="10"/>
                    <a:pt x="6056" y="10"/>
                  </a:cubicBezTo>
                  <a:cubicBezTo>
                    <a:pt x="5970" y="3"/>
                    <a:pt x="5884" y="0"/>
                    <a:pt x="5799"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40"/>
            <p:cNvSpPr/>
            <p:nvPr/>
          </p:nvSpPr>
          <p:spPr>
            <a:xfrm>
              <a:off x="4912364" y="1920820"/>
              <a:ext cx="213160" cy="329245"/>
            </a:xfrm>
            <a:custGeom>
              <a:avLst/>
              <a:gdLst/>
              <a:ahLst/>
              <a:cxnLst/>
              <a:rect l="l" t="t" r="r" b="b"/>
              <a:pathLst>
                <a:path w="20015" h="30915" extrusionOk="0">
                  <a:moveTo>
                    <a:pt x="4479" y="3862"/>
                  </a:moveTo>
                  <a:lnTo>
                    <a:pt x="4479" y="4067"/>
                  </a:lnTo>
                  <a:cubicBezTo>
                    <a:pt x="4472" y="4074"/>
                    <a:pt x="4466" y="4078"/>
                    <a:pt x="4461" y="4078"/>
                  </a:cubicBezTo>
                  <a:cubicBezTo>
                    <a:pt x="4439" y="4078"/>
                    <a:pt x="4445" y="3998"/>
                    <a:pt x="4479" y="3862"/>
                  </a:cubicBezTo>
                  <a:close/>
                  <a:moveTo>
                    <a:pt x="5054" y="0"/>
                  </a:moveTo>
                  <a:cubicBezTo>
                    <a:pt x="4643" y="0"/>
                    <a:pt x="4479" y="534"/>
                    <a:pt x="4438" y="1233"/>
                  </a:cubicBezTo>
                  <a:cubicBezTo>
                    <a:pt x="4314" y="986"/>
                    <a:pt x="4232" y="781"/>
                    <a:pt x="4027" y="740"/>
                  </a:cubicBezTo>
                  <a:cubicBezTo>
                    <a:pt x="3996" y="730"/>
                    <a:pt x="3966" y="726"/>
                    <a:pt x="3937" y="726"/>
                  </a:cubicBezTo>
                  <a:cubicBezTo>
                    <a:pt x="3076" y="726"/>
                    <a:pt x="2993" y="4725"/>
                    <a:pt x="2794" y="4725"/>
                  </a:cubicBezTo>
                  <a:cubicBezTo>
                    <a:pt x="2601" y="4725"/>
                    <a:pt x="1935" y="2687"/>
                    <a:pt x="1103" y="2687"/>
                  </a:cubicBezTo>
                  <a:cubicBezTo>
                    <a:pt x="1052" y="2687"/>
                    <a:pt x="999" y="2695"/>
                    <a:pt x="946" y="2712"/>
                  </a:cubicBezTo>
                  <a:cubicBezTo>
                    <a:pt x="1" y="3040"/>
                    <a:pt x="1603" y="6532"/>
                    <a:pt x="1685" y="6820"/>
                  </a:cubicBezTo>
                  <a:cubicBezTo>
                    <a:pt x="1767" y="7107"/>
                    <a:pt x="1973" y="8750"/>
                    <a:pt x="2260" y="9613"/>
                  </a:cubicBezTo>
                  <a:cubicBezTo>
                    <a:pt x="2178" y="11503"/>
                    <a:pt x="1973" y="18610"/>
                    <a:pt x="3945" y="22800"/>
                  </a:cubicBezTo>
                  <a:cubicBezTo>
                    <a:pt x="6163" y="27483"/>
                    <a:pt x="9778" y="29373"/>
                    <a:pt x="11750" y="30194"/>
                  </a:cubicBezTo>
                  <a:cubicBezTo>
                    <a:pt x="12969" y="30698"/>
                    <a:pt x="14079" y="30914"/>
                    <a:pt x="15045" y="30914"/>
                  </a:cubicBezTo>
                  <a:cubicBezTo>
                    <a:pt x="18408" y="30914"/>
                    <a:pt x="20014" y="28298"/>
                    <a:pt x="18323" y="26127"/>
                  </a:cubicBezTo>
                  <a:cubicBezTo>
                    <a:pt x="15776" y="22800"/>
                    <a:pt x="12777" y="19883"/>
                    <a:pt x="11627" y="17624"/>
                  </a:cubicBezTo>
                  <a:cubicBezTo>
                    <a:pt x="10312" y="15200"/>
                    <a:pt x="9367" y="11051"/>
                    <a:pt x="8956" y="9613"/>
                  </a:cubicBezTo>
                  <a:cubicBezTo>
                    <a:pt x="9490" y="8997"/>
                    <a:pt x="10230" y="7148"/>
                    <a:pt x="10723" y="6779"/>
                  </a:cubicBezTo>
                  <a:cubicBezTo>
                    <a:pt x="11257" y="6409"/>
                    <a:pt x="12654" y="5793"/>
                    <a:pt x="12120" y="5094"/>
                  </a:cubicBezTo>
                  <a:cubicBezTo>
                    <a:pt x="12005" y="4923"/>
                    <a:pt x="11810" y="4855"/>
                    <a:pt x="11571" y="4855"/>
                  </a:cubicBezTo>
                  <a:cubicBezTo>
                    <a:pt x="10779" y="4855"/>
                    <a:pt x="9509" y="5603"/>
                    <a:pt x="9162" y="5793"/>
                  </a:cubicBezTo>
                  <a:cubicBezTo>
                    <a:pt x="9149" y="5800"/>
                    <a:pt x="9137" y="5804"/>
                    <a:pt x="9125" y="5804"/>
                  </a:cubicBezTo>
                  <a:cubicBezTo>
                    <a:pt x="8711" y="5804"/>
                    <a:pt x="9458" y="775"/>
                    <a:pt x="8258" y="575"/>
                  </a:cubicBezTo>
                  <a:cubicBezTo>
                    <a:pt x="8224" y="570"/>
                    <a:pt x="8191" y="567"/>
                    <a:pt x="8159" y="567"/>
                  </a:cubicBezTo>
                  <a:cubicBezTo>
                    <a:pt x="7027" y="567"/>
                    <a:pt x="6818" y="3945"/>
                    <a:pt x="6582" y="3945"/>
                  </a:cubicBezTo>
                  <a:cubicBezTo>
                    <a:pt x="6579" y="3945"/>
                    <a:pt x="6576" y="3945"/>
                    <a:pt x="6574" y="3944"/>
                  </a:cubicBezTo>
                  <a:cubicBezTo>
                    <a:pt x="6327" y="3903"/>
                    <a:pt x="6163" y="124"/>
                    <a:pt x="5054" y="0"/>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40"/>
            <p:cNvSpPr/>
            <p:nvPr/>
          </p:nvSpPr>
          <p:spPr>
            <a:xfrm>
              <a:off x="4944303" y="1986009"/>
              <a:ext cx="55486" cy="4942"/>
            </a:xfrm>
            <a:custGeom>
              <a:avLst/>
              <a:gdLst/>
              <a:ahLst/>
              <a:cxnLst/>
              <a:rect l="l" t="t" r="r" b="b"/>
              <a:pathLst>
                <a:path w="5210" h="464" extrusionOk="0">
                  <a:moveTo>
                    <a:pt x="2589" y="0"/>
                  </a:moveTo>
                  <a:cubicBezTo>
                    <a:pt x="1726" y="0"/>
                    <a:pt x="905" y="124"/>
                    <a:pt x="42" y="329"/>
                  </a:cubicBezTo>
                  <a:cubicBezTo>
                    <a:pt x="1" y="329"/>
                    <a:pt x="1" y="452"/>
                    <a:pt x="42" y="452"/>
                  </a:cubicBezTo>
                  <a:cubicBezTo>
                    <a:pt x="863" y="247"/>
                    <a:pt x="1726" y="206"/>
                    <a:pt x="2548" y="206"/>
                  </a:cubicBezTo>
                  <a:cubicBezTo>
                    <a:pt x="3410" y="206"/>
                    <a:pt x="4232" y="247"/>
                    <a:pt x="5054" y="452"/>
                  </a:cubicBezTo>
                  <a:cubicBezTo>
                    <a:pt x="5078" y="460"/>
                    <a:pt x="5100" y="464"/>
                    <a:pt x="5118" y="464"/>
                  </a:cubicBezTo>
                  <a:cubicBezTo>
                    <a:pt x="5190" y="464"/>
                    <a:pt x="5210" y="411"/>
                    <a:pt x="5177" y="411"/>
                  </a:cubicBezTo>
                  <a:cubicBezTo>
                    <a:pt x="4355" y="124"/>
                    <a:pt x="3493" y="41"/>
                    <a:pt x="2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40"/>
            <p:cNvSpPr/>
            <p:nvPr/>
          </p:nvSpPr>
          <p:spPr>
            <a:xfrm>
              <a:off x="4956998" y="1934271"/>
              <a:ext cx="3067" cy="34133"/>
            </a:xfrm>
            <a:custGeom>
              <a:avLst/>
              <a:gdLst/>
              <a:ahLst/>
              <a:cxnLst/>
              <a:rect l="l" t="t" r="r" b="b"/>
              <a:pathLst>
                <a:path w="288" h="3205" extrusionOk="0">
                  <a:moveTo>
                    <a:pt x="144" y="1"/>
                  </a:moveTo>
                  <a:cubicBezTo>
                    <a:pt x="134" y="1"/>
                    <a:pt x="123" y="31"/>
                    <a:pt x="123" y="93"/>
                  </a:cubicBezTo>
                  <a:cubicBezTo>
                    <a:pt x="82" y="422"/>
                    <a:pt x="0" y="1325"/>
                    <a:pt x="0" y="1572"/>
                  </a:cubicBezTo>
                  <a:cubicBezTo>
                    <a:pt x="0" y="1818"/>
                    <a:pt x="0" y="2065"/>
                    <a:pt x="82" y="2352"/>
                  </a:cubicBezTo>
                  <a:cubicBezTo>
                    <a:pt x="82" y="2599"/>
                    <a:pt x="123" y="2886"/>
                    <a:pt x="164" y="3174"/>
                  </a:cubicBezTo>
                  <a:cubicBezTo>
                    <a:pt x="164" y="3195"/>
                    <a:pt x="185" y="3205"/>
                    <a:pt x="205" y="3205"/>
                  </a:cubicBezTo>
                  <a:cubicBezTo>
                    <a:pt x="226" y="3205"/>
                    <a:pt x="247" y="3195"/>
                    <a:pt x="247" y="3174"/>
                  </a:cubicBezTo>
                  <a:cubicBezTo>
                    <a:pt x="288" y="2886"/>
                    <a:pt x="247" y="2640"/>
                    <a:pt x="247" y="2393"/>
                  </a:cubicBezTo>
                  <a:lnTo>
                    <a:pt x="247" y="1572"/>
                  </a:lnTo>
                  <a:lnTo>
                    <a:pt x="247" y="832"/>
                  </a:lnTo>
                  <a:cubicBezTo>
                    <a:pt x="247" y="545"/>
                    <a:pt x="164" y="381"/>
                    <a:pt x="164" y="93"/>
                  </a:cubicBezTo>
                  <a:cubicBezTo>
                    <a:pt x="164" y="31"/>
                    <a:pt x="154" y="1"/>
                    <a:pt x="1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40"/>
            <p:cNvSpPr/>
            <p:nvPr/>
          </p:nvSpPr>
          <p:spPr>
            <a:xfrm>
              <a:off x="4935560" y="2032379"/>
              <a:ext cx="190188" cy="217505"/>
            </a:xfrm>
            <a:custGeom>
              <a:avLst/>
              <a:gdLst/>
              <a:ahLst/>
              <a:cxnLst/>
              <a:rect l="l" t="t" r="r" b="b"/>
              <a:pathLst>
                <a:path w="17858" h="20423" extrusionOk="0">
                  <a:moveTo>
                    <a:pt x="7066" y="1"/>
                  </a:moveTo>
                  <a:lnTo>
                    <a:pt x="41" y="822"/>
                  </a:lnTo>
                  <a:cubicBezTo>
                    <a:pt x="0" y="3739"/>
                    <a:pt x="206" y="8997"/>
                    <a:pt x="1767" y="12325"/>
                  </a:cubicBezTo>
                  <a:cubicBezTo>
                    <a:pt x="3985" y="17049"/>
                    <a:pt x="7600" y="18898"/>
                    <a:pt x="9572" y="19719"/>
                  </a:cubicBezTo>
                  <a:cubicBezTo>
                    <a:pt x="10784" y="20211"/>
                    <a:pt x="11889" y="20423"/>
                    <a:pt x="12852" y="20423"/>
                  </a:cubicBezTo>
                  <a:cubicBezTo>
                    <a:pt x="16229" y="20423"/>
                    <a:pt x="17857" y="17826"/>
                    <a:pt x="16227" y="15652"/>
                  </a:cubicBezTo>
                  <a:cubicBezTo>
                    <a:pt x="13639" y="12325"/>
                    <a:pt x="10681" y="9367"/>
                    <a:pt x="9490" y="7149"/>
                  </a:cubicBezTo>
                  <a:cubicBezTo>
                    <a:pt x="8463" y="5095"/>
                    <a:pt x="7600" y="1849"/>
                    <a:pt x="7066"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40"/>
            <p:cNvSpPr/>
            <p:nvPr/>
          </p:nvSpPr>
          <p:spPr>
            <a:xfrm>
              <a:off x="4968809" y="2297394"/>
              <a:ext cx="217888" cy="310373"/>
            </a:xfrm>
            <a:custGeom>
              <a:avLst/>
              <a:gdLst/>
              <a:ahLst/>
              <a:cxnLst/>
              <a:rect l="l" t="t" r="r" b="b"/>
              <a:pathLst>
                <a:path w="20459" h="29143" extrusionOk="0">
                  <a:moveTo>
                    <a:pt x="13029" y="1"/>
                  </a:moveTo>
                  <a:cubicBezTo>
                    <a:pt x="10721" y="1"/>
                    <a:pt x="8373" y="1025"/>
                    <a:pt x="6820" y="3339"/>
                  </a:cubicBezTo>
                  <a:cubicBezTo>
                    <a:pt x="4067" y="7529"/>
                    <a:pt x="3369" y="9912"/>
                    <a:pt x="3903" y="14636"/>
                  </a:cubicBezTo>
                  <a:cubicBezTo>
                    <a:pt x="4478" y="20387"/>
                    <a:pt x="6368" y="23550"/>
                    <a:pt x="6368" y="23550"/>
                  </a:cubicBezTo>
                  <a:cubicBezTo>
                    <a:pt x="6532" y="23879"/>
                    <a:pt x="0" y="25933"/>
                    <a:pt x="411" y="27946"/>
                  </a:cubicBezTo>
                  <a:cubicBezTo>
                    <a:pt x="591" y="28847"/>
                    <a:pt x="4061" y="29143"/>
                    <a:pt x="7623" y="29143"/>
                  </a:cubicBezTo>
                  <a:cubicBezTo>
                    <a:pt x="11368" y="29143"/>
                    <a:pt x="15215" y="28816"/>
                    <a:pt x="15446" y="28521"/>
                  </a:cubicBezTo>
                  <a:cubicBezTo>
                    <a:pt x="15857" y="27946"/>
                    <a:pt x="15077" y="25194"/>
                    <a:pt x="15200" y="24824"/>
                  </a:cubicBezTo>
                  <a:cubicBezTo>
                    <a:pt x="15200" y="24783"/>
                    <a:pt x="14666" y="19196"/>
                    <a:pt x="15323" y="17019"/>
                  </a:cubicBezTo>
                  <a:cubicBezTo>
                    <a:pt x="15775" y="15334"/>
                    <a:pt x="20458" y="11062"/>
                    <a:pt x="20376" y="6707"/>
                  </a:cubicBezTo>
                  <a:cubicBezTo>
                    <a:pt x="20275" y="2595"/>
                    <a:pt x="16703" y="1"/>
                    <a:pt x="130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40"/>
            <p:cNvSpPr/>
            <p:nvPr/>
          </p:nvSpPr>
          <p:spPr>
            <a:xfrm>
              <a:off x="4970555" y="2172363"/>
              <a:ext cx="279136" cy="314878"/>
            </a:xfrm>
            <a:custGeom>
              <a:avLst/>
              <a:gdLst/>
              <a:ahLst/>
              <a:cxnLst/>
              <a:rect l="l" t="t" r="r" b="b"/>
              <a:pathLst>
                <a:path w="26210" h="29566" extrusionOk="0">
                  <a:moveTo>
                    <a:pt x="13455" y="1"/>
                  </a:moveTo>
                  <a:cubicBezTo>
                    <a:pt x="10652" y="1"/>
                    <a:pt x="7379" y="759"/>
                    <a:pt x="7107" y="1194"/>
                  </a:cubicBezTo>
                  <a:cubicBezTo>
                    <a:pt x="4766" y="5096"/>
                    <a:pt x="3451" y="15202"/>
                    <a:pt x="3451" y="15202"/>
                  </a:cubicBezTo>
                  <a:cubicBezTo>
                    <a:pt x="3164" y="15818"/>
                    <a:pt x="3287" y="16188"/>
                    <a:pt x="3287" y="16270"/>
                  </a:cubicBezTo>
                  <a:cubicBezTo>
                    <a:pt x="1" y="26705"/>
                    <a:pt x="7395" y="29293"/>
                    <a:pt x="12078" y="29539"/>
                  </a:cubicBezTo>
                  <a:cubicBezTo>
                    <a:pt x="12408" y="29556"/>
                    <a:pt x="12749" y="29565"/>
                    <a:pt x="13099" y="29565"/>
                  </a:cubicBezTo>
                  <a:cubicBezTo>
                    <a:pt x="17755" y="29565"/>
                    <a:pt x="23910" y="28005"/>
                    <a:pt x="25018" y="23993"/>
                  </a:cubicBezTo>
                  <a:cubicBezTo>
                    <a:pt x="26210" y="19844"/>
                    <a:pt x="24936" y="14956"/>
                    <a:pt x="24156" y="13271"/>
                  </a:cubicBezTo>
                  <a:cubicBezTo>
                    <a:pt x="24279" y="13189"/>
                    <a:pt x="20664" y="3453"/>
                    <a:pt x="16926" y="742"/>
                  </a:cubicBezTo>
                  <a:cubicBezTo>
                    <a:pt x="16202" y="199"/>
                    <a:pt x="14890" y="1"/>
                    <a:pt x="13455"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40"/>
            <p:cNvSpPr/>
            <p:nvPr/>
          </p:nvSpPr>
          <p:spPr>
            <a:xfrm>
              <a:off x="4938307" y="2332400"/>
              <a:ext cx="308509" cy="295601"/>
            </a:xfrm>
            <a:custGeom>
              <a:avLst/>
              <a:gdLst/>
              <a:ahLst/>
              <a:cxnLst/>
              <a:rect l="l" t="t" r="r" b="b"/>
              <a:pathLst>
                <a:path w="28968" h="27756" extrusionOk="0">
                  <a:moveTo>
                    <a:pt x="19939" y="0"/>
                  </a:moveTo>
                  <a:cubicBezTo>
                    <a:pt x="18583" y="0"/>
                    <a:pt x="17178" y="379"/>
                    <a:pt x="15846" y="1243"/>
                  </a:cubicBezTo>
                  <a:cubicBezTo>
                    <a:pt x="11696" y="3996"/>
                    <a:pt x="10094" y="5926"/>
                    <a:pt x="8698" y="10486"/>
                  </a:cubicBezTo>
                  <a:cubicBezTo>
                    <a:pt x="7013" y="15991"/>
                    <a:pt x="7547" y="19647"/>
                    <a:pt x="7547" y="19647"/>
                  </a:cubicBezTo>
                  <a:cubicBezTo>
                    <a:pt x="7588" y="20017"/>
                    <a:pt x="769" y="19318"/>
                    <a:pt x="358" y="21331"/>
                  </a:cubicBezTo>
                  <a:cubicBezTo>
                    <a:pt x="1" y="23120"/>
                    <a:pt x="12529" y="27756"/>
                    <a:pt x="13898" y="27756"/>
                  </a:cubicBezTo>
                  <a:cubicBezTo>
                    <a:pt x="13944" y="27756"/>
                    <a:pt x="13977" y="27751"/>
                    <a:pt x="13997" y="27740"/>
                  </a:cubicBezTo>
                  <a:cubicBezTo>
                    <a:pt x="14613" y="27411"/>
                    <a:pt x="15024" y="24577"/>
                    <a:pt x="15229" y="24248"/>
                  </a:cubicBezTo>
                  <a:cubicBezTo>
                    <a:pt x="15270" y="24166"/>
                    <a:pt x="17037" y="18826"/>
                    <a:pt x="18310" y="17141"/>
                  </a:cubicBezTo>
                  <a:cubicBezTo>
                    <a:pt x="19337" y="15744"/>
                    <a:pt x="25335" y="13690"/>
                    <a:pt x="26978" y="9624"/>
                  </a:cubicBezTo>
                  <a:cubicBezTo>
                    <a:pt x="28967" y="4812"/>
                    <a:pt x="24769" y="0"/>
                    <a:pt x="19939"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40"/>
            <p:cNvSpPr/>
            <p:nvPr/>
          </p:nvSpPr>
          <p:spPr>
            <a:xfrm>
              <a:off x="5023933" y="2124523"/>
              <a:ext cx="95818" cy="94018"/>
            </a:xfrm>
            <a:custGeom>
              <a:avLst/>
              <a:gdLst/>
              <a:ahLst/>
              <a:cxnLst/>
              <a:rect l="l" t="t" r="r" b="b"/>
              <a:pathLst>
                <a:path w="8997" h="8828" extrusionOk="0">
                  <a:moveTo>
                    <a:pt x="6741" y="0"/>
                  </a:moveTo>
                  <a:cubicBezTo>
                    <a:pt x="4905" y="0"/>
                    <a:pt x="515" y="802"/>
                    <a:pt x="247" y="1003"/>
                  </a:cubicBezTo>
                  <a:cubicBezTo>
                    <a:pt x="0" y="1249"/>
                    <a:pt x="1397" y="4536"/>
                    <a:pt x="1397" y="4864"/>
                  </a:cubicBezTo>
                  <a:cubicBezTo>
                    <a:pt x="1397" y="7329"/>
                    <a:pt x="986" y="8520"/>
                    <a:pt x="2588" y="8808"/>
                  </a:cubicBezTo>
                  <a:cubicBezTo>
                    <a:pt x="2651" y="8821"/>
                    <a:pt x="2719" y="8827"/>
                    <a:pt x="2792" y="8827"/>
                  </a:cubicBezTo>
                  <a:cubicBezTo>
                    <a:pt x="4522" y="8827"/>
                    <a:pt x="8877" y="5202"/>
                    <a:pt x="8956" y="4453"/>
                  </a:cubicBezTo>
                  <a:cubicBezTo>
                    <a:pt x="8997" y="3673"/>
                    <a:pt x="7929" y="633"/>
                    <a:pt x="7518" y="140"/>
                  </a:cubicBezTo>
                  <a:cubicBezTo>
                    <a:pt x="7442" y="41"/>
                    <a:pt x="7157" y="0"/>
                    <a:pt x="6741" y="0"/>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40"/>
            <p:cNvSpPr/>
            <p:nvPr/>
          </p:nvSpPr>
          <p:spPr>
            <a:xfrm>
              <a:off x="4958745" y="1918754"/>
              <a:ext cx="312822" cy="281043"/>
            </a:xfrm>
            <a:custGeom>
              <a:avLst/>
              <a:gdLst/>
              <a:ahLst/>
              <a:cxnLst/>
              <a:rect l="l" t="t" r="r" b="b"/>
              <a:pathLst>
                <a:path w="29373" h="26389" extrusionOk="0">
                  <a:moveTo>
                    <a:pt x="13706" y="1"/>
                  </a:moveTo>
                  <a:cubicBezTo>
                    <a:pt x="12521" y="1"/>
                    <a:pt x="11419" y="185"/>
                    <a:pt x="10476" y="564"/>
                  </a:cubicBezTo>
                  <a:cubicBezTo>
                    <a:pt x="7354" y="1796"/>
                    <a:pt x="1849" y="9848"/>
                    <a:pt x="1110" y="14162"/>
                  </a:cubicBezTo>
                  <a:cubicBezTo>
                    <a:pt x="0" y="20570"/>
                    <a:pt x="8422" y="24842"/>
                    <a:pt x="11831" y="25869"/>
                  </a:cubicBezTo>
                  <a:cubicBezTo>
                    <a:pt x="12721" y="26143"/>
                    <a:pt x="13968" y="26389"/>
                    <a:pt x="15377" y="26389"/>
                  </a:cubicBezTo>
                  <a:cubicBezTo>
                    <a:pt x="17352" y="26389"/>
                    <a:pt x="19647" y="25907"/>
                    <a:pt x="21732" y="24349"/>
                  </a:cubicBezTo>
                  <a:cubicBezTo>
                    <a:pt x="25347" y="21679"/>
                    <a:pt x="29373" y="11327"/>
                    <a:pt x="26415" y="6890"/>
                  </a:cubicBezTo>
                  <a:cubicBezTo>
                    <a:pt x="23511" y="2470"/>
                    <a:pt x="18047" y="1"/>
                    <a:pt x="13706" y="1"/>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40"/>
            <p:cNvSpPr/>
            <p:nvPr/>
          </p:nvSpPr>
          <p:spPr>
            <a:xfrm>
              <a:off x="5104873" y="2011867"/>
              <a:ext cx="20129" cy="19394"/>
            </a:xfrm>
            <a:custGeom>
              <a:avLst/>
              <a:gdLst/>
              <a:ahLst/>
              <a:cxnLst/>
              <a:rect l="l" t="t" r="r" b="b"/>
              <a:pathLst>
                <a:path w="1890" h="1821" extrusionOk="0">
                  <a:moveTo>
                    <a:pt x="610" y="0"/>
                  </a:moveTo>
                  <a:cubicBezTo>
                    <a:pt x="534" y="0"/>
                    <a:pt x="455" y="12"/>
                    <a:pt x="370" y="37"/>
                  </a:cubicBezTo>
                  <a:cubicBezTo>
                    <a:pt x="164" y="37"/>
                    <a:pt x="0" y="284"/>
                    <a:pt x="41" y="448"/>
                  </a:cubicBezTo>
                  <a:cubicBezTo>
                    <a:pt x="82" y="818"/>
                    <a:pt x="329" y="941"/>
                    <a:pt x="493" y="1146"/>
                  </a:cubicBezTo>
                  <a:cubicBezTo>
                    <a:pt x="657" y="1352"/>
                    <a:pt x="863" y="1516"/>
                    <a:pt x="1068" y="1721"/>
                  </a:cubicBezTo>
                  <a:cubicBezTo>
                    <a:pt x="1160" y="1790"/>
                    <a:pt x="1261" y="1821"/>
                    <a:pt x="1361" y="1821"/>
                  </a:cubicBezTo>
                  <a:cubicBezTo>
                    <a:pt x="1617" y="1821"/>
                    <a:pt x="1860" y="1618"/>
                    <a:pt x="1890" y="1352"/>
                  </a:cubicBezTo>
                  <a:cubicBezTo>
                    <a:pt x="1849" y="941"/>
                    <a:pt x="1684" y="694"/>
                    <a:pt x="1397" y="366"/>
                  </a:cubicBezTo>
                  <a:cubicBezTo>
                    <a:pt x="1136" y="170"/>
                    <a:pt x="901" y="0"/>
                    <a:pt x="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40"/>
            <p:cNvSpPr/>
            <p:nvPr/>
          </p:nvSpPr>
          <p:spPr>
            <a:xfrm>
              <a:off x="5029620" y="1976797"/>
              <a:ext cx="25379" cy="13526"/>
            </a:xfrm>
            <a:custGeom>
              <a:avLst/>
              <a:gdLst/>
              <a:ahLst/>
              <a:cxnLst/>
              <a:rect l="l" t="t" r="r" b="b"/>
              <a:pathLst>
                <a:path w="2383" h="1270" extrusionOk="0">
                  <a:moveTo>
                    <a:pt x="1036" y="1"/>
                  </a:moveTo>
                  <a:cubicBezTo>
                    <a:pt x="843" y="1"/>
                    <a:pt x="661" y="51"/>
                    <a:pt x="452" y="167"/>
                  </a:cubicBezTo>
                  <a:cubicBezTo>
                    <a:pt x="0" y="290"/>
                    <a:pt x="83" y="865"/>
                    <a:pt x="452" y="947"/>
                  </a:cubicBezTo>
                  <a:cubicBezTo>
                    <a:pt x="699" y="1071"/>
                    <a:pt x="945" y="1071"/>
                    <a:pt x="1274" y="1153"/>
                  </a:cubicBezTo>
                  <a:cubicBezTo>
                    <a:pt x="1477" y="1211"/>
                    <a:pt x="1681" y="1269"/>
                    <a:pt x="1884" y="1269"/>
                  </a:cubicBezTo>
                  <a:cubicBezTo>
                    <a:pt x="1968" y="1269"/>
                    <a:pt x="2052" y="1259"/>
                    <a:pt x="2137" y="1235"/>
                  </a:cubicBezTo>
                  <a:cubicBezTo>
                    <a:pt x="2301" y="1153"/>
                    <a:pt x="2383" y="906"/>
                    <a:pt x="2342" y="742"/>
                  </a:cubicBezTo>
                  <a:cubicBezTo>
                    <a:pt x="2260" y="413"/>
                    <a:pt x="1890" y="208"/>
                    <a:pt x="1520" y="85"/>
                  </a:cubicBezTo>
                  <a:cubicBezTo>
                    <a:pt x="1341" y="31"/>
                    <a:pt x="1185" y="1"/>
                    <a:pt x="1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40"/>
            <p:cNvSpPr/>
            <p:nvPr/>
          </p:nvSpPr>
          <p:spPr>
            <a:xfrm>
              <a:off x="5037054" y="2080070"/>
              <a:ext cx="31077" cy="20278"/>
            </a:xfrm>
            <a:custGeom>
              <a:avLst/>
              <a:gdLst/>
              <a:ahLst/>
              <a:cxnLst/>
              <a:rect l="l" t="t" r="r" b="b"/>
              <a:pathLst>
                <a:path w="2918" h="1904" extrusionOk="0">
                  <a:moveTo>
                    <a:pt x="1" y="1"/>
                  </a:moveTo>
                  <a:cubicBezTo>
                    <a:pt x="1" y="1"/>
                    <a:pt x="247" y="1028"/>
                    <a:pt x="822" y="1520"/>
                  </a:cubicBezTo>
                  <a:cubicBezTo>
                    <a:pt x="1028" y="1726"/>
                    <a:pt x="1274" y="1849"/>
                    <a:pt x="1603" y="1890"/>
                  </a:cubicBezTo>
                  <a:cubicBezTo>
                    <a:pt x="1659" y="1899"/>
                    <a:pt x="1712" y="1903"/>
                    <a:pt x="1764" y="1903"/>
                  </a:cubicBezTo>
                  <a:cubicBezTo>
                    <a:pt x="2429" y="1903"/>
                    <a:pt x="2721" y="1201"/>
                    <a:pt x="2835" y="781"/>
                  </a:cubicBezTo>
                  <a:cubicBezTo>
                    <a:pt x="2917" y="576"/>
                    <a:pt x="2917" y="411"/>
                    <a:pt x="2917" y="411"/>
                  </a:cubicBezTo>
                  <a:lnTo>
                    <a:pt x="2917" y="411"/>
                  </a:lnTo>
                  <a:cubicBezTo>
                    <a:pt x="2917" y="411"/>
                    <a:pt x="2477" y="578"/>
                    <a:pt x="1852" y="578"/>
                  </a:cubicBezTo>
                  <a:cubicBezTo>
                    <a:pt x="1316" y="578"/>
                    <a:pt x="645" y="45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40"/>
            <p:cNvSpPr/>
            <p:nvPr/>
          </p:nvSpPr>
          <p:spPr>
            <a:xfrm>
              <a:off x="5046245" y="2087333"/>
              <a:ext cx="21449" cy="12503"/>
            </a:xfrm>
            <a:custGeom>
              <a:avLst/>
              <a:gdLst/>
              <a:ahLst/>
              <a:cxnLst/>
              <a:rect l="l" t="t" r="r" b="b"/>
              <a:pathLst>
                <a:path w="2014" h="1174" extrusionOk="0">
                  <a:moveTo>
                    <a:pt x="1711" y="1"/>
                  </a:moveTo>
                  <a:cubicBezTo>
                    <a:pt x="1435" y="1"/>
                    <a:pt x="1167" y="39"/>
                    <a:pt x="986" y="99"/>
                  </a:cubicBezTo>
                  <a:cubicBezTo>
                    <a:pt x="576" y="222"/>
                    <a:pt x="288" y="510"/>
                    <a:pt x="0" y="797"/>
                  </a:cubicBezTo>
                  <a:cubicBezTo>
                    <a:pt x="206" y="1003"/>
                    <a:pt x="493" y="1126"/>
                    <a:pt x="781" y="1167"/>
                  </a:cubicBezTo>
                  <a:cubicBezTo>
                    <a:pt x="821" y="1171"/>
                    <a:pt x="861" y="1173"/>
                    <a:pt x="899" y="1173"/>
                  </a:cubicBezTo>
                  <a:cubicBezTo>
                    <a:pt x="1599" y="1173"/>
                    <a:pt x="1935" y="484"/>
                    <a:pt x="2013" y="17"/>
                  </a:cubicBezTo>
                  <a:cubicBezTo>
                    <a:pt x="1914" y="6"/>
                    <a:pt x="1812" y="1"/>
                    <a:pt x="1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40"/>
            <p:cNvSpPr/>
            <p:nvPr/>
          </p:nvSpPr>
          <p:spPr>
            <a:xfrm>
              <a:off x="5075032" y="2037267"/>
              <a:ext cx="37115" cy="28542"/>
            </a:xfrm>
            <a:custGeom>
              <a:avLst/>
              <a:gdLst/>
              <a:ahLst/>
              <a:cxnLst/>
              <a:rect l="l" t="t" r="r" b="b"/>
              <a:pathLst>
                <a:path w="3485" h="2680" extrusionOk="0">
                  <a:moveTo>
                    <a:pt x="2034" y="1"/>
                  </a:moveTo>
                  <a:cubicBezTo>
                    <a:pt x="1036" y="1"/>
                    <a:pt x="1" y="2062"/>
                    <a:pt x="1077" y="2582"/>
                  </a:cubicBezTo>
                  <a:cubicBezTo>
                    <a:pt x="1203" y="2649"/>
                    <a:pt x="1332" y="2680"/>
                    <a:pt x="1460" y="2680"/>
                  </a:cubicBezTo>
                  <a:cubicBezTo>
                    <a:pt x="2501" y="2680"/>
                    <a:pt x="3484" y="661"/>
                    <a:pt x="2350" y="76"/>
                  </a:cubicBezTo>
                  <a:cubicBezTo>
                    <a:pt x="2247" y="24"/>
                    <a:pt x="2141" y="1"/>
                    <a:pt x="2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40"/>
            <p:cNvSpPr/>
            <p:nvPr/>
          </p:nvSpPr>
          <p:spPr>
            <a:xfrm>
              <a:off x="5010461" y="2004178"/>
              <a:ext cx="33846" cy="26700"/>
            </a:xfrm>
            <a:custGeom>
              <a:avLst/>
              <a:gdLst/>
              <a:ahLst/>
              <a:cxnLst/>
              <a:rect l="l" t="t" r="r" b="b"/>
              <a:pathLst>
                <a:path w="3178" h="2507" extrusionOk="0">
                  <a:moveTo>
                    <a:pt x="1984" y="0"/>
                  </a:moveTo>
                  <a:cubicBezTo>
                    <a:pt x="1027" y="0"/>
                    <a:pt x="1" y="1833"/>
                    <a:pt x="855" y="2402"/>
                  </a:cubicBezTo>
                  <a:cubicBezTo>
                    <a:pt x="969" y="2474"/>
                    <a:pt x="1090" y="2506"/>
                    <a:pt x="1213" y="2506"/>
                  </a:cubicBezTo>
                  <a:cubicBezTo>
                    <a:pt x="2144" y="2506"/>
                    <a:pt x="3178" y="651"/>
                    <a:pt x="2416" y="143"/>
                  </a:cubicBezTo>
                  <a:cubicBezTo>
                    <a:pt x="2278" y="44"/>
                    <a:pt x="2132" y="0"/>
                    <a:pt x="1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40"/>
            <p:cNvSpPr/>
            <p:nvPr/>
          </p:nvSpPr>
          <p:spPr>
            <a:xfrm>
              <a:off x="5019993" y="2011675"/>
              <a:ext cx="49469" cy="74358"/>
            </a:xfrm>
            <a:custGeom>
              <a:avLst/>
              <a:gdLst/>
              <a:ahLst/>
              <a:cxnLst/>
              <a:rect l="l" t="t" r="r" b="b"/>
              <a:pathLst>
                <a:path w="4645" h="6982" extrusionOk="0">
                  <a:moveTo>
                    <a:pt x="3934" y="0"/>
                  </a:moveTo>
                  <a:cubicBezTo>
                    <a:pt x="3903" y="0"/>
                    <a:pt x="3876" y="14"/>
                    <a:pt x="3862" y="55"/>
                  </a:cubicBezTo>
                  <a:cubicBezTo>
                    <a:pt x="2876" y="1493"/>
                    <a:pt x="3287" y="1041"/>
                    <a:pt x="2260" y="2397"/>
                  </a:cubicBezTo>
                  <a:cubicBezTo>
                    <a:pt x="1966" y="2249"/>
                    <a:pt x="649" y="1673"/>
                    <a:pt x="408" y="1673"/>
                  </a:cubicBezTo>
                  <a:cubicBezTo>
                    <a:pt x="380" y="1673"/>
                    <a:pt x="366" y="1681"/>
                    <a:pt x="370" y="1698"/>
                  </a:cubicBezTo>
                  <a:cubicBezTo>
                    <a:pt x="535" y="2397"/>
                    <a:pt x="1356" y="3834"/>
                    <a:pt x="1356" y="3917"/>
                  </a:cubicBezTo>
                  <a:cubicBezTo>
                    <a:pt x="945" y="4204"/>
                    <a:pt x="1" y="4327"/>
                    <a:pt x="83" y="4369"/>
                  </a:cubicBezTo>
                  <a:cubicBezTo>
                    <a:pt x="770" y="6489"/>
                    <a:pt x="2260" y="6981"/>
                    <a:pt x="3402" y="6981"/>
                  </a:cubicBezTo>
                  <a:cubicBezTo>
                    <a:pt x="3830" y="6981"/>
                    <a:pt x="4209" y="6912"/>
                    <a:pt x="4478" y="6833"/>
                  </a:cubicBezTo>
                  <a:cubicBezTo>
                    <a:pt x="4620" y="6805"/>
                    <a:pt x="4644" y="6757"/>
                    <a:pt x="4605" y="6757"/>
                  </a:cubicBezTo>
                  <a:cubicBezTo>
                    <a:pt x="4588" y="6757"/>
                    <a:pt x="4558" y="6767"/>
                    <a:pt x="4519" y="6792"/>
                  </a:cubicBezTo>
                  <a:cubicBezTo>
                    <a:pt x="4412" y="6808"/>
                    <a:pt x="4281" y="6817"/>
                    <a:pt x="4134" y="6817"/>
                  </a:cubicBezTo>
                  <a:cubicBezTo>
                    <a:pt x="3106" y="6817"/>
                    <a:pt x="1264" y="6376"/>
                    <a:pt x="617" y="4615"/>
                  </a:cubicBezTo>
                  <a:cubicBezTo>
                    <a:pt x="987" y="4533"/>
                    <a:pt x="1397" y="4327"/>
                    <a:pt x="1726" y="3999"/>
                  </a:cubicBezTo>
                  <a:cubicBezTo>
                    <a:pt x="1767" y="3958"/>
                    <a:pt x="1151" y="2766"/>
                    <a:pt x="945" y="2150"/>
                  </a:cubicBezTo>
                  <a:lnTo>
                    <a:pt x="945" y="2150"/>
                  </a:lnTo>
                  <a:cubicBezTo>
                    <a:pt x="1438" y="2356"/>
                    <a:pt x="2014" y="2684"/>
                    <a:pt x="2383" y="2807"/>
                  </a:cubicBezTo>
                  <a:cubicBezTo>
                    <a:pt x="2386" y="2810"/>
                    <a:pt x="2390" y="2812"/>
                    <a:pt x="2394" y="2812"/>
                  </a:cubicBezTo>
                  <a:cubicBezTo>
                    <a:pt x="2521" y="2812"/>
                    <a:pt x="3313" y="1683"/>
                    <a:pt x="4068" y="55"/>
                  </a:cubicBezTo>
                  <a:cubicBezTo>
                    <a:pt x="4068" y="55"/>
                    <a:pt x="3994" y="0"/>
                    <a:pt x="3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40"/>
            <p:cNvSpPr/>
            <p:nvPr/>
          </p:nvSpPr>
          <p:spPr>
            <a:xfrm>
              <a:off x="5055436" y="1881447"/>
              <a:ext cx="225759" cy="301885"/>
            </a:xfrm>
            <a:custGeom>
              <a:avLst/>
              <a:gdLst/>
              <a:ahLst/>
              <a:cxnLst/>
              <a:rect l="l" t="t" r="r" b="b"/>
              <a:pathLst>
                <a:path w="21198" h="28346" extrusionOk="0">
                  <a:moveTo>
                    <a:pt x="11051" y="13515"/>
                  </a:moveTo>
                  <a:lnTo>
                    <a:pt x="11051" y="13515"/>
                  </a:lnTo>
                  <a:cubicBezTo>
                    <a:pt x="10434" y="14584"/>
                    <a:pt x="9777" y="15939"/>
                    <a:pt x="9613" y="17254"/>
                  </a:cubicBezTo>
                  <a:cubicBezTo>
                    <a:pt x="9531" y="18281"/>
                    <a:pt x="9818" y="19554"/>
                    <a:pt x="10229" y="20869"/>
                  </a:cubicBezTo>
                  <a:cubicBezTo>
                    <a:pt x="10393" y="21280"/>
                    <a:pt x="10558" y="21732"/>
                    <a:pt x="10722" y="22142"/>
                  </a:cubicBezTo>
                  <a:cubicBezTo>
                    <a:pt x="10517" y="21773"/>
                    <a:pt x="10229" y="21362"/>
                    <a:pt x="10024" y="20951"/>
                  </a:cubicBezTo>
                  <a:lnTo>
                    <a:pt x="9983" y="20910"/>
                  </a:lnTo>
                  <a:cubicBezTo>
                    <a:pt x="9407" y="19760"/>
                    <a:pt x="9366" y="18527"/>
                    <a:pt x="9531" y="17295"/>
                  </a:cubicBezTo>
                  <a:cubicBezTo>
                    <a:pt x="9736" y="15939"/>
                    <a:pt x="10311" y="14625"/>
                    <a:pt x="11051" y="13515"/>
                  </a:cubicBezTo>
                  <a:close/>
                  <a:moveTo>
                    <a:pt x="19472" y="13392"/>
                  </a:moveTo>
                  <a:cubicBezTo>
                    <a:pt x="19965" y="14296"/>
                    <a:pt x="20170" y="15364"/>
                    <a:pt x="20088" y="16350"/>
                  </a:cubicBezTo>
                  <a:cubicBezTo>
                    <a:pt x="20047" y="17788"/>
                    <a:pt x="19513" y="19226"/>
                    <a:pt x="18979" y="20499"/>
                  </a:cubicBezTo>
                  <a:cubicBezTo>
                    <a:pt x="18609" y="21321"/>
                    <a:pt x="18199" y="22019"/>
                    <a:pt x="17706" y="22759"/>
                  </a:cubicBezTo>
                  <a:cubicBezTo>
                    <a:pt x="20376" y="17870"/>
                    <a:pt x="20006" y="14830"/>
                    <a:pt x="19472" y="13392"/>
                  </a:cubicBezTo>
                  <a:close/>
                  <a:moveTo>
                    <a:pt x="904" y="0"/>
                  </a:moveTo>
                  <a:cubicBezTo>
                    <a:pt x="904" y="1"/>
                    <a:pt x="0" y="1931"/>
                    <a:pt x="1561" y="3944"/>
                  </a:cubicBezTo>
                  <a:cubicBezTo>
                    <a:pt x="2013" y="4519"/>
                    <a:pt x="2670" y="5135"/>
                    <a:pt x="3656" y="5710"/>
                  </a:cubicBezTo>
                  <a:cubicBezTo>
                    <a:pt x="3204" y="5998"/>
                    <a:pt x="2794" y="6368"/>
                    <a:pt x="2424" y="6819"/>
                  </a:cubicBezTo>
                  <a:cubicBezTo>
                    <a:pt x="2136" y="7271"/>
                    <a:pt x="1931" y="7805"/>
                    <a:pt x="1808" y="8380"/>
                  </a:cubicBezTo>
                  <a:cubicBezTo>
                    <a:pt x="1725" y="8915"/>
                    <a:pt x="1725" y="9490"/>
                    <a:pt x="1808" y="10024"/>
                  </a:cubicBezTo>
                  <a:cubicBezTo>
                    <a:pt x="1767" y="9449"/>
                    <a:pt x="1808" y="8873"/>
                    <a:pt x="1972" y="8298"/>
                  </a:cubicBezTo>
                  <a:cubicBezTo>
                    <a:pt x="2259" y="7271"/>
                    <a:pt x="2876" y="6368"/>
                    <a:pt x="3779" y="5751"/>
                  </a:cubicBezTo>
                  <a:cubicBezTo>
                    <a:pt x="3821" y="5751"/>
                    <a:pt x="3821" y="5792"/>
                    <a:pt x="3862" y="5792"/>
                  </a:cubicBezTo>
                  <a:cubicBezTo>
                    <a:pt x="3862" y="5792"/>
                    <a:pt x="2588" y="6614"/>
                    <a:pt x="2136" y="8257"/>
                  </a:cubicBezTo>
                  <a:cubicBezTo>
                    <a:pt x="1931" y="8873"/>
                    <a:pt x="1849" y="9654"/>
                    <a:pt x="2013" y="10517"/>
                  </a:cubicBezTo>
                  <a:cubicBezTo>
                    <a:pt x="2013" y="10517"/>
                    <a:pt x="2794" y="7559"/>
                    <a:pt x="5258" y="7477"/>
                  </a:cubicBezTo>
                  <a:lnTo>
                    <a:pt x="5710" y="7477"/>
                  </a:lnTo>
                  <a:cubicBezTo>
                    <a:pt x="7353" y="7764"/>
                    <a:pt x="8093" y="9449"/>
                    <a:pt x="9202" y="10517"/>
                  </a:cubicBezTo>
                  <a:cubicBezTo>
                    <a:pt x="8298" y="9900"/>
                    <a:pt x="7723" y="8997"/>
                    <a:pt x="6860" y="8298"/>
                  </a:cubicBezTo>
                  <a:cubicBezTo>
                    <a:pt x="6450" y="8011"/>
                    <a:pt x="5998" y="7764"/>
                    <a:pt x="5423" y="7764"/>
                  </a:cubicBezTo>
                  <a:lnTo>
                    <a:pt x="5053" y="7764"/>
                  </a:lnTo>
                  <a:cubicBezTo>
                    <a:pt x="4683" y="7805"/>
                    <a:pt x="4355" y="7970"/>
                    <a:pt x="4026" y="8093"/>
                  </a:cubicBezTo>
                  <a:cubicBezTo>
                    <a:pt x="3204" y="8504"/>
                    <a:pt x="2547" y="9243"/>
                    <a:pt x="2218" y="10147"/>
                  </a:cubicBezTo>
                  <a:cubicBezTo>
                    <a:pt x="2588" y="9284"/>
                    <a:pt x="3245" y="8586"/>
                    <a:pt x="4067" y="8216"/>
                  </a:cubicBezTo>
                  <a:lnTo>
                    <a:pt x="4560" y="8052"/>
                  </a:lnTo>
                  <a:cubicBezTo>
                    <a:pt x="4601" y="8052"/>
                    <a:pt x="4642" y="8011"/>
                    <a:pt x="4724" y="8011"/>
                  </a:cubicBezTo>
                  <a:cubicBezTo>
                    <a:pt x="4875" y="7981"/>
                    <a:pt x="5024" y="7965"/>
                    <a:pt x="5170" y="7965"/>
                  </a:cubicBezTo>
                  <a:cubicBezTo>
                    <a:pt x="5622" y="7965"/>
                    <a:pt x="6057" y="8111"/>
                    <a:pt x="6491" y="8422"/>
                  </a:cubicBezTo>
                  <a:cubicBezTo>
                    <a:pt x="6943" y="8791"/>
                    <a:pt x="7312" y="9202"/>
                    <a:pt x="7682" y="9613"/>
                  </a:cubicBezTo>
                  <a:cubicBezTo>
                    <a:pt x="8380" y="10352"/>
                    <a:pt x="9120" y="11051"/>
                    <a:pt x="10147" y="11297"/>
                  </a:cubicBezTo>
                  <a:cubicBezTo>
                    <a:pt x="10352" y="11338"/>
                    <a:pt x="10558" y="11379"/>
                    <a:pt x="10763" y="11379"/>
                  </a:cubicBezTo>
                  <a:cubicBezTo>
                    <a:pt x="10960" y="11433"/>
                    <a:pt x="11181" y="11463"/>
                    <a:pt x="11422" y="11463"/>
                  </a:cubicBezTo>
                  <a:cubicBezTo>
                    <a:pt x="11733" y="11463"/>
                    <a:pt x="12077" y="11413"/>
                    <a:pt x="12447" y="11297"/>
                  </a:cubicBezTo>
                  <a:lnTo>
                    <a:pt x="12447" y="11297"/>
                  </a:lnTo>
                  <a:lnTo>
                    <a:pt x="12201" y="11544"/>
                  </a:lnTo>
                  <a:cubicBezTo>
                    <a:pt x="10476" y="12776"/>
                    <a:pt x="9161" y="14419"/>
                    <a:pt x="8545" y="16473"/>
                  </a:cubicBezTo>
                  <a:cubicBezTo>
                    <a:pt x="7970" y="18240"/>
                    <a:pt x="7970" y="20088"/>
                    <a:pt x="8421" y="21814"/>
                  </a:cubicBezTo>
                  <a:cubicBezTo>
                    <a:pt x="8586" y="22430"/>
                    <a:pt x="8791" y="23046"/>
                    <a:pt x="9120" y="23621"/>
                  </a:cubicBezTo>
                  <a:cubicBezTo>
                    <a:pt x="9161" y="23703"/>
                    <a:pt x="9161" y="23786"/>
                    <a:pt x="9202" y="23868"/>
                  </a:cubicBezTo>
                  <a:cubicBezTo>
                    <a:pt x="9202" y="23909"/>
                    <a:pt x="9243" y="23991"/>
                    <a:pt x="9243" y="24032"/>
                  </a:cubicBezTo>
                  <a:lnTo>
                    <a:pt x="9325" y="24032"/>
                  </a:lnTo>
                  <a:cubicBezTo>
                    <a:pt x="9325" y="23991"/>
                    <a:pt x="9243" y="23909"/>
                    <a:pt x="9243" y="23868"/>
                  </a:cubicBezTo>
                  <a:cubicBezTo>
                    <a:pt x="9202" y="23786"/>
                    <a:pt x="9202" y="23703"/>
                    <a:pt x="9161" y="23621"/>
                  </a:cubicBezTo>
                  <a:cubicBezTo>
                    <a:pt x="8914" y="23005"/>
                    <a:pt x="8709" y="22266"/>
                    <a:pt x="8545" y="21608"/>
                  </a:cubicBezTo>
                  <a:cubicBezTo>
                    <a:pt x="8216" y="19965"/>
                    <a:pt x="8339" y="18240"/>
                    <a:pt x="8873" y="16638"/>
                  </a:cubicBezTo>
                  <a:cubicBezTo>
                    <a:pt x="9407" y="14830"/>
                    <a:pt x="10517" y="13146"/>
                    <a:pt x="11995" y="11913"/>
                  </a:cubicBezTo>
                  <a:lnTo>
                    <a:pt x="11995" y="11913"/>
                  </a:lnTo>
                  <a:cubicBezTo>
                    <a:pt x="11954" y="11996"/>
                    <a:pt x="11872" y="12078"/>
                    <a:pt x="11790" y="12160"/>
                  </a:cubicBezTo>
                  <a:cubicBezTo>
                    <a:pt x="10393" y="13639"/>
                    <a:pt x="9202" y="15241"/>
                    <a:pt x="8914" y="17254"/>
                  </a:cubicBezTo>
                  <a:cubicBezTo>
                    <a:pt x="8709" y="18486"/>
                    <a:pt x="8914" y="19760"/>
                    <a:pt x="9531" y="20828"/>
                  </a:cubicBezTo>
                  <a:cubicBezTo>
                    <a:pt x="9572" y="20910"/>
                    <a:pt x="9572" y="20951"/>
                    <a:pt x="9613" y="21033"/>
                  </a:cubicBezTo>
                  <a:cubicBezTo>
                    <a:pt x="9900" y="21526"/>
                    <a:pt x="10229" y="21978"/>
                    <a:pt x="10599" y="22389"/>
                  </a:cubicBezTo>
                  <a:cubicBezTo>
                    <a:pt x="10640" y="22430"/>
                    <a:pt x="10722" y="22471"/>
                    <a:pt x="10722" y="22553"/>
                  </a:cubicBezTo>
                  <a:cubicBezTo>
                    <a:pt x="10722" y="22594"/>
                    <a:pt x="10763" y="22594"/>
                    <a:pt x="10763" y="22635"/>
                  </a:cubicBezTo>
                  <a:cubicBezTo>
                    <a:pt x="10804" y="22800"/>
                    <a:pt x="10927" y="22964"/>
                    <a:pt x="10968" y="23087"/>
                  </a:cubicBezTo>
                  <a:cubicBezTo>
                    <a:pt x="11010" y="23169"/>
                    <a:pt x="11010" y="23251"/>
                    <a:pt x="11051" y="23293"/>
                  </a:cubicBezTo>
                  <a:cubicBezTo>
                    <a:pt x="11461" y="24237"/>
                    <a:pt x="11872" y="25100"/>
                    <a:pt x="12160" y="25716"/>
                  </a:cubicBezTo>
                  <a:cubicBezTo>
                    <a:pt x="12283" y="26086"/>
                    <a:pt x="12406" y="26374"/>
                    <a:pt x="12406" y="26579"/>
                  </a:cubicBezTo>
                  <a:cubicBezTo>
                    <a:pt x="12447" y="27729"/>
                    <a:pt x="11749" y="28304"/>
                    <a:pt x="11667" y="28345"/>
                  </a:cubicBezTo>
                  <a:cubicBezTo>
                    <a:pt x="11831" y="28345"/>
                    <a:pt x="14214" y="27894"/>
                    <a:pt x="16186" y="24936"/>
                  </a:cubicBezTo>
                  <a:cubicBezTo>
                    <a:pt x="16268" y="24854"/>
                    <a:pt x="16309" y="24730"/>
                    <a:pt x="16391" y="24648"/>
                  </a:cubicBezTo>
                  <a:cubicBezTo>
                    <a:pt x="17172" y="23786"/>
                    <a:pt x="17829" y="22841"/>
                    <a:pt x="18404" y="21855"/>
                  </a:cubicBezTo>
                  <a:cubicBezTo>
                    <a:pt x="19513" y="19924"/>
                    <a:pt x="20663" y="17459"/>
                    <a:pt x="20294" y="15159"/>
                  </a:cubicBezTo>
                  <a:cubicBezTo>
                    <a:pt x="20211" y="14460"/>
                    <a:pt x="19965" y="13926"/>
                    <a:pt x="19595" y="13392"/>
                  </a:cubicBezTo>
                  <a:lnTo>
                    <a:pt x="19595" y="13392"/>
                  </a:lnTo>
                  <a:cubicBezTo>
                    <a:pt x="19883" y="13762"/>
                    <a:pt x="20253" y="14132"/>
                    <a:pt x="20458" y="14542"/>
                  </a:cubicBezTo>
                  <a:cubicBezTo>
                    <a:pt x="20992" y="15570"/>
                    <a:pt x="20992" y="16720"/>
                    <a:pt x="21033" y="17870"/>
                  </a:cubicBezTo>
                  <a:cubicBezTo>
                    <a:pt x="21197" y="16679"/>
                    <a:pt x="21197" y="15528"/>
                    <a:pt x="20704" y="14337"/>
                  </a:cubicBezTo>
                  <a:cubicBezTo>
                    <a:pt x="20499" y="13762"/>
                    <a:pt x="20170" y="13310"/>
                    <a:pt x="19677" y="12899"/>
                  </a:cubicBezTo>
                  <a:cubicBezTo>
                    <a:pt x="19431" y="12694"/>
                    <a:pt x="19184" y="12488"/>
                    <a:pt x="18938" y="12324"/>
                  </a:cubicBezTo>
                  <a:lnTo>
                    <a:pt x="18938" y="12160"/>
                  </a:lnTo>
                  <a:cubicBezTo>
                    <a:pt x="18979" y="11749"/>
                    <a:pt x="19020" y="11338"/>
                    <a:pt x="18979" y="10969"/>
                  </a:cubicBezTo>
                  <a:cubicBezTo>
                    <a:pt x="18938" y="10270"/>
                    <a:pt x="18856" y="9531"/>
                    <a:pt x="18650" y="8873"/>
                  </a:cubicBezTo>
                  <a:cubicBezTo>
                    <a:pt x="18404" y="7641"/>
                    <a:pt x="18034" y="6244"/>
                    <a:pt x="17336" y="5176"/>
                  </a:cubicBezTo>
                  <a:lnTo>
                    <a:pt x="17295" y="5176"/>
                  </a:lnTo>
                  <a:cubicBezTo>
                    <a:pt x="17952" y="6368"/>
                    <a:pt x="18034" y="7641"/>
                    <a:pt x="18240" y="8915"/>
                  </a:cubicBezTo>
                  <a:cubicBezTo>
                    <a:pt x="18322" y="9284"/>
                    <a:pt x="18363" y="9654"/>
                    <a:pt x="18404" y="10065"/>
                  </a:cubicBezTo>
                  <a:cubicBezTo>
                    <a:pt x="18363" y="9859"/>
                    <a:pt x="18322" y="9695"/>
                    <a:pt x="18240" y="9490"/>
                  </a:cubicBezTo>
                  <a:lnTo>
                    <a:pt x="17952" y="8422"/>
                  </a:lnTo>
                  <a:cubicBezTo>
                    <a:pt x="17541" y="7189"/>
                    <a:pt x="16843" y="5998"/>
                    <a:pt x="15939" y="5094"/>
                  </a:cubicBezTo>
                  <a:cubicBezTo>
                    <a:pt x="15076" y="4149"/>
                    <a:pt x="13967" y="3533"/>
                    <a:pt x="12817" y="3204"/>
                  </a:cubicBezTo>
                  <a:cubicBezTo>
                    <a:pt x="12119" y="2999"/>
                    <a:pt x="11461" y="2835"/>
                    <a:pt x="10804" y="2711"/>
                  </a:cubicBezTo>
                  <a:cubicBezTo>
                    <a:pt x="10476" y="2670"/>
                    <a:pt x="10188" y="2629"/>
                    <a:pt x="9941" y="2629"/>
                  </a:cubicBezTo>
                  <a:lnTo>
                    <a:pt x="8832" y="2465"/>
                  </a:lnTo>
                  <a:cubicBezTo>
                    <a:pt x="7271" y="2260"/>
                    <a:pt x="5628" y="2013"/>
                    <a:pt x="4190" y="1191"/>
                  </a:cubicBezTo>
                  <a:lnTo>
                    <a:pt x="4190" y="1191"/>
                  </a:lnTo>
                  <a:cubicBezTo>
                    <a:pt x="5628" y="2054"/>
                    <a:pt x="7189" y="2301"/>
                    <a:pt x="8791" y="2506"/>
                  </a:cubicBezTo>
                  <a:cubicBezTo>
                    <a:pt x="9161" y="2547"/>
                    <a:pt x="9531" y="2629"/>
                    <a:pt x="9818" y="2670"/>
                  </a:cubicBezTo>
                  <a:cubicBezTo>
                    <a:pt x="10147" y="2711"/>
                    <a:pt x="10393" y="2752"/>
                    <a:pt x="10681" y="2835"/>
                  </a:cubicBezTo>
                  <a:cubicBezTo>
                    <a:pt x="11010" y="2876"/>
                    <a:pt x="11297" y="2917"/>
                    <a:pt x="11626" y="3040"/>
                  </a:cubicBezTo>
                  <a:cubicBezTo>
                    <a:pt x="12858" y="3328"/>
                    <a:pt x="14091" y="3903"/>
                    <a:pt x="15076" y="4765"/>
                  </a:cubicBezTo>
                  <a:cubicBezTo>
                    <a:pt x="15775" y="5382"/>
                    <a:pt x="16350" y="6162"/>
                    <a:pt x="16802" y="6943"/>
                  </a:cubicBezTo>
                  <a:cubicBezTo>
                    <a:pt x="16391" y="6368"/>
                    <a:pt x="15939" y="5875"/>
                    <a:pt x="15405" y="5382"/>
                  </a:cubicBezTo>
                  <a:cubicBezTo>
                    <a:pt x="14337" y="4478"/>
                    <a:pt x="13064" y="3738"/>
                    <a:pt x="11667" y="3287"/>
                  </a:cubicBezTo>
                  <a:cubicBezTo>
                    <a:pt x="11297" y="3204"/>
                    <a:pt x="10968" y="3081"/>
                    <a:pt x="10599" y="3040"/>
                  </a:cubicBezTo>
                  <a:cubicBezTo>
                    <a:pt x="10352" y="2999"/>
                    <a:pt x="10024" y="2917"/>
                    <a:pt x="9736" y="2876"/>
                  </a:cubicBezTo>
                  <a:cubicBezTo>
                    <a:pt x="9366" y="2835"/>
                    <a:pt x="8997" y="2794"/>
                    <a:pt x="8627" y="2794"/>
                  </a:cubicBezTo>
                  <a:lnTo>
                    <a:pt x="6943" y="2629"/>
                  </a:lnTo>
                  <a:cubicBezTo>
                    <a:pt x="5135" y="2465"/>
                    <a:pt x="3410" y="2095"/>
                    <a:pt x="2013" y="945"/>
                  </a:cubicBezTo>
                  <a:cubicBezTo>
                    <a:pt x="2013" y="945"/>
                    <a:pt x="1972" y="945"/>
                    <a:pt x="1972" y="986"/>
                  </a:cubicBezTo>
                  <a:cubicBezTo>
                    <a:pt x="3656" y="2670"/>
                    <a:pt x="6121" y="2835"/>
                    <a:pt x="8504" y="3122"/>
                  </a:cubicBezTo>
                  <a:cubicBezTo>
                    <a:pt x="8832" y="3163"/>
                    <a:pt x="9202" y="3245"/>
                    <a:pt x="9531" y="3287"/>
                  </a:cubicBezTo>
                  <a:lnTo>
                    <a:pt x="10270" y="3451"/>
                  </a:lnTo>
                  <a:lnTo>
                    <a:pt x="10352" y="3451"/>
                  </a:lnTo>
                  <a:cubicBezTo>
                    <a:pt x="12406" y="3944"/>
                    <a:pt x="14296" y="4971"/>
                    <a:pt x="15734" y="6491"/>
                  </a:cubicBezTo>
                  <a:cubicBezTo>
                    <a:pt x="14460" y="5341"/>
                    <a:pt x="12653" y="4355"/>
                    <a:pt x="10147" y="3738"/>
                  </a:cubicBezTo>
                  <a:lnTo>
                    <a:pt x="9366" y="3574"/>
                  </a:lnTo>
                  <a:cubicBezTo>
                    <a:pt x="9038" y="3533"/>
                    <a:pt x="8709" y="3492"/>
                    <a:pt x="8339" y="3451"/>
                  </a:cubicBezTo>
                  <a:cubicBezTo>
                    <a:pt x="7887" y="3369"/>
                    <a:pt x="7477" y="3328"/>
                    <a:pt x="6943" y="3287"/>
                  </a:cubicBezTo>
                  <a:cubicBezTo>
                    <a:pt x="494" y="2711"/>
                    <a:pt x="904" y="1"/>
                    <a:pt x="9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40"/>
            <p:cNvSpPr/>
            <p:nvPr/>
          </p:nvSpPr>
          <p:spPr>
            <a:xfrm>
              <a:off x="5138123" y="2097110"/>
              <a:ext cx="86190" cy="61227"/>
            </a:xfrm>
            <a:custGeom>
              <a:avLst/>
              <a:gdLst/>
              <a:ahLst/>
              <a:cxnLst/>
              <a:rect l="l" t="t" r="r" b="b"/>
              <a:pathLst>
                <a:path w="8093" h="5749" extrusionOk="0">
                  <a:moveTo>
                    <a:pt x="5032" y="1"/>
                  </a:moveTo>
                  <a:cubicBezTo>
                    <a:pt x="3240" y="1"/>
                    <a:pt x="986" y="1358"/>
                    <a:pt x="986" y="1358"/>
                  </a:cubicBezTo>
                  <a:lnTo>
                    <a:pt x="0" y="4398"/>
                  </a:lnTo>
                  <a:cubicBezTo>
                    <a:pt x="0" y="4398"/>
                    <a:pt x="1351" y="5749"/>
                    <a:pt x="3214" y="5749"/>
                  </a:cubicBezTo>
                  <a:cubicBezTo>
                    <a:pt x="3602" y="5749"/>
                    <a:pt x="4012" y="5690"/>
                    <a:pt x="4437" y="5548"/>
                  </a:cubicBezTo>
                  <a:cubicBezTo>
                    <a:pt x="6532" y="4850"/>
                    <a:pt x="8093" y="1235"/>
                    <a:pt x="6162" y="249"/>
                  </a:cubicBezTo>
                  <a:cubicBezTo>
                    <a:pt x="5832" y="72"/>
                    <a:pt x="5444" y="1"/>
                    <a:pt x="5032" y="1"/>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40"/>
            <p:cNvSpPr/>
            <p:nvPr/>
          </p:nvSpPr>
          <p:spPr>
            <a:xfrm>
              <a:off x="5152553" y="2115151"/>
              <a:ext cx="46828" cy="24176"/>
            </a:xfrm>
            <a:custGeom>
              <a:avLst/>
              <a:gdLst/>
              <a:ahLst/>
              <a:cxnLst/>
              <a:rect l="l" t="t" r="r" b="b"/>
              <a:pathLst>
                <a:path w="4397" h="2270" extrusionOk="0">
                  <a:moveTo>
                    <a:pt x="3806" y="0"/>
                  </a:moveTo>
                  <a:cubicBezTo>
                    <a:pt x="2281" y="0"/>
                    <a:pt x="587" y="747"/>
                    <a:pt x="1" y="2211"/>
                  </a:cubicBezTo>
                  <a:cubicBezTo>
                    <a:pt x="1" y="2240"/>
                    <a:pt x="21" y="2269"/>
                    <a:pt x="48" y="2269"/>
                  </a:cubicBezTo>
                  <a:cubicBezTo>
                    <a:pt x="59" y="2269"/>
                    <a:pt x="71" y="2264"/>
                    <a:pt x="83" y="2252"/>
                  </a:cubicBezTo>
                  <a:cubicBezTo>
                    <a:pt x="206" y="2129"/>
                    <a:pt x="288" y="2006"/>
                    <a:pt x="412" y="1883"/>
                  </a:cubicBezTo>
                  <a:cubicBezTo>
                    <a:pt x="864" y="1636"/>
                    <a:pt x="1274" y="1431"/>
                    <a:pt x="1808" y="1390"/>
                  </a:cubicBezTo>
                  <a:cubicBezTo>
                    <a:pt x="1897" y="1375"/>
                    <a:pt x="1987" y="1368"/>
                    <a:pt x="2078" y="1368"/>
                  </a:cubicBezTo>
                  <a:cubicBezTo>
                    <a:pt x="2491" y="1368"/>
                    <a:pt x="2917" y="1509"/>
                    <a:pt x="3287" y="1677"/>
                  </a:cubicBezTo>
                  <a:cubicBezTo>
                    <a:pt x="3295" y="1685"/>
                    <a:pt x="3303" y="1688"/>
                    <a:pt x="3310" y="1688"/>
                  </a:cubicBezTo>
                  <a:cubicBezTo>
                    <a:pt x="3341" y="1688"/>
                    <a:pt x="3362" y="1628"/>
                    <a:pt x="3328" y="1595"/>
                  </a:cubicBezTo>
                  <a:cubicBezTo>
                    <a:pt x="2892" y="1304"/>
                    <a:pt x="2312" y="1137"/>
                    <a:pt x="1747" y="1137"/>
                  </a:cubicBezTo>
                  <a:cubicBezTo>
                    <a:pt x="1515" y="1137"/>
                    <a:pt x="1285" y="1165"/>
                    <a:pt x="1069" y="1225"/>
                  </a:cubicBezTo>
                  <a:cubicBezTo>
                    <a:pt x="1398" y="979"/>
                    <a:pt x="1726" y="691"/>
                    <a:pt x="2096" y="568"/>
                  </a:cubicBezTo>
                  <a:cubicBezTo>
                    <a:pt x="2425" y="404"/>
                    <a:pt x="2753" y="280"/>
                    <a:pt x="3123" y="239"/>
                  </a:cubicBezTo>
                  <a:cubicBezTo>
                    <a:pt x="3413" y="181"/>
                    <a:pt x="3704" y="123"/>
                    <a:pt x="3994" y="123"/>
                  </a:cubicBezTo>
                  <a:cubicBezTo>
                    <a:pt x="4115" y="123"/>
                    <a:pt x="4235" y="133"/>
                    <a:pt x="4355" y="157"/>
                  </a:cubicBezTo>
                  <a:cubicBezTo>
                    <a:pt x="4396" y="157"/>
                    <a:pt x="4396" y="34"/>
                    <a:pt x="4355" y="34"/>
                  </a:cubicBezTo>
                  <a:cubicBezTo>
                    <a:pt x="4176" y="12"/>
                    <a:pt x="3992" y="0"/>
                    <a:pt x="3806"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40"/>
            <p:cNvSpPr/>
            <p:nvPr/>
          </p:nvSpPr>
          <p:spPr>
            <a:xfrm>
              <a:off x="5142500" y="2145695"/>
              <a:ext cx="884" cy="447"/>
            </a:xfrm>
            <a:custGeom>
              <a:avLst/>
              <a:gdLst/>
              <a:ahLst/>
              <a:cxnLst/>
              <a:rect l="l" t="t" r="r" b="b"/>
              <a:pathLst>
                <a:path w="83" h="42" extrusionOk="0">
                  <a:moveTo>
                    <a:pt x="82" y="1"/>
                  </a:moveTo>
                  <a:cubicBezTo>
                    <a:pt x="82" y="1"/>
                    <a:pt x="0" y="1"/>
                    <a:pt x="82" y="1"/>
                  </a:cubicBezTo>
                  <a:cubicBezTo>
                    <a:pt x="82" y="42"/>
                    <a:pt x="82" y="1"/>
                    <a:pt x="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40"/>
            <p:cNvSpPr/>
            <p:nvPr/>
          </p:nvSpPr>
          <p:spPr>
            <a:xfrm>
              <a:off x="4819176" y="2156153"/>
              <a:ext cx="350065" cy="168100"/>
            </a:xfrm>
            <a:custGeom>
              <a:avLst/>
              <a:gdLst/>
              <a:ahLst/>
              <a:cxnLst/>
              <a:rect l="l" t="t" r="r" b="b"/>
              <a:pathLst>
                <a:path w="32870" h="15784" extrusionOk="0">
                  <a:moveTo>
                    <a:pt x="3452" y="5345"/>
                  </a:moveTo>
                  <a:lnTo>
                    <a:pt x="3452" y="5345"/>
                  </a:lnTo>
                  <a:cubicBezTo>
                    <a:pt x="3575" y="5386"/>
                    <a:pt x="3616" y="5427"/>
                    <a:pt x="3616" y="5427"/>
                  </a:cubicBezTo>
                  <a:cubicBezTo>
                    <a:pt x="3616" y="5438"/>
                    <a:pt x="3613" y="5443"/>
                    <a:pt x="3606" y="5443"/>
                  </a:cubicBezTo>
                  <a:cubicBezTo>
                    <a:pt x="3588" y="5443"/>
                    <a:pt x="3542" y="5405"/>
                    <a:pt x="3452" y="5345"/>
                  </a:cubicBezTo>
                  <a:close/>
                  <a:moveTo>
                    <a:pt x="8243" y="1"/>
                  </a:moveTo>
                  <a:cubicBezTo>
                    <a:pt x="8222" y="1"/>
                    <a:pt x="8199" y="2"/>
                    <a:pt x="8176" y="4"/>
                  </a:cubicBezTo>
                  <a:cubicBezTo>
                    <a:pt x="7354" y="46"/>
                    <a:pt x="7272" y="2141"/>
                    <a:pt x="7272" y="2675"/>
                  </a:cubicBezTo>
                  <a:cubicBezTo>
                    <a:pt x="7272" y="2704"/>
                    <a:pt x="7256" y="2718"/>
                    <a:pt x="7226" y="2718"/>
                  </a:cubicBezTo>
                  <a:cubicBezTo>
                    <a:pt x="6849" y="2718"/>
                    <a:pt x="4275" y="597"/>
                    <a:pt x="3143" y="597"/>
                  </a:cubicBezTo>
                  <a:cubicBezTo>
                    <a:pt x="2979" y="597"/>
                    <a:pt x="2846" y="642"/>
                    <a:pt x="2753" y="744"/>
                  </a:cubicBezTo>
                  <a:cubicBezTo>
                    <a:pt x="1973" y="1648"/>
                    <a:pt x="4684" y="3578"/>
                    <a:pt x="4561" y="3784"/>
                  </a:cubicBezTo>
                  <a:cubicBezTo>
                    <a:pt x="4553" y="3791"/>
                    <a:pt x="4540" y="3795"/>
                    <a:pt x="4521" y="3795"/>
                  </a:cubicBezTo>
                  <a:cubicBezTo>
                    <a:pt x="4204" y="3795"/>
                    <a:pt x="2322" y="2784"/>
                    <a:pt x="1282" y="2784"/>
                  </a:cubicBezTo>
                  <a:cubicBezTo>
                    <a:pt x="1023" y="2784"/>
                    <a:pt x="817" y="2847"/>
                    <a:pt x="699" y="3003"/>
                  </a:cubicBezTo>
                  <a:cubicBezTo>
                    <a:pt x="494" y="3332"/>
                    <a:pt x="781" y="3743"/>
                    <a:pt x="1315" y="4112"/>
                  </a:cubicBezTo>
                  <a:cubicBezTo>
                    <a:pt x="1196" y="4078"/>
                    <a:pt x="1098" y="4059"/>
                    <a:pt x="1013" y="4059"/>
                  </a:cubicBezTo>
                  <a:cubicBezTo>
                    <a:pt x="892" y="4059"/>
                    <a:pt x="795" y="4098"/>
                    <a:pt x="699" y="4195"/>
                  </a:cubicBezTo>
                  <a:cubicBezTo>
                    <a:pt x="1" y="4811"/>
                    <a:pt x="3328" y="6988"/>
                    <a:pt x="3205" y="7111"/>
                  </a:cubicBezTo>
                  <a:cubicBezTo>
                    <a:pt x="3194" y="7134"/>
                    <a:pt x="3140" y="7143"/>
                    <a:pt x="3057" y="7143"/>
                  </a:cubicBezTo>
                  <a:cubicBezTo>
                    <a:pt x="2829" y="7143"/>
                    <a:pt x="2376" y="7080"/>
                    <a:pt x="1929" y="7080"/>
                  </a:cubicBezTo>
                  <a:cubicBezTo>
                    <a:pt x="1379" y="7080"/>
                    <a:pt x="838" y="7176"/>
                    <a:pt x="740" y="7604"/>
                  </a:cubicBezTo>
                  <a:cubicBezTo>
                    <a:pt x="535" y="8467"/>
                    <a:pt x="4027" y="8919"/>
                    <a:pt x="4314" y="9042"/>
                  </a:cubicBezTo>
                  <a:cubicBezTo>
                    <a:pt x="4602" y="9083"/>
                    <a:pt x="5916" y="9740"/>
                    <a:pt x="6738" y="9946"/>
                  </a:cubicBezTo>
                  <a:cubicBezTo>
                    <a:pt x="8135" y="10973"/>
                    <a:pt x="13557" y="15204"/>
                    <a:pt x="17830" y="15697"/>
                  </a:cubicBezTo>
                  <a:cubicBezTo>
                    <a:pt x="18327" y="15757"/>
                    <a:pt x="18818" y="15784"/>
                    <a:pt x="19300" y="15784"/>
                  </a:cubicBezTo>
                  <a:cubicBezTo>
                    <a:pt x="23484" y="15784"/>
                    <a:pt x="27037" y="13725"/>
                    <a:pt x="28510" y="12657"/>
                  </a:cubicBezTo>
                  <a:cubicBezTo>
                    <a:pt x="32870" y="9606"/>
                    <a:pt x="30041" y="5369"/>
                    <a:pt x="26923" y="5369"/>
                  </a:cubicBezTo>
                  <a:cubicBezTo>
                    <a:pt x="26809" y="5369"/>
                    <a:pt x="26694" y="5374"/>
                    <a:pt x="26580" y="5386"/>
                  </a:cubicBezTo>
                  <a:cubicBezTo>
                    <a:pt x="22961" y="5732"/>
                    <a:pt x="20352" y="7089"/>
                    <a:pt x="18145" y="7089"/>
                  </a:cubicBezTo>
                  <a:cubicBezTo>
                    <a:pt x="17997" y="7089"/>
                    <a:pt x="17851" y="7083"/>
                    <a:pt x="17706" y="7070"/>
                  </a:cubicBezTo>
                  <a:cubicBezTo>
                    <a:pt x="15159" y="6865"/>
                    <a:pt x="11462" y="5181"/>
                    <a:pt x="10148" y="4647"/>
                  </a:cubicBezTo>
                  <a:cubicBezTo>
                    <a:pt x="9942" y="3948"/>
                    <a:pt x="8874" y="2387"/>
                    <a:pt x="8792" y="1894"/>
                  </a:cubicBezTo>
                  <a:cubicBezTo>
                    <a:pt x="8752" y="1335"/>
                    <a:pt x="8984" y="1"/>
                    <a:pt x="8243" y="1"/>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40"/>
            <p:cNvSpPr/>
            <p:nvPr/>
          </p:nvSpPr>
          <p:spPr>
            <a:xfrm>
              <a:off x="4834054" y="2199073"/>
              <a:ext cx="31950" cy="18382"/>
            </a:xfrm>
            <a:custGeom>
              <a:avLst/>
              <a:gdLst/>
              <a:ahLst/>
              <a:cxnLst/>
              <a:rect l="l" t="t" r="r" b="b"/>
              <a:pathLst>
                <a:path w="3000" h="1726" extrusionOk="0">
                  <a:moveTo>
                    <a:pt x="1" y="0"/>
                  </a:moveTo>
                  <a:lnTo>
                    <a:pt x="1" y="0"/>
                  </a:lnTo>
                  <a:cubicBezTo>
                    <a:pt x="945" y="822"/>
                    <a:pt x="2424" y="1561"/>
                    <a:pt x="2999" y="1726"/>
                  </a:cubicBezTo>
                  <a:cubicBezTo>
                    <a:pt x="2548" y="1397"/>
                    <a:pt x="576" y="370"/>
                    <a:pt x="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40"/>
            <p:cNvSpPr/>
            <p:nvPr/>
          </p:nvSpPr>
          <p:spPr>
            <a:xfrm>
              <a:off x="4903620" y="2207817"/>
              <a:ext cx="265675" cy="116436"/>
            </a:xfrm>
            <a:custGeom>
              <a:avLst/>
              <a:gdLst/>
              <a:ahLst/>
              <a:cxnLst/>
              <a:rect l="l" t="t" r="r" b="b"/>
              <a:pathLst>
                <a:path w="24946" h="10933" extrusionOk="0">
                  <a:moveTo>
                    <a:pt x="2876" y="1"/>
                  </a:moveTo>
                  <a:lnTo>
                    <a:pt x="0" y="6040"/>
                  </a:lnTo>
                  <a:cubicBezTo>
                    <a:pt x="2260" y="7478"/>
                    <a:pt x="6573" y="10435"/>
                    <a:pt x="10024" y="10846"/>
                  </a:cubicBezTo>
                  <a:cubicBezTo>
                    <a:pt x="10517" y="10906"/>
                    <a:pt x="11005" y="10933"/>
                    <a:pt x="11486" y="10933"/>
                  </a:cubicBezTo>
                  <a:cubicBezTo>
                    <a:pt x="15652" y="10933"/>
                    <a:pt x="19268" y="8874"/>
                    <a:pt x="20705" y="7806"/>
                  </a:cubicBezTo>
                  <a:cubicBezTo>
                    <a:pt x="24945" y="4755"/>
                    <a:pt x="22113" y="518"/>
                    <a:pt x="18994" y="518"/>
                  </a:cubicBezTo>
                  <a:cubicBezTo>
                    <a:pt x="18880" y="518"/>
                    <a:pt x="18765" y="523"/>
                    <a:pt x="18651" y="535"/>
                  </a:cubicBezTo>
                  <a:cubicBezTo>
                    <a:pt x="14991" y="885"/>
                    <a:pt x="12365" y="2232"/>
                    <a:pt x="10142" y="2232"/>
                  </a:cubicBezTo>
                  <a:cubicBezTo>
                    <a:pt x="10019" y="2232"/>
                    <a:pt x="9898" y="2228"/>
                    <a:pt x="9777" y="2219"/>
                  </a:cubicBezTo>
                  <a:cubicBezTo>
                    <a:pt x="7600" y="2055"/>
                    <a:pt x="4519" y="535"/>
                    <a:pt x="2876"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40"/>
            <p:cNvSpPr/>
            <p:nvPr/>
          </p:nvSpPr>
          <p:spPr>
            <a:xfrm>
              <a:off x="5077311" y="2200819"/>
              <a:ext cx="334314" cy="312471"/>
            </a:xfrm>
            <a:custGeom>
              <a:avLst/>
              <a:gdLst/>
              <a:ahLst/>
              <a:cxnLst/>
              <a:rect l="l" t="t" r="r" b="b"/>
              <a:pathLst>
                <a:path w="31391" h="29340" extrusionOk="0">
                  <a:moveTo>
                    <a:pt x="8750" y="1"/>
                  </a:moveTo>
                  <a:cubicBezTo>
                    <a:pt x="8750" y="1"/>
                    <a:pt x="8750" y="1"/>
                    <a:pt x="8751" y="2"/>
                  </a:cubicBezTo>
                  <a:lnTo>
                    <a:pt x="8751" y="2"/>
                  </a:lnTo>
                  <a:lnTo>
                    <a:pt x="8750" y="1"/>
                  </a:lnTo>
                  <a:close/>
                  <a:moveTo>
                    <a:pt x="8751" y="2"/>
                  </a:moveTo>
                  <a:lnTo>
                    <a:pt x="11667" y="4561"/>
                  </a:lnTo>
                  <a:cubicBezTo>
                    <a:pt x="9407" y="7149"/>
                    <a:pt x="0" y="7642"/>
                    <a:pt x="1356" y="11667"/>
                  </a:cubicBezTo>
                  <a:cubicBezTo>
                    <a:pt x="2103" y="13908"/>
                    <a:pt x="5532" y="14010"/>
                    <a:pt x="6149" y="14010"/>
                  </a:cubicBezTo>
                  <a:cubicBezTo>
                    <a:pt x="6211" y="14010"/>
                    <a:pt x="6244" y="14009"/>
                    <a:pt x="6244" y="14009"/>
                  </a:cubicBezTo>
                  <a:lnTo>
                    <a:pt x="6244" y="14009"/>
                  </a:lnTo>
                  <a:cubicBezTo>
                    <a:pt x="6244" y="14009"/>
                    <a:pt x="1602" y="15652"/>
                    <a:pt x="3369" y="18528"/>
                  </a:cubicBezTo>
                  <a:cubicBezTo>
                    <a:pt x="4143" y="19811"/>
                    <a:pt x="5627" y="20158"/>
                    <a:pt x="7007" y="20158"/>
                  </a:cubicBezTo>
                  <a:cubicBezTo>
                    <a:pt x="8629" y="20158"/>
                    <a:pt x="10105" y="19678"/>
                    <a:pt x="10106" y="19678"/>
                  </a:cubicBezTo>
                  <a:lnTo>
                    <a:pt x="10106" y="19678"/>
                  </a:lnTo>
                  <a:cubicBezTo>
                    <a:pt x="10105" y="19678"/>
                    <a:pt x="5875" y="21979"/>
                    <a:pt x="7723" y="24484"/>
                  </a:cubicBezTo>
                  <a:cubicBezTo>
                    <a:pt x="8493" y="25511"/>
                    <a:pt x="9841" y="25811"/>
                    <a:pt x="11152" y="25811"/>
                  </a:cubicBezTo>
                  <a:cubicBezTo>
                    <a:pt x="12986" y="25811"/>
                    <a:pt x="14748" y="25224"/>
                    <a:pt x="14748" y="25224"/>
                  </a:cubicBezTo>
                  <a:lnTo>
                    <a:pt x="14748" y="25224"/>
                  </a:lnTo>
                  <a:cubicBezTo>
                    <a:pt x="14748" y="25224"/>
                    <a:pt x="11626" y="27155"/>
                    <a:pt x="14049" y="28634"/>
                  </a:cubicBezTo>
                  <a:cubicBezTo>
                    <a:pt x="14825" y="29124"/>
                    <a:pt x="15764" y="29339"/>
                    <a:pt x="16797" y="29339"/>
                  </a:cubicBezTo>
                  <a:cubicBezTo>
                    <a:pt x="22608" y="29339"/>
                    <a:pt x="31391" y="22523"/>
                    <a:pt x="30728" y="19349"/>
                  </a:cubicBezTo>
                  <a:cubicBezTo>
                    <a:pt x="30358" y="17501"/>
                    <a:pt x="27976" y="16679"/>
                    <a:pt x="27976" y="16679"/>
                  </a:cubicBezTo>
                  <a:cubicBezTo>
                    <a:pt x="27976" y="16679"/>
                    <a:pt x="29208" y="14872"/>
                    <a:pt x="28304" y="13352"/>
                  </a:cubicBezTo>
                  <a:cubicBezTo>
                    <a:pt x="27457" y="11853"/>
                    <a:pt x="25809" y="11698"/>
                    <a:pt x="25163" y="11698"/>
                  </a:cubicBezTo>
                  <a:cubicBezTo>
                    <a:pt x="24995" y="11698"/>
                    <a:pt x="24895" y="11708"/>
                    <a:pt x="24895" y="11708"/>
                  </a:cubicBezTo>
                  <a:cubicBezTo>
                    <a:pt x="24895" y="11708"/>
                    <a:pt x="25963" y="9654"/>
                    <a:pt x="25305" y="8586"/>
                  </a:cubicBezTo>
                  <a:cubicBezTo>
                    <a:pt x="24330" y="7123"/>
                    <a:pt x="22612" y="6902"/>
                    <a:pt x="21665" y="6902"/>
                  </a:cubicBezTo>
                  <a:cubicBezTo>
                    <a:pt x="21257" y="6902"/>
                    <a:pt x="20992" y="6943"/>
                    <a:pt x="20992" y="6943"/>
                  </a:cubicBezTo>
                  <a:cubicBezTo>
                    <a:pt x="20992" y="6943"/>
                    <a:pt x="22101" y="5095"/>
                    <a:pt x="20458" y="3287"/>
                  </a:cubicBezTo>
                  <a:cubicBezTo>
                    <a:pt x="18664" y="1289"/>
                    <a:pt x="8855" y="60"/>
                    <a:pt x="8751" y="2"/>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40"/>
            <p:cNvSpPr/>
            <p:nvPr/>
          </p:nvSpPr>
          <p:spPr>
            <a:xfrm>
              <a:off x="5229287" y="2382200"/>
              <a:ext cx="144531" cy="89055"/>
            </a:xfrm>
            <a:custGeom>
              <a:avLst/>
              <a:gdLst/>
              <a:ahLst/>
              <a:cxnLst/>
              <a:rect l="l" t="t" r="r" b="b"/>
              <a:pathLst>
                <a:path w="13571" h="8362" extrusionOk="0">
                  <a:moveTo>
                    <a:pt x="13534" y="1"/>
                  </a:moveTo>
                  <a:cubicBezTo>
                    <a:pt x="13524" y="1"/>
                    <a:pt x="13512" y="6"/>
                    <a:pt x="13500" y="18"/>
                  </a:cubicBezTo>
                  <a:cubicBezTo>
                    <a:pt x="9310" y="3510"/>
                    <a:pt x="5120" y="5892"/>
                    <a:pt x="190" y="8029"/>
                  </a:cubicBezTo>
                  <a:cubicBezTo>
                    <a:pt x="0" y="8142"/>
                    <a:pt x="126" y="8362"/>
                    <a:pt x="244" y="8362"/>
                  </a:cubicBezTo>
                  <a:cubicBezTo>
                    <a:pt x="254" y="8362"/>
                    <a:pt x="263" y="8360"/>
                    <a:pt x="272" y="8357"/>
                  </a:cubicBezTo>
                  <a:cubicBezTo>
                    <a:pt x="5325" y="7166"/>
                    <a:pt x="10214" y="3921"/>
                    <a:pt x="13541" y="59"/>
                  </a:cubicBezTo>
                  <a:cubicBezTo>
                    <a:pt x="13570" y="30"/>
                    <a:pt x="13558" y="1"/>
                    <a:pt x="13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40"/>
            <p:cNvSpPr/>
            <p:nvPr/>
          </p:nvSpPr>
          <p:spPr>
            <a:xfrm>
              <a:off x="5179242" y="2325393"/>
              <a:ext cx="164436" cy="87628"/>
            </a:xfrm>
            <a:custGeom>
              <a:avLst/>
              <a:gdLst/>
              <a:ahLst/>
              <a:cxnLst/>
              <a:rect l="l" t="t" r="r" b="b"/>
              <a:pathLst>
                <a:path w="15440" h="8228" extrusionOk="0">
                  <a:moveTo>
                    <a:pt x="15387" y="1"/>
                  </a:moveTo>
                  <a:cubicBezTo>
                    <a:pt x="15380" y="1"/>
                    <a:pt x="15372" y="4"/>
                    <a:pt x="15365" y="11"/>
                  </a:cubicBezTo>
                  <a:cubicBezTo>
                    <a:pt x="11626" y="3134"/>
                    <a:pt x="4150" y="7242"/>
                    <a:pt x="247" y="8022"/>
                  </a:cubicBezTo>
                  <a:cubicBezTo>
                    <a:pt x="1" y="8063"/>
                    <a:pt x="206" y="8228"/>
                    <a:pt x="412" y="8228"/>
                  </a:cubicBezTo>
                  <a:cubicBezTo>
                    <a:pt x="6327" y="7570"/>
                    <a:pt x="11914" y="4078"/>
                    <a:pt x="15406" y="135"/>
                  </a:cubicBezTo>
                  <a:cubicBezTo>
                    <a:pt x="15439" y="68"/>
                    <a:pt x="15418" y="1"/>
                    <a:pt x="15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40"/>
            <p:cNvSpPr/>
            <p:nvPr/>
          </p:nvSpPr>
          <p:spPr>
            <a:xfrm>
              <a:off x="5137249" y="2276829"/>
              <a:ext cx="162231" cy="75232"/>
            </a:xfrm>
            <a:custGeom>
              <a:avLst/>
              <a:gdLst/>
              <a:ahLst/>
              <a:cxnLst/>
              <a:rect l="l" t="t" r="r" b="b"/>
              <a:pathLst>
                <a:path w="15233" h="7064" extrusionOk="0">
                  <a:moveTo>
                    <a:pt x="15182" y="0"/>
                  </a:moveTo>
                  <a:cubicBezTo>
                    <a:pt x="15174" y="0"/>
                    <a:pt x="15166" y="4"/>
                    <a:pt x="15159" y="12"/>
                  </a:cubicBezTo>
                  <a:cubicBezTo>
                    <a:pt x="10558" y="3380"/>
                    <a:pt x="5751" y="5968"/>
                    <a:pt x="82" y="6831"/>
                  </a:cubicBezTo>
                  <a:cubicBezTo>
                    <a:pt x="0" y="6831"/>
                    <a:pt x="41" y="7036"/>
                    <a:pt x="41" y="7036"/>
                  </a:cubicBezTo>
                  <a:cubicBezTo>
                    <a:pt x="345" y="7055"/>
                    <a:pt x="646" y="7064"/>
                    <a:pt x="944" y="7064"/>
                  </a:cubicBezTo>
                  <a:cubicBezTo>
                    <a:pt x="3305" y="7064"/>
                    <a:pt x="5494" y="6492"/>
                    <a:pt x="7682" y="5434"/>
                  </a:cubicBezTo>
                  <a:cubicBezTo>
                    <a:pt x="10270" y="4202"/>
                    <a:pt x="13392" y="2353"/>
                    <a:pt x="15200" y="94"/>
                  </a:cubicBezTo>
                  <a:cubicBezTo>
                    <a:pt x="15233" y="61"/>
                    <a:pt x="15212" y="0"/>
                    <a:pt x="15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40"/>
            <p:cNvSpPr/>
            <p:nvPr/>
          </p:nvSpPr>
          <p:spPr>
            <a:xfrm>
              <a:off x="5058929" y="2341261"/>
              <a:ext cx="113763" cy="87074"/>
            </a:xfrm>
            <a:custGeom>
              <a:avLst/>
              <a:gdLst/>
              <a:ahLst/>
              <a:cxnLst/>
              <a:rect l="l" t="t" r="r" b="b"/>
              <a:pathLst>
                <a:path w="10682" h="8176" extrusionOk="0">
                  <a:moveTo>
                    <a:pt x="7601" y="0"/>
                  </a:moveTo>
                  <a:cubicBezTo>
                    <a:pt x="6738" y="0"/>
                    <a:pt x="5834" y="83"/>
                    <a:pt x="4971" y="206"/>
                  </a:cubicBezTo>
                  <a:cubicBezTo>
                    <a:pt x="3287" y="534"/>
                    <a:pt x="1603" y="986"/>
                    <a:pt x="1" y="1603"/>
                  </a:cubicBezTo>
                  <a:cubicBezTo>
                    <a:pt x="822" y="1397"/>
                    <a:pt x="1644" y="1192"/>
                    <a:pt x="2466" y="1110"/>
                  </a:cubicBezTo>
                  <a:cubicBezTo>
                    <a:pt x="3287" y="945"/>
                    <a:pt x="4109" y="781"/>
                    <a:pt x="4971" y="699"/>
                  </a:cubicBezTo>
                  <a:cubicBezTo>
                    <a:pt x="5588" y="606"/>
                    <a:pt x="6250" y="560"/>
                    <a:pt x="6889" y="560"/>
                  </a:cubicBezTo>
                  <a:cubicBezTo>
                    <a:pt x="7102" y="560"/>
                    <a:pt x="7313" y="565"/>
                    <a:pt x="7518" y="576"/>
                  </a:cubicBezTo>
                  <a:cubicBezTo>
                    <a:pt x="8340" y="617"/>
                    <a:pt x="9203" y="781"/>
                    <a:pt x="9696" y="1315"/>
                  </a:cubicBezTo>
                  <a:cubicBezTo>
                    <a:pt x="9983" y="1561"/>
                    <a:pt x="10065" y="1931"/>
                    <a:pt x="10065" y="2260"/>
                  </a:cubicBezTo>
                  <a:cubicBezTo>
                    <a:pt x="10065" y="2630"/>
                    <a:pt x="9942" y="2999"/>
                    <a:pt x="9778" y="3369"/>
                  </a:cubicBezTo>
                  <a:cubicBezTo>
                    <a:pt x="9408" y="4067"/>
                    <a:pt x="8792" y="4684"/>
                    <a:pt x="8176" y="5259"/>
                  </a:cubicBezTo>
                  <a:cubicBezTo>
                    <a:pt x="7559" y="5834"/>
                    <a:pt x="6861" y="6327"/>
                    <a:pt x="6163" y="6779"/>
                  </a:cubicBezTo>
                  <a:cubicBezTo>
                    <a:pt x="5505" y="7313"/>
                    <a:pt x="4725" y="7723"/>
                    <a:pt x="4027" y="8175"/>
                  </a:cubicBezTo>
                  <a:cubicBezTo>
                    <a:pt x="5588" y="7518"/>
                    <a:pt x="7108" y="6655"/>
                    <a:pt x="8463" y="5546"/>
                  </a:cubicBezTo>
                  <a:cubicBezTo>
                    <a:pt x="9162" y="5053"/>
                    <a:pt x="9819" y="4396"/>
                    <a:pt x="10271" y="3615"/>
                  </a:cubicBezTo>
                  <a:cubicBezTo>
                    <a:pt x="10517" y="3246"/>
                    <a:pt x="10682" y="2794"/>
                    <a:pt x="10682" y="2260"/>
                  </a:cubicBezTo>
                  <a:cubicBezTo>
                    <a:pt x="10682" y="1767"/>
                    <a:pt x="10517" y="1233"/>
                    <a:pt x="10189" y="904"/>
                  </a:cubicBezTo>
                  <a:cubicBezTo>
                    <a:pt x="9819" y="534"/>
                    <a:pt x="9408" y="329"/>
                    <a:pt x="8956" y="206"/>
                  </a:cubicBezTo>
                  <a:cubicBezTo>
                    <a:pt x="8463" y="83"/>
                    <a:pt x="8052" y="0"/>
                    <a:pt x="760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40"/>
            <p:cNvSpPr/>
            <p:nvPr/>
          </p:nvSpPr>
          <p:spPr>
            <a:xfrm>
              <a:off x="5159124" y="2402839"/>
              <a:ext cx="162317" cy="105999"/>
            </a:xfrm>
            <a:custGeom>
              <a:avLst/>
              <a:gdLst/>
              <a:ahLst/>
              <a:cxnLst/>
              <a:rect l="l" t="t" r="r" b="b"/>
              <a:pathLst>
                <a:path w="15241" h="9953" extrusionOk="0">
                  <a:moveTo>
                    <a:pt x="12833" y="0"/>
                  </a:moveTo>
                  <a:cubicBezTo>
                    <a:pt x="12621" y="0"/>
                    <a:pt x="12408" y="20"/>
                    <a:pt x="12201" y="52"/>
                  </a:cubicBezTo>
                  <a:cubicBezTo>
                    <a:pt x="11708" y="93"/>
                    <a:pt x="11174" y="257"/>
                    <a:pt x="10722" y="463"/>
                  </a:cubicBezTo>
                  <a:cubicBezTo>
                    <a:pt x="9818" y="873"/>
                    <a:pt x="8914" y="1366"/>
                    <a:pt x="8052" y="1818"/>
                  </a:cubicBezTo>
                  <a:cubicBezTo>
                    <a:pt x="7189" y="2311"/>
                    <a:pt x="6326" y="2763"/>
                    <a:pt x="5423" y="3256"/>
                  </a:cubicBezTo>
                  <a:cubicBezTo>
                    <a:pt x="4560" y="3790"/>
                    <a:pt x="3738" y="4283"/>
                    <a:pt x="2835" y="4653"/>
                  </a:cubicBezTo>
                  <a:cubicBezTo>
                    <a:pt x="1931" y="5022"/>
                    <a:pt x="986" y="5269"/>
                    <a:pt x="0" y="5515"/>
                  </a:cubicBezTo>
                  <a:cubicBezTo>
                    <a:pt x="986" y="5392"/>
                    <a:pt x="1931" y="5187"/>
                    <a:pt x="2917" y="4899"/>
                  </a:cubicBezTo>
                  <a:cubicBezTo>
                    <a:pt x="3903" y="4612"/>
                    <a:pt x="4765" y="4160"/>
                    <a:pt x="5628" y="3667"/>
                  </a:cubicBezTo>
                  <a:cubicBezTo>
                    <a:pt x="7394" y="2763"/>
                    <a:pt x="9120" y="1777"/>
                    <a:pt x="10927" y="956"/>
                  </a:cubicBezTo>
                  <a:cubicBezTo>
                    <a:pt x="11507" y="707"/>
                    <a:pt x="12161" y="514"/>
                    <a:pt x="12777" y="514"/>
                  </a:cubicBezTo>
                  <a:cubicBezTo>
                    <a:pt x="13078" y="514"/>
                    <a:pt x="13369" y="560"/>
                    <a:pt x="13639" y="668"/>
                  </a:cubicBezTo>
                  <a:cubicBezTo>
                    <a:pt x="14049" y="791"/>
                    <a:pt x="14419" y="1120"/>
                    <a:pt x="14583" y="1531"/>
                  </a:cubicBezTo>
                  <a:cubicBezTo>
                    <a:pt x="14789" y="1941"/>
                    <a:pt x="14830" y="2393"/>
                    <a:pt x="14789" y="2845"/>
                  </a:cubicBezTo>
                  <a:cubicBezTo>
                    <a:pt x="14748" y="3831"/>
                    <a:pt x="14419" y="4776"/>
                    <a:pt x="13926" y="5598"/>
                  </a:cubicBezTo>
                  <a:cubicBezTo>
                    <a:pt x="13392" y="6419"/>
                    <a:pt x="12735" y="7159"/>
                    <a:pt x="11995" y="7857"/>
                  </a:cubicBezTo>
                  <a:lnTo>
                    <a:pt x="11954" y="7898"/>
                  </a:lnTo>
                  <a:lnTo>
                    <a:pt x="11954" y="7939"/>
                  </a:lnTo>
                  <a:cubicBezTo>
                    <a:pt x="12078" y="8268"/>
                    <a:pt x="12119" y="8555"/>
                    <a:pt x="12119" y="8925"/>
                  </a:cubicBezTo>
                  <a:cubicBezTo>
                    <a:pt x="12119" y="9295"/>
                    <a:pt x="12119" y="9582"/>
                    <a:pt x="12078" y="9952"/>
                  </a:cubicBezTo>
                  <a:cubicBezTo>
                    <a:pt x="12160" y="9582"/>
                    <a:pt x="12201" y="9295"/>
                    <a:pt x="12201" y="8925"/>
                  </a:cubicBezTo>
                  <a:cubicBezTo>
                    <a:pt x="12201" y="8608"/>
                    <a:pt x="12201" y="8292"/>
                    <a:pt x="12127" y="7939"/>
                  </a:cubicBezTo>
                  <a:lnTo>
                    <a:pt x="12127" y="7939"/>
                  </a:lnTo>
                  <a:cubicBezTo>
                    <a:pt x="12850" y="7331"/>
                    <a:pt x="13569" y="6606"/>
                    <a:pt x="14132" y="5803"/>
                  </a:cubicBezTo>
                  <a:cubicBezTo>
                    <a:pt x="14748" y="4899"/>
                    <a:pt x="15076" y="3954"/>
                    <a:pt x="15200" y="2927"/>
                  </a:cubicBezTo>
                  <a:cubicBezTo>
                    <a:pt x="15241" y="2393"/>
                    <a:pt x="15200" y="1818"/>
                    <a:pt x="14994" y="1325"/>
                  </a:cubicBezTo>
                  <a:cubicBezTo>
                    <a:pt x="14789" y="791"/>
                    <a:pt x="14337" y="380"/>
                    <a:pt x="13803" y="175"/>
                  </a:cubicBezTo>
                  <a:cubicBezTo>
                    <a:pt x="13501" y="49"/>
                    <a:pt x="13168" y="0"/>
                    <a:pt x="128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40"/>
            <p:cNvSpPr/>
            <p:nvPr/>
          </p:nvSpPr>
          <p:spPr>
            <a:xfrm>
              <a:off x="4438119" y="2010216"/>
              <a:ext cx="894696" cy="777663"/>
            </a:xfrm>
            <a:custGeom>
              <a:avLst/>
              <a:gdLst/>
              <a:ahLst/>
              <a:cxnLst/>
              <a:rect l="l" t="t" r="r" b="b"/>
              <a:pathLst>
                <a:path w="84009" h="73020" extrusionOk="0">
                  <a:moveTo>
                    <a:pt x="28487" y="1"/>
                  </a:moveTo>
                  <a:cubicBezTo>
                    <a:pt x="26534" y="1"/>
                    <a:pt x="24129" y="1790"/>
                    <a:pt x="22183" y="4464"/>
                  </a:cubicBezTo>
                  <a:cubicBezTo>
                    <a:pt x="14132" y="15474"/>
                    <a:pt x="945" y="46695"/>
                    <a:pt x="164" y="60210"/>
                  </a:cubicBezTo>
                  <a:cubicBezTo>
                    <a:pt x="0" y="61360"/>
                    <a:pt x="41" y="62593"/>
                    <a:pt x="329" y="63825"/>
                  </a:cubicBezTo>
                  <a:lnTo>
                    <a:pt x="329" y="63866"/>
                  </a:lnTo>
                  <a:cubicBezTo>
                    <a:pt x="863" y="66496"/>
                    <a:pt x="2424" y="69042"/>
                    <a:pt x="5217" y="70275"/>
                  </a:cubicBezTo>
                  <a:cubicBezTo>
                    <a:pt x="7516" y="71322"/>
                    <a:pt x="14529" y="73020"/>
                    <a:pt x="24037" y="73020"/>
                  </a:cubicBezTo>
                  <a:cubicBezTo>
                    <a:pt x="29824" y="73020"/>
                    <a:pt x="36534" y="72391"/>
                    <a:pt x="43668" y="70604"/>
                  </a:cubicBezTo>
                  <a:cubicBezTo>
                    <a:pt x="53856" y="69659"/>
                    <a:pt x="64701" y="67194"/>
                    <a:pt x="72794" y="60169"/>
                  </a:cubicBezTo>
                  <a:cubicBezTo>
                    <a:pt x="74355" y="58772"/>
                    <a:pt x="74560" y="57170"/>
                    <a:pt x="74560" y="57170"/>
                  </a:cubicBezTo>
                  <a:cubicBezTo>
                    <a:pt x="78258" y="54089"/>
                    <a:pt x="77929" y="51419"/>
                    <a:pt x="77929" y="51419"/>
                  </a:cubicBezTo>
                  <a:cubicBezTo>
                    <a:pt x="80476" y="47475"/>
                    <a:pt x="79695" y="44805"/>
                    <a:pt x="79695" y="44805"/>
                  </a:cubicBezTo>
                  <a:cubicBezTo>
                    <a:pt x="79695" y="44805"/>
                    <a:pt x="84009" y="41067"/>
                    <a:pt x="82242" y="38150"/>
                  </a:cubicBezTo>
                  <a:cubicBezTo>
                    <a:pt x="81804" y="37417"/>
                    <a:pt x="81193" y="37121"/>
                    <a:pt x="80452" y="37121"/>
                  </a:cubicBezTo>
                  <a:cubicBezTo>
                    <a:pt x="77792" y="37121"/>
                    <a:pt x="73469" y="40933"/>
                    <a:pt x="69549" y="41930"/>
                  </a:cubicBezTo>
                  <a:cubicBezTo>
                    <a:pt x="65112" y="43080"/>
                    <a:pt x="59895" y="43942"/>
                    <a:pt x="54924" y="44600"/>
                  </a:cubicBezTo>
                  <a:cubicBezTo>
                    <a:pt x="53733" y="44312"/>
                    <a:pt x="54020" y="43491"/>
                    <a:pt x="56362" y="42094"/>
                  </a:cubicBezTo>
                  <a:cubicBezTo>
                    <a:pt x="58909" y="40533"/>
                    <a:pt x="70247" y="36589"/>
                    <a:pt x="68563" y="32728"/>
                  </a:cubicBezTo>
                  <a:cubicBezTo>
                    <a:pt x="68168" y="31831"/>
                    <a:pt x="66984" y="31464"/>
                    <a:pt x="65350" y="31464"/>
                  </a:cubicBezTo>
                  <a:cubicBezTo>
                    <a:pt x="60020" y="31464"/>
                    <a:pt x="49903" y="35374"/>
                    <a:pt x="46790" y="37575"/>
                  </a:cubicBezTo>
                  <a:cubicBezTo>
                    <a:pt x="42929" y="40286"/>
                    <a:pt x="37794" y="45873"/>
                    <a:pt x="37260" y="46489"/>
                  </a:cubicBezTo>
                  <a:cubicBezTo>
                    <a:pt x="37136" y="46448"/>
                    <a:pt x="37054" y="46407"/>
                    <a:pt x="36931" y="46407"/>
                  </a:cubicBezTo>
                  <a:cubicBezTo>
                    <a:pt x="36830" y="46395"/>
                    <a:pt x="36706" y="46389"/>
                    <a:pt x="36559" y="46389"/>
                  </a:cubicBezTo>
                  <a:cubicBezTo>
                    <a:pt x="35265" y="46389"/>
                    <a:pt x="32231" y="46865"/>
                    <a:pt x="28469" y="47640"/>
                  </a:cubicBezTo>
                  <a:cubicBezTo>
                    <a:pt x="29660" y="33960"/>
                    <a:pt x="31755" y="13173"/>
                    <a:pt x="32001" y="9230"/>
                  </a:cubicBezTo>
                  <a:cubicBezTo>
                    <a:pt x="32516" y="2561"/>
                    <a:pt x="30825" y="1"/>
                    <a:pt x="28487" y="1"/>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40"/>
            <p:cNvSpPr/>
            <p:nvPr/>
          </p:nvSpPr>
          <p:spPr>
            <a:xfrm>
              <a:off x="5071816" y="2485984"/>
              <a:ext cx="216195" cy="96862"/>
            </a:xfrm>
            <a:custGeom>
              <a:avLst/>
              <a:gdLst/>
              <a:ahLst/>
              <a:cxnLst/>
              <a:rect l="l" t="t" r="r" b="b"/>
              <a:pathLst>
                <a:path w="20300" h="9095" extrusionOk="0">
                  <a:moveTo>
                    <a:pt x="20147" y="1"/>
                  </a:moveTo>
                  <a:cubicBezTo>
                    <a:pt x="20135" y="1"/>
                    <a:pt x="20123" y="3"/>
                    <a:pt x="20111" y="9"/>
                  </a:cubicBezTo>
                  <a:cubicBezTo>
                    <a:pt x="16825" y="2022"/>
                    <a:pt x="13621" y="4117"/>
                    <a:pt x="10088" y="5678"/>
                  </a:cubicBezTo>
                  <a:cubicBezTo>
                    <a:pt x="6842" y="7116"/>
                    <a:pt x="3515" y="7937"/>
                    <a:pt x="146" y="8923"/>
                  </a:cubicBezTo>
                  <a:cubicBezTo>
                    <a:pt x="0" y="8960"/>
                    <a:pt x="17" y="9094"/>
                    <a:pt x="138" y="9094"/>
                  </a:cubicBezTo>
                  <a:cubicBezTo>
                    <a:pt x="153" y="9094"/>
                    <a:pt x="169" y="9092"/>
                    <a:pt x="187" y="9088"/>
                  </a:cubicBezTo>
                  <a:cubicBezTo>
                    <a:pt x="7171" y="8102"/>
                    <a:pt x="14853" y="4815"/>
                    <a:pt x="20193" y="173"/>
                  </a:cubicBezTo>
                  <a:cubicBezTo>
                    <a:pt x="20300" y="102"/>
                    <a:pt x="20223" y="1"/>
                    <a:pt x="20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40"/>
            <p:cNvSpPr/>
            <p:nvPr/>
          </p:nvSpPr>
          <p:spPr>
            <a:xfrm>
              <a:off x="5080229" y="2556508"/>
              <a:ext cx="187834" cy="103784"/>
            </a:xfrm>
            <a:custGeom>
              <a:avLst/>
              <a:gdLst/>
              <a:ahLst/>
              <a:cxnLst/>
              <a:rect l="l" t="t" r="r" b="b"/>
              <a:pathLst>
                <a:path w="17637" h="9745" extrusionOk="0">
                  <a:moveTo>
                    <a:pt x="17555" y="1"/>
                  </a:moveTo>
                  <a:cubicBezTo>
                    <a:pt x="9092" y="6492"/>
                    <a:pt x="3382" y="8463"/>
                    <a:pt x="178" y="9573"/>
                  </a:cubicBezTo>
                  <a:cubicBezTo>
                    <a:pt x="1" y="9643"/>
                    <a:pt x="7" y="9745"/>
                    <a:pt x="144" y="9745"/>
                  </a:cubicBezTo>
                  <a:cubicBezTo>
                    <a:pt x="166" y="9745"/>
                    <a:pt x="191" y="9742"/>
                    <a:pt x="219" y="9737"/>
                  </a:cubicBezTo>
                  <a:cubicBezTo>
                    <a:pt x="6956" y="8053"/>
                    <a:pt x="12625" y="4972"/>
                    <a:pt x="17637" y="42"/>
                  </a:cubicBezTo>
                  <a:cubicBezTo>
                    <a:pt x="17637" y="1"/>
                    <a:pt x="17637" y="1"/>
                    <a:pt x="17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40"/>
            <p:cNvSpPr/>
            <p:nvPr/>
          </p:nvSpPr>
          <p:spPr>
            <a:xfrm>
              <a:off x="5085554" y="2618640"/>
              <a:ext cx="147950" cy="83539"/>
            </a:xfrm>
            <a:custGeom>
              <a:avLst/>
              <a:gdLst/>
              <a:ahLst/>
              <a:cxnLst/>
              <a:rect l="l" t="t" r="r" b="b"/>
              <a:pathLst>
                <a:path w="13892" h="7844" extrusionOk="0">
                  <a:moveTo>
                    <a:pt x="13851" y="0"/>
                  </a:moveTo>
                  <a:cubicBezTo>
                    <a:pt x="8798" y="3492"/>
                    <a:pt x="5635" y="5505"/>
                    <a:pt x="171" y="7600"/>
                  </a:cubicBezTo>
                  <a:cubicBezTo>
                    <a:pt x="10" y="7697"/>
                    <a:pt x="0" y="7843"/>
                    <a:pt x="102" y="7843"/>
                  </a:cubicBezTo>
                  <a:cubicBezTo>
                    <a:pt x="131" y="7843"/>
                    <a:pt x="167" y="7832"/>
                    <a:pt x="212" y="7805"/>
                  </a:cubicBezTo>
                  <a:cubicBezTo>
                    <a:pt x="6128" y="5710"/>
                    <a:pt x="8592" y="4601"/>
                    <a:pt x="13892" y="41"/>
                  </a:cubicBezTo>
                  <a:cubicBezTo>
                    <a:pt x="13892" y="0"/>
                    <a:pt x="13892" y="0"/>
                    <a:pt x="13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40"/>
            <p:cNvSpPr/>
            <p:nvPr/>
          </p:nvSpPr>
          <p:spPr>
            <a:xfrm>
              <a:off x="4561052" y="2502225"/>
              <a:ext cx="280351" cy="63485"/>
            </a:xfrm>
            <a:custGeom>
              <a:avLst/>
              <a:gdLst/>
              <a:ahLst/>
              <a:cxnLst/>
              <a:rect l="l" t="t" r="r" b="b"/>
              <a:pathLst>
                <a:path w="26324" h="5961" extrusionOk="0">
                  <a:moveTo>
                    <a:pt x="25795" y="0"/>
                  </a:moveTo>
                  <a:cubicBezTo>
                    <a:pt x="25782" y="0"/>
                    <a:pt x="25770" y="1"/>
                    <a:pt x="25758" y="4"/>
                  </a:cubicBezTo>
                  <a:cubicBezTo>
                    <a:pt x="25676" y="4"/>
                    <a:pt x="11010" y="784"/>
                    <a:pt x="83" y="5632"/>
                  </a:cubicBezTo>
                  <a:cubicBezTo>
                    <a:pt x="1" y="5632"/>
                    <a:pt x="165" y="5919"/>
                    <a:pt x="247" y="5961"/>
                  </a:cubicBezTo>
                  <a:cubicBezTo>
                    <a:pt x="8545" y="3167"/>
                    <a:pt x="23909" y="990"/>
                    <a:pt x="26169" y="374"/>
                  </a:cubicBezTo>
                  <a:cubicBezTo>
                    <a:pt x="26323" y="296"/>
                    <a:pt x="26005" y="0"/>
                    <a:pt x="25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40"/>
            <p:cNvSpPr/>
            <p:nvPr/>
          </p:nvSpPr>
          <p:spPr>
            <a:xfrm>
              <a:off x="3916610" y="1540189"/>
              <a:ext cx="194703" cy="179825"/>
            </a:xfrm>
            <a:custGeom>
              <a:avLst/>
              <a:gdLst/>
              <a:ahLst/>
              <a:cxnLst/>
              <a:rect l="l" t="t" r="r" b="b"/>
              <a:pathLst>
                <a:path w="18282" h="16885" extrusionOk="0">
                  <a:moveTo>
                    <a:pt x="5460" y="0"/>
                  </a:moveTo>
                  <a:cubicBezTo>
                    <a:pt x="5448" y="0"/>
                    <a:pt x="5436" y="0"/>
                    <a:pt x="5423" y="1"/>
                  </a:cubicBezTo>
                  <a:cubicBezTo>
                    <a:pt x="2301" y="1"/>
                    <a:pt x="1" y="3657"/>
                    <a:pt x="781" y="7806"/>
                  </a:cubicBezTo>
                  <a:cubicBezTo>
                    <a:pt x="1644" y="12777"/>
                    <a:pt x="6039" y="16885"/>
                    <a:pt x="6039" y="16885"/>
                  </a:cubicBezTo>
                  <a:cubicBezTo>
                    <a:pt x="6039" y="16885"/>
                    <a:pt x="11955" y="15816"/>
                    <a:pt x="15406" y="12078"/>
                  </a:cubicBezTo>
                  <a:cubicBezTo>
                    <a:pt x="18281" y="8956"/>
                    <a:pt x="18281" y="4684"/>
                    <a:pt x="15652" y="2958"/>
                  </a:cubicBezTo>
                  <a:cubicBezTo>
                    <a:pt x="15099" y="2602"/>
                    <a:pt x="14560" y="2451"/>
                    <a:pt x="14041" y="2451"/>
                  </a:cubicBezTo>
                  <a:cubicBezTo>
                    <a:pt x="11091" y="2451"/>
                    <a:pt x="8833" y="7354"/>
                    <a:pt x="8833" y="7354"/>
                  </a:cubicBezTo>
                  <a:cubicBezTo>
                    <a:pt x="8833" y="7354"/>
                    <a:pt x="9854" y="0"/>
                    <a:pt x="5460"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40"/>
            <p:cNvSpPr/>
            <p:nvPr/>
          </p:nvSpPr>
          <p:spPr>
            <a:xfrm>
              <a:off x="3324672" y="1679545"/>
              <a:ext cx="141325" cy="131070"/>
            </a:xfrm>
            <a:custGeom>
              <a:avLst/>
              <a:gdLst/>
              <a:ahLst/>
              <a:cxnLst/>
              <a:rect l="l" t="t" r="r" b="b"/>
              <a:pathLst>
                <a:path w="13270" h="12307" extrusionOk="0">
                  <a:moveTo>
                    <a:pt x="9018" y="1"/>
                  </a:moveTo>
                  <a:cubicBezTo>
                    <a:pt x="8820" y="1"/>
                    <a:pt x="8621" y="21"/>
                    <a:pt x="8422" y="61"/>
                  </a:cubicBezTo>
                  <a:cubicBezTo>
                    <a:pt x="5259" y="801"/>
                    <a:pt x="7189" y="5936"/>
                    <a:pt x="7189" y="5936"/>
                  </a:cubicBezTo>
                  <a:cubicBezTo>
                    <a:pt x="7189" y="5936"/>
                    <a:pt x="5104" y="3215"/>
                    <a:pt x="3115" y="3215"/>
                  </a:cubicBezTo>
                  <a:cubicBezTo>
                    <a:pt x="2575" y="3215"/>
                    <a:pt x="2043" y="3415"/>
                    <a:pt x="1561" y="3923"/>
                  </a:cubicBezTo>
                  <a:cubicBezTo>
                    <a:pt x="0" y="5607"/>
                    <a:pt x="740" y="8647"/>
                    <a:pt x="3287" y="10372"/>
                  </a:cubicBezTo>
                  <a:cubicBezTo>
                    <a:pt x="5950" y="12183"/>
                    <a:pt x="9626" y="12306"/>
                    <a:pt x="10574" y="12306"/>
                  </a:cubicBezTo>
                  <a:cubicBezTo>
                    <a:pt x="10723" y="12306"/>
                    <a:pt x="10804" y="12303"/>
                    <a:pt x="10804" y="12303"/>
                  </a:cubicBezTo>
                  <a:cubicBezTo>
                    <a:pt x="10804" y="12303"/>
                    <a:pt x="13269" y="8647"/>
                    <a:pt x="13064" y="4909"/>
                  </a:cubicBezTo>
                  <a:cubicBezTo>
                    <a:pt x="12914" y="2029"/>
                    <a:pt x="11029" y="1"/>
                    <a:pt x="901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40"/>
            <p:cNvSpPr/>
            <p:nvPr/>
          </p:nvSpPr>
          <p:spPr>
            <a:xfrm>
              <a:off x="5792958" y="1849962"/>
              <a:ext cx="142199" cy="130654"/>
            </a:xfrm>
            <a:custGeom>
              <a:avLst/>
              <a:gdLst/>
              <a:ahLst/>
              <a:cxnLst/>
              <a:rect l="l" t="t" r="r" b="b"/>
              <a:pathLst>
                <a:path w="13352" h="12268" extrusionOk="0">
                  <a:moveTo>
                    <a:pt x="4299" y="0"/>
                  </a:moveTo>
                  <a:cubicBezTo>
                    <a:pt x="2281" y="0"/>
                    <a:pt x="471" y="1998"/>
                    <a:pt x="288" y="4777"/>
                  </a:cubicBezTo>
                  <a:cubicBezTo>
                    <a:pt x="1" y="8556"/>
                    <a:pt x="2424" y="12254"/>
                    <a:pt x="2424" y="12254"/>
                  </a:cubicBezTo>
                  <a:cubicBezTo>
                    <a:pt x="2424" y="12254"/>
                    <a:pt x="2637" y="12267"/>
                    <a:pt x="3001" y="12267"/>
                  </a:cubicBezTo>
                  <a:cubicBezTo>
                    <a:pt x="4303" y="12267"/>
                    <a:pt x="7544" y="12092"/>
                    <a:pt x="9983" y="10487"/>
                  </a:cubicBezTo>
                  <a:cubicBezTo>
                    <a:pt x="12612" y="8803"/>
                    <a:pt x="13352" y="5722"/>
                    <a:pt x="11832" y="4079"/>
                  </a:cubicBezTo>
                  <a:cubicBezTo>
                    <a:pt x="11345" y="3547"/>
                    <a:pt x="10799" y="3340"/>
                    <a:pt x="10244" y="3340"/>
                  </a:cubicBezTo>
                  <a:cubicBezTo>
                    <a:pt x="8266" y="3340"/>
                    <a:pt x="6163" y="5968"/>
                    <a:pt x="6163" y="5968"/>
                  </a:cubicBezTo>
                  <a:cubicBezTo>
                    <a:pt x="6163" y="5968"/>
                    <a:pt x="8217" y="874"/>
                    <a:pt x="5054" y="94"/>
                  </a:cubicBezTo>
                  <a:cubicBezTo>
                    <a:pt x="4801" y="31"/>
                    <a:pt x="4548" y="0"/>
                    <a:pt x="4299"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40"/>
            <p:cNvSpPr/>
            <p:nvPr/>
          </p:nvSpPr>
          <p:spPr>
            <a:xfrm>
              <a:off x="3585650" y="1419487"/>
              <a:ext cx="98012" cy="85296"/>
            </a:xfrm>
            <a:custGeom>
              <a:avLst/>
              <a:gdLst/>
              <a:ahLst/>
              <a:cxnLst/>
              <a:rect l="l" t="t" r="r" b="b"/>
              <a:pathLst>
                <a:path w="9203" h="8009" extrusionOk="0">
                  <a:moveTo>
                    <a:pt x="6708" y="0"/>
                  </a:moveTo>
                  <a:cubicBezTo>
                    <a:pt x="4897" y="0"/>
                    <a:pt x="4642" y="3203"/>
                    <a:pt x="4642" y="3203"/>
                  </a:cubicBezTo>
                  <a:cubicBezTo>
                    <a:pt x="4642" y="3203"/>
                    <a:pt x="4008" y="298"/>
                    <a:pt x="2378" y="298"/>
                  </a:cubicBezTo>
                  <a:cubicBezTo>
                    <a:pt x="2200" y="298"/>
                    <a:pt x="2010" y="332"/>
                    <a:pt x="1808" y="409"/>
                  </a:cubicBezTo>
                  <a:cubicBezTo>
                    <a:pt x="452" y="943"/>
                    <a:pt x="0" y="2997"/>
                    <a:pt x="1027" y="4723"/>
                  </a:cubicBezTo>
                  <a:cubicBezTo>
                    <a:pt x="2260" y="6900"/>
                    <a:pt x="5012" y="8009"/>
                    <a:pt x="5012" y="8009"/>
                  </a:cubicBezTo>
                  <a:cubicBezTo>
                    <a:pt x="5012" y="8009"/>
                    <a:pt x="7518" y="6530"/>
                    <a:pt x="8422" y="4271"/>
                  </a:cubicBezTo>
                  <a:cubicBezTo>
                    <a:pt x="9202" y="2381"/>
                    <a:pt x="8463" y="409"/>
                    <a:pt x="7066" y="39"/>
                  </a:cubicBezTo>
                  <a:cubicBezTo>
                    <a:pt x="6941" y="13"/>
                    <a:pt x="6821" y="0"/>
                    <a:pt x="6708"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3" name="Google Shape;3803;p40"/>
            <p:cNvSpPr/>
            <p:nvPr/>
          </p:nvSpPr>
          <p:spPr>
            <a:xfrm>
              <a:off x="5314364" y="1476144"/>
              <a:ext cx="98012" cy="85307"/>
            </a:xfrm>
            <a:custGeom>
              <a:avLst/>
              <a:gdLst/>
              <a:ahLst/>
              <a:cxnLst/>
              <a:rect l="l" t="t" r="r" b="b"/>
              <a:pathLst>
                <a:path w="9203" h="8010" extrusionOk="0">
                  <a:moveTo>
                    <a:pt x="6670" y="1"/>
                  </a:moveTo>
                  <a:cubicBezTo>
                    <a:pt x="4897" y="1"/>
                    <a:pt x="4642" y="3162"/>
                    <a:pt x="4642" y="3162"/>
                  </a:cubicBezTo>
                  <a:cubicBezTo>
                    <a:pt x="4642" y="3162"/>
                    <a:pt x="4009" y="297"/>
                    <a:pt x="2383" y="297"/>
                  </a:cubicBezTo>
                  <a:cubicBezTo>
                    <a:pt x="2204" y="297"/>
                    <a:pt x="2012" y="332"/>
                    <a:pt x="1808" y="410"/>
                  </a:cubicBezTo>
                  <a:cubicBezTo>
                    <a:pt x="411" y="903"/>
                    <a:pt x="0" y="2916"/>
                    <a:pt x="1027" y="4723"/>
                  </a:cubicBezTo>
                  <a:cubicBezTo>
                    <a:pt x="2260" y="6860"/>
                    <a:pt x="4971" y="8010"/>
                    <a:pt x="4971" y="8010"/>
                  </a:cubicBezTo>
                  <a:cubicBezTo>
                    <a:pt x="4971" y="8010"/>
                    <a:pt x="7518" y="6531"/>
                    <a:pt x="8422" y="4230"/>
                  </a:cubicBezTo>
                  <a:cubicBezTo>
                    <a:pt x="9202" y="2341"/>
                    <a:pt x="8463" y="410"/>
                    <a:pt x="7025" y="40"/>
                  </a:cubicBezTo>
                  <a:cubicBezTo>
                    <a:pt x="6900" y="13"/>
                    <a:pt x="6782" y="1"/>
                    <a:pt x="6670"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40"/>
            <p:cNvSpPr/>
            <p:nvPr/>
          </p:nvSpPr>
          <p:spPr>
            <a:xfrm>
              <a:off x="4507238" y="1998682"/>
              <a:ext cx="283663" cy="321587"/>
            </a:xfrm>
            <a:custGeom>
              <a:avLst/>
              <a:gdLst/>
              <a:ahLst/>
              <a:cxnLst/>
              <a:rect l="l" t="t" r="r" b="b"/>
              <a:pathLst>
                <a:path w="26635" h="30196" extrusionOk="0">
                  <a:moveTo>
                    <a:pt x="22550" y="1"/>
                  </a:moveTo>
                  <a:cubicBezTo>
                    <a:pt x="20268" y="1"/>
                    <a:pt x="17037" y="2364"/>
                    <a:pt x="12982" y="7601"/>
                  </a:cubicBezTo>
                  <a:cubicBezTo>
                    <a:pt x="4027" y="18981"/>
                    <a:pt x="1" y="30196"/>
                    <a:pt x="1" y="30196"/>
                  </a:cubicBezTo>
                  <a:lnTo>
                    <a:pt x="24649" y="28142"/>
                  </a:lnTo>
                  <a:cubicBezTo>
                    <a:pt x="24649" y="28142"/>
                    <a:pt x="26046" y="19967"/>
                    <a:pt x="26456" y="9162"/>
                  </a:cubicBezTo>
                  <a:cubicBezTo>
                    <a:pt x="26635" y="3340"/>
                    <a:pt x="25262" y="1"/>
                    <a:pt x="22550"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40"/>
            <p:cNvSpPr/>
            <p:nvPr/>
          </p:nvSpPr>
          <p:spPr>
            <a:xfrm>
              <a:off x="4534363" y="2259831"/>
              <a:ext cx="233203" cy="20192"/>
            </a:xfrm>
            <a:custGeom>
              <a:avLst/>
              <a:gdLst/>
              <a:ahLst/>
              <a:cxnLst/>
              <a:rect l="l" t="t" r="r" b="b"/>
              <a:pathLst>
                <a:path w="21897" h="1896" extrusionOk="0">
                  <a:moveTo>
                    <a:pt x="21278" y="0"/>
                  </a:moveTo>
                  <a:cubicBezTo>
                    <a:pt x="19594" y="0"/>
                    <a:pt x="17911" y="177"/>
                    <a:pt x="16227" y="252"/>
                  </a:cubicBezTo>
                  <a:cubicBezTo>
                    <a:pt x="14502" y="375"/>
                    <a:pt x="12736" y="457"/>
                    <a:pt x="10928" y="622"/>
                  </a:cubicBezTo>
                  <a:cubicBezTo>
                    <a:pt x="7313" y="950"/>
                    <a:pt x="3698" y="1361"/>
                    <a:pt x="42" y="1813"/>
                  </a:cubicBezTo>
                  <a:cubicBezTo>
                    <a:pt x="1" y="1813"/>
                    <a:pt x="1" y="1895"/>
                    <a:pt x="42" y="1895"/>
                  </a:cubicBezTo>
                  <a:cubicBezTo>
                    <a:pt x="3657" y="1690"/>
                    <a:pt x="7231" y="1484"/>
                    <a:pt x="10887" y="1197"/>
                  </a:cubicBezTo>
                  <a:cubicBezTo>
                    <a:pt x="12694" y="1032"/>
                    <a:pt x="14502" y="868"/>
                    <a:pt x="16227" y="663"/>
                  </a:cubicBezTo>
                  <a:cubicBezTo>
                    <a:pt x="18076" y="457"/>
                    <a:pt x="19925" y="416"/>
                    <a:pt x="21773" y="129"/>
                  </a:cubicBezTo>
                  <a:cubicBezTo>
                    <a:pt x="21896" y="129"/>
                    <a:pt x="21896" y="5"/>
                    <a:pt x="21773" y="5"/>
                  </a:cubicBezTo>
                  <a:cubicBezTo>
                    <a:pt x="21608" y="2"/>
                    <a:pt x="21443" y="0"/>
                    <a:pt x="21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40"/>
            <p:cNvSpPr/>
            <p:nvPr/>
          </p:nvSpPr>
          <p:spPr>
            <a:xfrm>
              <a:off x="3869367" y="1865462"/>
              <a:ext cx="645720" cy="842298"/>
            </a:xfrm>
            <a:custGeom>
              <a:avLst/>
              <a:gdLst/>
              <a:ahLst/>
              <a:cxnLst/>
              <a:rect l="l" t="t" r="r" b="b"/>
              <a:pathLst>
                <a:path w="60631" h="79089" extrusionOk="0">
                  <a:moveTo>
                    <a:pt x="29504" y="0"/>
                  </a:moveTo>
                  <a:cubicBezTo>
                    <a:pt x="26584" y="0"/>
                    <a:pt x="22350" y="5506"/>
                    <a:pt x="19390" y="11278"/>
                  </a:cubicBezTo>
                  <a:cubicBezTo>
                    <a:pt x="6285" y="36830"/>
                    <a:pt x="0" y="73309"/>
                    <a:pt x="10393" y="78116"/>
                  </a:cubicBezTo>
                  <a:cubicBezTo>
                    <a:pt x="11827" y="78777"/>
                    <a:pt x="13558" y="79089"/>
                    <a:pt x="15512" y="79089"/>
                  </a:cubicBezTo>
                  <a:cubicBezTo>
                    <a:pt x="27382" y="79089"/>
                    <a:pt x="47445" y="67584"/>
                    <a:pt x="58662" y="53262"/>
                  </a:cubicBezTo>
                  <a:cubicBezTo>
                    <a:pt x="60630" y="50716"/>
                    <a:pt x="44661" y="34690"/>
                    <a:pt x="40397" y="34690"/>
                  </a:cubicBezTo>
                  <a:cubicBezTo>
                    <a:pt x="40121" y="34690"/>
                    <a:pt x="39894" y="34757"/>
                    <a:pt x="39724" y="34899"/>
                  </a:cubicBezTo>
                  <a:cubicBezTo>
                    <a:pt x="35740" y="38104"/>
                    <a:pt x="31591" y="43732"/>
                    <a:pt x="31139" y="43814"/>
                  </a:cubicBezTo>
                  <a:cubicBezTo>
                    <a:pt x="31135" y="43815"/>
                    <a:pt x="31131" y="43815"/>
                    <a:pt x="31127" y="43815"/>
                  </a:cubicBezTo>
                  <a:cubicBezTo>
                    <a:pt x="30217" y="43815"/>
                    <a:pt x="32864" y="20307"/>
                    <a:pt x="32823" y="8854"/>
                  </a:cubicBezTo>
                  <a:cubicBezTo>
                    <a:pt x="32807" y="2437"/>
                    <a:pt x="31446" y="0"/>
                    <a:pt x="29504"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40"/>
            <p:cNvSpPr/>
            <p:nvPr/>
          </p:nvSpPr>
          <p:spPr>
            <a:xfrm>
              <a:off x="4042174" y="2330153"/>
              <a:ext cx="161337" cy="208357"/>
            </a:xfrm>
            <a:custGeom>
              <a:avLst/>
              <a:gdLst/>
              <a:ahLst/>
              <a:cxnLst/>
              <a:rect l="l" t="t" r="r" b="b"/>
              <a:pathLst>
                <a:path w="15149" h="19564" extrusionOk="0">
                  <a:moveTo>
                    <a:pt x="15108" y="0"/>
                  </a:moveTo>
                  <a:cubicBezTo>
                    <a:pt x="15099" y="0"/>
                    <a:pt x="15088" y="5"/>
                    <a:pt x="15077" y="16"/>
                  </a:cubicBezTo>
                  <a:cubicBezTo>
                    <a:pt x="12448" y="1947"/>
                    <a:pt x="8093" y="5932"/>
                    <a:pt x="4437" y="10903"/>
                  </a:cubicBezTo>
                  <a:cubicBezTo>
                    <a:pt x="3492" y="12217"/>
                    <a:pt x="2671" y="13573"/>
                    <a:pt x="1972" y="15011"/>
                  </a:cubicBezTo>
                  <a:cubicBezTo>
                    <a:pt x="1233" y="16407"/>
                    <a:pt x="494" y="17886"/>
                    <a:pt x="1" y="19447"/>
                  </a:cubicBezTo>
                  <a:cubicBezTo>
                    <a:pt x="1" y="19505"/>
                    <a:pt x="62" y="19563"/>
                    <a:pt x="127" y="19563"/>
                  </a:cubicBezTo>
                  <a:cubicBezTo>
                    <a:pt x="154" y="19563"/>
                    <a:pt x="182" y="19554"/>
                    <a:pt x="206" y="19529"/>
                  </a:cubicBezTo>
                  <a:cubicBezTo>
                    <a:pt x="617" y="18790"/>
                    <a:pt x="1028" y="17886"/>
                    <a:pt x="1438" y="17147"/>
                  </a:cubicBezTo>
                  <a:cubicBezTo>
                    <a:pt x="1849" y="16325"/>
                    <a:pt x="2342" y="15545"/>
                    <a:pt x="2794" y="14764"/>
                  </a:cubicBezTo>
                  <a:cubicBezTo>
                    <a:pt x="3616" y="13367"/>
                    <a:pt x="4437" y="12053"/>
                    <a:pt x="5341" y="10779"/>
                  </a:cubicBezTo>
                  <a:cubicBezTo>
                    <a:pt x="7806" y="7411"/>
                    <a:pt x="14461" y="715"/>
                    <a:pt x="15118" y="99"/>
                  </a:cubicBezTo>
                  <a:cubicBezTo>
                    <a:pt x="15148" y="38"/>
                    <a:pt x="15134" y="0"/>
                    <a:pt x="151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40"/>
            <p:cNvSpPr/>
            <p:nvPr/>
          </p:nvSpPr>
          <p:spPr>
            <a:xfrm>
              <a:off x="4276239" y="1968053"/>
              <a:ext cx="501828" cy="517345"/>
            </a:xfrm>
            <a:custGeom>
              <a:avLst/>
              <a:gdLst/>
              <a:ahLst/>
              <a:cxnLst/>
              <a:rect l="l" t="t" r="r" b="b"/>
              <a:pathLst>
                <a:path w="47120" h="48577" extrusionOk="0">
                  <a:moveTo>
                    <a:pt x="40680" y="0"/>
                  </a:moveTo>
                  <a:cubicBezTo>
                    <a:pt x="34471" y="0"/>
                    <a:pt x="23985" y="3137"/>
                    <a:pt x="20951" y="4521"/>
                  </a:cubicBezTo>
                  <a:cubicBezTo>
                    <a:pt x="18199" y="5794"/>
                    <a:pt x="13475" y="10354"/>
                    <a:pt x="10969" y="13230"/>
                  </a:cubicBezTo>
                  <a:cubicBezTo>
                    <a:pt x="6491" y="18365"/>
                    <a:pt x="0" y="26581"/>
                    <a:pt x="0" y="26581"/>
                  </a:cubicBezTo>
                  <a:cubicBezTo>
                    <a:pt x="0" y="26581"/>
                    <a:pt x="14240" y="48576"/>
                    <a:pt x="15635" y="48576"/>
                  </a:cubicBezTo>
                  <a:cubicBezTo>
                    <a:pt x="15658" y="48576"/>
                    <a:pt x="15677" y="48571"/>
                    <a:pt x="15693" y="48559"/>
                  </a:cubicBezTo>
                  <a:cubicBezTo>
                    <a:pt x="19514" y="45355"/>
                    <a:pt x="23950" y="39891"/>
                    <a:pt x="27894" y="31880"/>
                  </a:cubicBezTo>
                  <a:cubicBezTo>
                    <a:pt x="27894" y="31880"/>
                    <a:pt x="42642" y="28060"/>
                    <a:pt x="42642" y="23336"/>
                  </a:cubicBezTo>
                  <a:cubicBezTo>
                    <a:pt x="42642" y="21640"/>
                    <a:pt x="41397" y="21135"/>
                    <a:pt x="39914" y="21135"/>
                  </a:cubicBezTo>
                  <a:cubicBezTo>
                    <a:pt x="39883" y="21135"/>
                    <a:pt x="39851" y="21135"/>
                    <a:pt x="39819" y="21135"/>
                  </a:cubicBezTo>
                  <a:lnTo>
                    <a:pt x="39819" y="21135"/>
                  </a:lnTo>
                  <a:cubicBezTo>
                    <a:pt x="42431" y="20300"/>
                    <a:pt x="45182" y="18924"/>
                    <a:pt x="45394" y="16804"/>
                  </a:cubicBezTo>
                  <a:cubicBezTo>
                    <a:pt x="45637" y="14456"/>
                    <a:pt x="43946" y="13794"/>
                    <a:pt x="42167" y="13725"/>
                  </a:cubicBezTo>
                  <a:lnTo>
                    <a:pt x="42167" y="13725"/>
                  </a:lnTo>
                  <a:cubicBezTo>
                    <a:pt x="44524" y="13177"/>
                    <a:pt x="47119" y="12018"/>
                    <a:pt x="47119" y="9574"/>
                  </a:cubicBezTo>
                  <a:cubicBezTo>
                    <a:pt x="47119" y="6941"/>
                    <a:pt x="44602" y="6406"/>
                    <a:pt x="42556" y="6406"/>
                  </a:cubicBezTo>
                  <a:cubicBezTo>
                    <a:pt x="41798" y="6406"/>
                    <a:pt x="41105" y="6479"/>
                    <a:pt x="40628" y="6546"/>
                  </a:cubicBezTo>
                  <a:lnTo>
                    <a:pt x="40628" y="6546"/>
                  </a:lnTo>
                  <a:cubicBezTo>
                    <a:pt x="42260" y="6220"/>
                    <a:pt x="46301" y="5066"/>
                    <a:pt x="45312" y="1768"/>
                  </a:cubicBezTo>
                  <a:cubicBezTo>
                    <a:pt x="44916" y="489"/>
                    <a:pt x="43132" y="0"/>
                    <a:pt x="40680" y="0"/>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40"/>
            <p:cNvSpPr/>
            <p:nvPr/>
          </p:nvSpPr>
          <p:spPr>
            <a:xfrm>
              <a:off x="4561926" y="2113756"/>
              <a:ext cx="167141" cy="30203"/>
            </a:xfrm>
            <a:custGeom>
              <a:avLst/>
              <a:gdLst/>
              <a:ahLst/>
              <a:cxnLst/>
              <a:rect l="l" t="t" r="r" b="b"/>
              <a:pathLst>
                <a:path w="15694" h="2836" extrusionOk="0">
                  <a:moveTo>
                    <a:pt x="15652" y="1"/>
                  </a:moveTo>
                  <a:cubicBezTo>
                    <a:pt x="15036" y="1"/>
                    <a:pt x="14420" y="124"/>
                    <a:pt x="13845" y="124"/>
                  </a:cubicBezTo>
                  <a:cubicBezTo>
                    <a:pt x="13187" y="165"/>
                    <a:pt x="12489" y="206"/>
                    <a:pt x="11791" y="288"/>
                  </a:cubicBezTo>
                  <a:cubicBezTo>
                    <a:pt x="10476" y="370"/>
                    <a:pt x="9162" y="494"/>
                    <a:pt x="7847" y="699"/>
                  </a:cubicBezTo>
                  <a:cubicBezTo>
                    <a:pt x="6574" y="946"/>
                    <a:pt x="5341" y="1192"/>
                    <a:pt x="4068" y="1562"/>
                  </a:cubicBezTo>
                  <a:cubicBezTo>
                    <a:pt x="2712" y="1931"/>
                    <a:pt x="1439" y="2383"/>
                    <a:pt x="83" y="2671"/>
                  </a:cubicBezTo>
                  <a:cubicBezTo>
                    <a:pt x="1" y="2671"/>
                    <a:pt x="42" y="2835"/>
                    <a:pt x="165" y="2835"/>
                  </a:cubicBezTo>
                  <a:cubicBezTo>
                    <a:pt x="1439" y="2465"/>
                    <a:pt x="2835" y="2342"/>
                    <a:pt x="4150" y="2055"/>
                  </a:cubicBezTo>
                  <a:cubicBezTo>
                    <a:pt x="5423" y="1849"/>
                    <a:pt x="6779" y="1644"/>
                    <a:pt x="8094" y="1438"/>
                  </a:cubicBezTo>
                  <a:cubicBezTo>
                    <a:pt x="9408" y="1233"/>
                    <a:pt x="10682" y="987"/>
                    <a:pt x="11914" y="740"/>
                  </a:cubicBezTo>
                  <a:cubicBezTo>
                    <a:pt x="12530" y="617"/>
                    <a:pt x="13187" y="535"/>
                    <a:pt x="13804" y="411"/>
                  </a:cubicBezTo>
                  <a:cubicBezTo>
                    <a:pt x="14420" y="329"/>
                    <a:pt x="15036" y="329"/>
                    <a:pt x="15652" y="124"/>
                  </a:cubicBezTo>
                  <a:cubicBezTo>
                    <a:pt x="15693" y="124"/>
                    <a:pt x="15693" y="1"/>
                    <a:pt x="15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40"/>
            <p:cNvSpPr/>
            <p:nvPr/>
          </p:nvSpPr>
          <p:spPr>
            <a:xfrm>
              <a:off x="4561926" y="2035574"/>
              <a:ext cx="157514" cy="29192"/>
            </a:xfrm>
            <a:custGeom>
              <a:avLst/>
              <a:gdLst/>
              <a:ahLst/>
              <a:cxnLst/>
              <a:rect l="l" t="t" r="r" b="b"/>
              <a:pathLst>
                <a:path w="14790" h="2741" extrusionOk="0">
                  <a:moveTo>
                    <a:pt x="14057" y="0"/>
                  </a:moveTo>
                  <a:cubicBezTo>
                    <a:pt x="12346" y="0"/>
                    <a:pt x="8349" y="465"/>
                    <a:pt x="7231" y="646"/>
                  </a:cubicBezTo>
                  <a:cubicBezTo>
                    <a:pt x="4807" y="1056"/>
                    <a:pt x="2342" y="1673"/>
                    <a:pt x="83" y="2576"/>
                  </a:cubicBezTo>
                  <a:cubicBezTo>
                    <a:pt x="1" y="2617"/>
                    <a:pt x="42" y="2741"/>
                    <a:pt x="165" y="2741"/>
                  </a:cubicBezTo>
                  <a:cubicBezTo>
                    <a:pt x="2630" y="2330"/>
                    <a:pt x="5013" y="1919"/>
                    <a:pt x="7477" y="1467"/>
                  </a:cubicBezTo>
                  <a:cubicBezTo>
                    <a:pt x="8669" y="1262"/>
                    <a:pt x="14132" y="440"/>
                    <a:pt x="14666" y="276"/>
                  </a:cubicBezTo>
                  <a:cubicBezTo>
                    <a:pt x="14790" y="235"/>
                    <a:pt x="14749" y="29"/>
                    <a:pt x="14625" y="29"/>
                  </a:cubicBezTo>
                  <a:cubicBezTo>
                    <a:pt x="14490" y="9"/>
                    <a:pt x="14295" y="0"/>
                    <a:pt x="140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40"/>
            <p:cNvSpPr/>
            <p:nvPr/>
          </p:nvSpPr>
          <p:spPr>
            <a:xfrm>
              <a:off x="4557996" y="2190233"/>
              <a:ext cx="147002" cy="34218"/>
            </a:xfrm>
            <a:custGeom>
              <a:avLst/>
              <a:gdLst/>
              <a:ahLst/>
              <a:cxnLst/>
              <a:rect l="l" t="t" r="r" b="b"/>
              <a:pathLst>
                <a:path w="13803" h="3213" extrusionOk="0">
                  <a:moveTo>
                    <a:pt x="13458" y="1"/>
                  </a:moveTo>
                  <a:cubicBezTo>
                    <a:pt x="12016" y="1"/>
                    <a:pt x="7891" y="518"/>
                    <a:pt x="6778" y="748"/>
                  </a:cubicBezTo>
                  <a:cubicBezTo>
                    <a:pt x="5710" y="954"/>
                    <a:pt x="1232" y="2432"/>
                    <a:pt x="41" y="3049"/>
                  </a:cubicBezTo>
                  <a:cubicBezTo>
                    <a:pt x="0" y="3090"/>
                    <a:pt x="0" y="3213"/>
                    <a:pt x="123" y="3213"/>
                  </a:cubicBezTo>
                  <a:cubicBezTo>
                    <a:pt x="2424" y="2597"/>
                    <a:pt x="4683" y="1981"/>
                    <a:pt x="6984" y="1447"/>
                  </a:cubicBezTo>
                  <a:cubicBezTo>
                    <a:pt x="8093" y="1200"/>
                    <a:pt x="12694" y="543"/>
                    <a:pt x="13762" y="214"/>
                  </a:cubicBezTo>
                  <a:cubicBezTo>
                    <a:pt x="13803" y="173"/>
                    <a:pt x="13803" y="9"/>
                    <a:pt x="13721" y="9"/>
                  </a:cubicBezTo>
                  <a:cubicBezTo>
                    <a:pt x="13648" y="3"/>
                    <a:pt x="13560" y="1"/>
                    <a:pt x="13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40"/>
            <p:cNvSpPr/>
            <p:nvPr/>
          </p:nvSpPr>
          <p:spPr>
            <a:xfrm>
              <a:off x="3845298" y="1863694"/>
              <a:ext cx="646636" cy="870148"/>
            </a:xfrm>
            <a:custGeom>
              <a:avLst/>
              <a:gdLst/>
              <a:ahLst/>
              <a:cxnLst/>
              <a:rect l="l" t="t" r="r" b="b"/>
              <a:pathLst>
                <a:path w="60717" h="81704" extrusionOk="0">
                  <a:moveTo>
                    <a:pt x="31576" y="0"/>
                  </a:moveTo>
                  <a:cubicBezTo>
                    <a:pt x="28521" y="0"/>
                    <a:pt x="24210" y="5210"/>
                    <a:pt x="20130" y="12636"/>
                  </a:cubicBezTo>
                  <a:cubicBezTo>
                    <a:pt x="12571" y="26356"/>
                    <a:pt x="1" y="72366"/>
                    <a:pt x="12530" y="79843"/>
                  </a:cubicBezTo>
                  <a:cubicBezTo>
                    <a:pt x="14544" y="81039"/>
                    <a:pt x="17381" y="81703"/>
                    <a:pt x="20557" y="81703"/>
                  </a:cubicBezTo>
                  <a:cubicBezTo>
                    <a:pt x="23924" y="81703"/>
                    <a:pt x="27670" y="80957"/>
                    <a:pt x="31221" y="79309"/>
                  </a:cubicBezTo>
                  <a:cubicBezTo>
                    <a:pt x="45189" y="72818"/>
                    <a:pt x="60717" y="60247"/>
                    <a:pt x="60717" y="60247"/>
                  </a:cubicBezTo>
                  <a:lnTo>
                    <a:pt x="39232" y="36133"/>
                  </a:lnTo>
                  <a:lnTo>
                    <a:pt x="34467" y="41433"/>
                  </a:lnTo>
                  <a:cubicBezTo>
                    <a:pt x="34467" y="41433"/>
                    <a:pt x="35617" y="32929"/>
                    <a:pt x="35740" y="12882"/>
                  </a:cubicBezTo>
                  <a:cubicBezTo>
                    <a:pt x="35834" y="3697"/>
                    <a:pt x="34150" y="0"/>
                    <a:pt x="31576"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40"/>
            <p:cNvSpPr/>
            <p:nvPr/>
          </p:nvSpPr>
          <p:spPr>
            <a:xfrm>
              <a:off x="4225492" y="2308331"/>
              <a:ext cx="210913" cy="217441"/>
            </a:xfrm>
            <a:custGeom>
              <a:avLst/>
              <a:gdLst/>
              <a:ahLst/>
              <a:cxnLst/>
              <a:rect l="l" t="t" r="r" b="b"/>
              <a:pathLst>
                <a:path w="19804" h="20417" extrusionOk="0">
                  <a:moveTo>
                    <a:pt x="82" y="0"/>
                  </a:moveTo>
                  <a:cubicBezTo>
                    <a:pt x="28" y="0"/>
                    <a:pt x="0" y="68"/>
                    <a:pt x="0" y="135"/>
                  </a:cubicBezTo>
                  <a:cubicBezTo>
                    <a:pt x="534" y="874"/>
                    <a:pt x="1192" y="1572"/>
                    <a:pt x="1808" y="2230"/>
                  </a:cubicBezTo>
                  <a:cubicBezTo>
                    <a:pt x="2424" y="2887"/>
                    <a:pt x="3040" y="3544"/>
                    <a:pt x="3615" y="4243"/>
                  </a:cubicBezTo>
                  <a:cubicBezTo>
                    <a:pt x="4848" y="5557"/>
                    <a:pt x="6080" y="6954"/>
                    <a:pt x="7354" y="8227"/>
                  </a:cubicBezTo>
                  <a:cubicBezTo>
                    <a:pt x="9859" y="10857"/>
                    <a:pt x="12324" y="13486"/>
                    <a:pt x="14912" y="16033"/>
                  </a:cubicBezTo>
                  <a:lnTo>
                    <a:pt x="17090" y="18251"/>
                  </a:lnTo>
                  <a:cubicBezTo>
                    <a:pt x="17870" y="18990"/>
                    <a:pt x="18651" y="19648"/>
                    <a:pt x="19431" y="20346"/>
                  </a:cubicBezTo>
                  <a:cubicBezTo>
                    <a:pt x="19508" y="20397"/>
                    <a:pt x="19576" y="20416"/>
                    <a:pt x="19631" y="20416"/>
                  </a:cubicBezTo>
                  <a:cubicBezTo>
                    <a:pt x="19752" y="20416"/>
                    <a:pt x="19804" y="20321"/>
                    <a:pt x="19719" y="20264"/>
                  </a:cubicBezTo>
                  <a:cubicBezTo>
                    <a:pt x="19102" y="19524"/>
                    <a:pt x="18527" y="18826"/>
                    <a:pt x="17911" y="18087"/>
                  </a:cubicBezTo>
                  <a:lnTo>
                    <a:pt x="16063" y="16115"/>
                  </a:lnTo>
                  <a:cubicBezTo>
                    <a:pt x="14830" y="14759"/>
                    <a:pt x="13557" y="13445"/>
                    <a:pt x="12283" y="12089"/>
                  </a:cubicBezTo>
                  <a:cubicBezTo>
                    <a:pt x="9777" y="9419"/>
                    <a:pt x="7189" y="6790"/>
                    <a:pt x="4560" y="4243"/>
                  </a:cubicBezTo>
                  <a:cubicBezTo>
                    <a:pt x="3821" y="3503"/>
                    <a:pt x="3081" y="2805"/>
                    <a:pt x="2301" y="2024"/>
                  </a:cubicBezTo>
                  <a:cubicBezTo>
                    <a:pt x="1602" y="1367"/>
                    <a:pt x="945" y="586"/>
                    <a:pt x="123" y="11"/>
                  </a:cubicBezTo>
                  <a:cubicBezTo>
                    <a:pt x="108" y="4"/>
                    <a:pt x="95"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40"/>
            <p:cNvSpPr/>
            <p:nvPr/>
          </p:nvSpPr>
          <p:spPr>
            <a:xfrm>
              <a:off x="4052802" y="2303901"/>
              <a:ext cx="161646" cy="208357"/>
            </a:xfrm>
            <a:custGeom>
              <a:avLst/>
              <a:gdLst/>
              <a:ahLst/>
              <a:cxnLst/>
              <a:rect l="l" t="t" r="r" b="b"/>
              <a:pathLst>
                <a:path w="15178" h="19564" extrusionOk="0">
                  <a:moveTo>
                    <a:pt x="15137" y="0"/>
                  </a:moveTo>
                  <a:cubicBezTo>
                    <a:pt x="15128" y="0"/>
                    <a:pt x="15117" y="6"/>
                    <a:pt x="15106" y="17"/>
                  </a:cubicBezTo>
                  <a:cubicBezTo>
                    <a:pt x="12477" y="1947"/>
                    <a:pt x="8122" y="5932"/>
                    <a:pt x="4466" y="10903"/>
                  </a:cubicBezTo>
                  <a:cubicBezTo>
                    <a:pt x="3521" y="12217"/>
                    <a:pt x="2700" y="13573"/>
                    <a:pt x="2001" y="15011"/>
                  </a:cubicBezTo>
                  <a:cubicBezTo>
                    <a:pt x="1262" y="16408"/>
                    <a:pt x="523" y="17886"/>
                    <a:pt x="30" y="19447"/>
                  </a:cubicBezTo>
                  <a:cubicBezTo>
                    <a:pt x="1" y="19506"/>
                    <a:pt x="74" y="19564"/>
                    <a:pt x="149" y="19564"/>
                  </a:cubicBezTo>
                  <a:cubicBezTo>
                    <a:pt x="180" y="19564"/>
                    <a:pt x="211" y="19554"/>
                    <a:pt x="235" y="19530"/>
                  </a:cubicBezTo>
                  <a:cubicBezTo>
                    <a:pt x="646" y="18790"/>
                    <a:pt x="1057" y="17886"/>
                    <a:pt x="1467" y="17147"/>
                  </a:cubicBezTo>
                  <a:cubicBezTo>
                    <a:pt x="1878" y="16325"/>
                    <a:pt x="2371" y="15545"/>
                    <a:pt x="2823" y="14764"/>
                  </a:cubicBezTo>
                  <a:cubicBezTo>
                    <a:pt x="3645" y="13368"/>
                    <a:pt x="4466" y="12053"/>
                    <a:pt x="5370" y="10780"/>
                  </a:cubicBezTo>
                  <a:cubicBezTo>
                    <a:pt x="7835" y="7411"/>
                    <a:pt x="14490" y="715"/>
                    <a:pt x="15147" y="99"/>
                  </a:cubicBezTo>
                  <a:cubicBezTo>
                    <a:pt x="15177" y="39"/>
                    <a:pt x="15163" y="0"/>
                    <a:pt x="15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40"/>
            <p:cNvSpPr/>
            <p:nvPr/>
          </p:nvSpPr>
          <p:spPr>
            <a:xfrm>
              <a:off x="4173424" y="1833320"/>
              <a:ext cx="252448" cy="254098"/>
            </a:xfrm>
            <a:custGeom>
              <a:avLst/>
              <a:gdLst/>
              <a:ahLst/>
              <a:cxnLst/>
              <a:rect l="l" t="t" r="r" b="b"/>
              <a:pathLst>
                <a:path w="23704" h="23859" extrusionOk="0">
                  <a:moveTo>
                    <a:pt x="3575" y="0"/>
                  </a:moveTo>
                  <a:lnTo>
                    <a:pt x="1" y="4314"/>
                  </a:lnTo>
                  <a:cubicBezTo>
                    <a:pt x="1" y="4314"/>
                    <a:pt x="12677" y="23859"/>
                    <a:pt x="13288" y="23859"/>
                  </a:cubicBezTo>
                  <a:cubicBezTo>
                    <a:pt x="13302" y="23859"/>
                    <a:pt x="13310" y="23848"/>
                    <a:pt x="13311" y="23827"/>
                  </a:cubicBezTo>
                  <a:lnTo>
                    <a:pt x="17336" y="14789"/>
                  </a:lnTo>
                  <a:lnTo>
                    <a:pt x="23704" y="20787"/>
                  </a:lnTo>
                  <a:lnTo>
                    <a:pt x="22718" y="5217"/>
                  </a:lnTo>
                  <a:lnTo>
                    <a:pt x="20664" y="2260"/>
                  </a:lnTo>
                  <a:lnTo>
                    <a:pt x="16802" y="12735"/>
                  </a:lnTo>
                  <a:lnTo>
                    <a:pt x="3575"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C141B9B-115C-4A15-8DCA-CC93289A7E43}"/>
              </a:ext>
            </a:extLst>
          </p:cNvPr>
          <p:cNvSpPr txBox="1"/>
          <p:nvPr/>
        </p:nvSpPr>
        <p:spPr>
          <a:xfrm>
            <a:off x="4259942" y="1328056"/>
            <a:ext cx="4073557" cy="2677656"/>
          </a:xfrm>
          <a:prstGeom prst="rect">
            <a:avLst/>
          </a:prstGeom>
          <a:noFill/>
          <a:ln w="76200">
            <a:solidFill>
              <a:schemeClr val="accent5"/>
            </a:solidFill>
          </a:ln>
        </p:spPr>
        <p:txBody>
          <a:bodyPr wrap="square" rtlCol="0">
            <a:spAutoFit/>
          </a:bodyPr>
          <a:lstStyle/>
          <a:p>
            <a:pPr marL="285750" indent="-285750">
              <a:buFont typeface="Arial" panose="020B0604020202020204" pitchFamily="34" charset="0"/>
              <a:buChar char="•"/>
            </a:pPr>
            <a:endParaRPr lang="en-AU" b="1" dirty="0">
              <a:solidFill>
                <a:schemeClr val="accent3">
                  <a:lumMod val="90000"/>
                </a:schemeClr>
              </a:solidFill>
            </a:endParaRPr>
          </a:p>
          <a:p>
            <a:pPr marL="285750" indent="-285750">
              <a:buFont typeface="Arial" panose="020B0604020202020204" pitchFamily="34" charset="0"/>
              <a:buChar char="•"/>
            </a:pPr>
            <a:r>
              <a:rPr lang="en-AU" b="1" dirty="0">
                <a:solidFill>
                  <a:schemeClr val="accent3">
                    <a:lumMod val="90000"/>
                  </a:schemeClr>
                </a:solidFill>
              </a:rPr>
              <a:t>SESSION 3. AVOID COMMON MISTAKES THAT PARENTS CAN MAKE - (INEFFECTIVE PARENTING) </a:t>
            </a:r>
          </a:p>
          <a:p>
            <a:pPr marL="285750" indent="-285750">
              <a:buFont typeface="Arial" panose="020B0604020202020204" pitchFamily="34" charset="0"/>
              <a:buChar char="•"/>
            </a:pPr>
            <a:endParaRPr lang="en-AU" b="1" dirty="0">
              <a:solidFill>
                <a:schemeClr val="accent3">
                  <a:lumMod val="90000"/>
                </a:schemeClr>
              </a:solidFill>
            </a:endParaRPr>
          </a:p>
          <a:p>
            <a:pPr marL="285750" indent="-285750">
              <a:buFont typeface="Arial" panose="020B0604020202020204" pitchFamily="34" charset="0"/>
              <a:buChar char="•"/>
            </a:pPr>
            <a:r>
              <a:rPr lang="en-AU" b="1" u="sng" dirty="0">
                <a:solidFill>
                  <a:schemeClr val="accent5">
                    <a:lumMod val="50000"/>
                  </a:schemeClr>
                </a:solidFill>
              </a:rPr>
              <a:t>Term 2, Week 2, Tuesday 3 May 2022</a:t>
            </a:r>
          </a:p>
          <a:p>
            <a:pPr marL="285750" indent="-285750">
              <a:buFont typeface="Arial" panose="020B0604020202020204" pitchFamily="34" charset="0"/>
              <a:buChar char="•"/>
            </a:pPr>
            <a:endParaRPr lang="en-AU" b="1" dirty="0">
              <a:solidFill>
                <a:schemeClr val="accent5">
                  <a:lumMod val="50000"/>
                </a:schemeClr>
              </a:solidFill>
            </a:endParaRPr>
          </a:p>
          <a:p>
            <a:pPr marL="285750" indent="-285750">
              <a:buFont typeface="Arial" panose="020B0604020202020204" pitchFamily="34" charset="0"/>
              <a:buChar char="•"/>
            </a:pPr>
            <a:r>
              <a:rPr lang="en-AU" b="1" dirty="0">
                <a:solidFill>
                  <a:schemeClr val="accent6">
                    <a:lumMod val="75000"/>
                  </a:schemeClr>
                </a:solidFill>
              </a:rPr>
              <a:t>Questions?</a:t>
            </a:r>
          </a:p>
          <a:p>
            <a:pPr marL="285750" indent="-285750">
              <a:buFont typeface="Arial" panose="020B0604020202020204" pitchFamily="34" charset="0"/>
              <a:buChar char="•"/>
            </a:pPr>
            <a:endParaRPr lang="en-AU" b="1" dirty="0">
              <a:solidFill>
                <a:schemeClr val="accent6">
                  <a:lumMod val="75000"/>
                </a:schemeClr>
              </a:solidFill>
            </a:endParaRPr>
          </a:p>
          <a:p>
            <a:pPr marL="285750" indent="-285750">
              <a:buFont typeface="Arial" panose="020B0604020202020204" pitchFamily="34" charset="0"/>
              <a:buChar char="•"/>
            </a:pPr>
            <a:r>
              <a:rPr lang="en-AU" b="1" dirty="0">
                <a:solidFill>
                  <a:schemeClr val="accent2">
                    <a:lumMod val="75000"/>
                  </a:schemeClr>
                </a:solidFill>
              </a:rPr>
              <a:t>Feedback? </a:t>
            </a:r>
          </a:p>
          <a:p>
            <a:pPr marL="285750" indent="-285750">
              <a:buFont typeface="Arial" panose="020B0604020202020204" pitchFamily="34" charset="0"/>
              <a:buChar char="•"/>
            </a:pPr>
            <a:endParaRPr lang="en-AU" b="1" dirty="0">
              <a:solidFill>
                <a:schemeClr val="accent2">
                  <a:lumMod val="75000"/>
                </a:schemeClr>
              </a:solidFill>
            </a:endParaRPr>
          </a:p>
          <a:p>
            <a:endParaRPr lang="en-AU" dirty="0">
              <a:solidFill>
                <a:schemeClr val="accent6">
                  <a:lumMod val="75000"/>
                </a:schemeClr>
              </a:solidFill>
            </a:endParaRPr>
          </a:p>
        </p:txBody>
      </p:sp>
      <p:pic>
        <p:nvPicPr>
          <p:cNvPr id="3" name="Picture 2">
            <a:extLst>
              <a:ext uri="{FF2B5EF4-FFF2-40B4-BE49-F238E27FC236}">
                <a16:creationId xmlns:a16="http://schemas.microsoft.com/office/drawing/2014/main" id="{76CA86FD-4122-43E8-B66E-0178077DD91C}"/>
              </a:ext>
            </a:extLst>
          </p:cNvPr>
          <p:cNvPicPr>
            <a:picLocks noChangeAspect="1"/>
          </p:cNvPicPr>
          <p:nvPr/>
        </p:nvPicPr>
        <p:blipFill>
          <a:blip r:embed="rId3"/>
          <a:stretch>
            <a:fillRect/>
          </a:stretch>
        </p:blipFill>
        <p:spPr>
          <a:xfrm>
            <a:off x="2379918" y="524961"/>
            <a:ext cx="231668" cy="256054"/>
          </a:xfrm>
          <a:prstGeom prst="rect">
            <a:avLst/>
          </a:prstGeom>
        </p:spPr>
      </p:pic>
      <p:pic>
        <p:nvPicPr>
          <p:cNvPr id="4" name="Picture 3">
            <a:extLst>
              <a:ext uri="{FF2B5EF4-FFF2-40B4-BE49-F238E27FC236}">
                <a16:creationId xmlns:a16="http://schemas.microsoft.com/office/drawing/2014/main" id="{30365E34-62E4-4A06-BEA0-C3F0E4F35C75}"/>
              </a:ext>
            </a:extLst>
          </p:cNvPr>
          <p:cNvPicPr>
            <a:picLocks noChangeAspect="1"/>
          </p:cNvPicPr>
          <p:nvPr/>
        </p:nvPicPr>
        <p:blipFill>
          <a:blip r:embed="rId4"/>
          <a:stretch>
            <a:fillRect/>
          </a:stretch>
        </p:blipFill>
        <p:spPr>
          <a:xfrm>
            <a:off x="6866557" y="396934"/>
            <a:ext cx="499443" cy="4994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5"/>
        <p:cNvGrpSpPr/>
        <p:nvPr/>
      </p:nvGrpSpPr>
      <p:grpSpPr>
        <a:xfrm>
          <a:off x="0" y="0"/>
          <a:ext cx="0" cy="0"/>
          <a:chOff x="0" y="0"/>
          <a:chExt cx="0" cy="0"/>
        </a:xfrm>
      </p:grpSpPr>
      <p:sp>
        <p:nvSpPr>
          <p:cNvPr id="1566" name="Google Shape;1566;p25"/>
          <p:cNvSpPr txBox="1">
            <a:spLocks noGrp="1"/>
          </p:cNvSpPr>
          <p:nvPr>
            <p:ph type="title"/>
          </p:nvPr>
        </p:nvSpPr>
        <p:spPr>
          <a:xfrm>
            <a:off x="454023" y="41374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dirty="0">
                <a:solidFill>
                  <a:schemeClr val="accent3">
                    <a:lumMod val="75000"/>
                  </a:schemeClr>
                </a:solidFill>
              </a:rPr>
              <a:t>Welcome</a:t>
            </a:r>
            <a:endParaRPr sz="3200" dirty="0">
              <a:solidFill>
                <a:schemeClr val="accent3">
                  <a:lumMod val="75000"/>
                </a:schemeClr>
              </a:solidFill>
            </a:endParaRPr>
          </a:p>
        </p:txBody>
      </p:sp>
      <p:grpSp>
        <p:nvGrpSpPr>
          <p:cNvPr id="1597" name="Google Shape;1597;p25"/>
          <p:cNvGrpSpPr/>
          <p:nvPr/>
        </p:nvGrpSpPr>
        <p:grpSpPr>
          <a:xfrm>
            <a:off x="6039911" y="1407435"/>
            <a:ext cx="2643712" cy="3368189"/>
            <a:chOff x="6090711" y="1407435"/>
            <a:chExt cx="2643712" cy="3368189"/>
          </a:xfrm>
        </p:grpSpPr>
        <p:sp>
          <p:nvSpPr>
            <p:cNvPr id="1598" name="Google Shape;1598;p25"/>
            <p:cNvSpPr/>
            <p:nvPr/>
          </p:nvSpPr>
          <p:spPr>
            <a:xfrm flipH="1">
              <a:off x="6562203" y="1824869"/>
              <a:ext cx="481860" cy="1039843"/>
            </a:xfrm>
            <a:custGeom>
              <a:avLst/>
              <a:gdLst/>
              <a:ahLst/>
              <a:cxnLst/>
              <a:rect l="l" t="t" r="r" b="b"/>
              <a:pathLst>
                <a:path w="22446" h="48438" extrusionOk="0">
                  <a:moveTo>
                    <a:pt x="1162" y="0"/>
                  </a:moveTo>
                  <a:cubicBezTo>
                    <a:pt x="212" y="0"/>
                    <a:pt x="0" y="915"/>
                    <a:pt x="1912" y="4004"/>
                  </a:cubicBezTo>
                  <a:cubicBezTo>
                    <a:pt x="5493" y="9866"/>
                    <a:pt x="11165" y="19150"/>
                    <a:pt x="12306" y="21210"/>
                  </a:cubicBezTo>
                  <a:cubicBezTo>
                    <a:pt x="11989" y="21527"/>
                    <a:pt x="11672" y="21844"/>
                    <a:pt x="11419" y="22224"/>
                  </a:cubicBezTo>
                  <a:cubicBezTo>
                    <a:pt x="11102" y="22636"/>
                    <a:pt x="8408" y="27548"/>
                    <a:pt x="7331" y="29861"/>
                  </a:cubicBezTo>
                  <a:cubicBezTo>
                    <a:pt x="6475" y="30716"/>
                    <a:pt x="5240" y="32142"/>
                    <a:pt x="4479" y="33315"/>
                  </a:cubicBezTo>
                  <a:cubicBezTo>
                    <a:pt x="3338" y="35089"/>
                    <a:pt x="1184" y="41934"/>
                    <a:pt x="2863" y="42599"/>
                  </a:cubicBezTo>
                  <a:cubicBezTo>
                    <a:pt x="2963" y="42638"/>
                    <a:pt x="3063" y="42656"/>
                    <a:pt x="3162" y="42656"/>
                  </a:cubicBezTo>
                  <a:cubicBezTo>
                    <a:pt x="4682" y="42656"/>
                    <a:pt x="5975" y="38317"/>
                    <a:pt x="6570" y="37276"/>
                  </a:cubicBezTo>
                  <a:cubicBezTo>
                    <a:pt x="6909" y="36638"/>
                    <a:pt x="7186" y="36338"/>
                    <a:pt x="7375" y="36338"/>
                  </a:cubicBezTo>
                  <a:cubicBezTo>
                    <a:pt x="7487" y="36338"/>
                    <a:pt x="7569" y="36442"/>
                    <a:pt x="7616" y="36642"/>
                  </a:cubicBezTo>
                  <a:cubicBezTo>
                    <a:pt x="7394" y="38765"/>
                    <a:pt x="7173" y="40983"/>
                    <a:pt x="6761" y="42853"/>
                  </a:cubicBezTo>
                  <a:cubicBezTo>
                    <a:pt x="6285" y="45039"/>
                    <a:pt x="3940" y="47511"/>
                    <a:pt x="5366" y="48271"/>
                  </a:cubicBezTo>
                  <a:cubicBezTo>
                    <a:pt x="5570" y="48388"/>
                    <a:pt x="5781" y="48438"/>
                    <a:pt x="5990" y="48438"/>
                  </a:cubicBezTo>
                  <a:cubicBezTo>
                    <a:pt x="7084" y="48438"/>
                    <a:pt x="8155" y="47099"/>
                    <a:pt x="8155" y="47099"/>
                  </a:cubicBezTo>
                  <a:cubicBezTo>
                    <a:pt x="8155" y="47099"/>
                    <a:pt x="8263" y="47123"/>
                    <a:pt x="8459" y="47123"/>
                  </a:cubicBezTo>
                  <a:cubicBezTo>
                    <a:pt x="8902" y="47123"/>
                    <a:pt x="9793" y="47001"/>
                    <a:pt x="10912" y="46212"/>
                  </a:cubicBezTo>
                  <a:cubicBezTo>
                    <a:pt x="10912" y="46212"/>
                    <a:pt x="10933" y="46214"/>
                    <a:pt x="10974" y="46214"/>
                  </a:cubicBezTo>
                  <a:cubicBezTo>
                    <a:pt x="11231" y="46214"/>
                    <a:pt x="12252" y="46119"/>
                    <a:pt x="13320" y="44722"/>
                  </a:cubicBezTo>
                  <a:cubicBezTo>
                    <a:pt x="13320" y="44722"/>
                    <a:pt x="13985" y="44595"/>
                    <a:pt x="14524" y="43867"/>
                  </a:cubicBezTo>
                  <a:cubicBezTo>
                    <a:pt x="16996" y="40793"/>
                    <a:pt x="17693" y="36515"/>
                    <a:pt x="18168" y="32744"/>
                  </a:cubicBezTo>
                  <a:cubicBezTo>
                    <a:pt x="22414" y="23872"/>
                    <a:pt x="22446" y="20259"/>
                    <a:pt x="21654" y="18612"/>
                  </a:cubicBezTo>
                  <a:cubicBezTo>
                    <a:pt x="20133" y="14207"/>
                    <a:pt x="12084" y="5588"/>
                    <a:pt x="4637" y="1374"/>
                  </a:cubicBezTo>
                  <a:cubicBezTo>
                    <a:pt x="3594" y="806"/>
                    <a:pt x="2053" y="0"/>
                    <a:pt x="1162" y="0"/>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5"/>
            <p:cNvSpPr/>
            <p:nvPr/>
          </p:nvSpPr>
          <p:spPr>
            <a:xfrm flipH="1">
              <a:off x="6740427" y="2245482"/>
              <a:ext cx="140140" cy="208192"/>
            </a:xfrm>
            <a:custGeom>
              <a:avLst/>
              <a:gdLst/>
              <a:ahLst/>
              <a:cxnLst/>
              <a:rect l="l" t="t" r="r" b="b"/>
              <a:pathLst>
                <a:path w="6528" h="9698" extrusionOk="0">
                  <a:moveTo>
                    <a:pt x="6528" y="1"/>
                  </a:moveTo>
                  <a:lnTo>
                    <a:pt x="6528" y="1"/>
                  </a:lnTo>
                  <a:cubicBezTo>
                    <a:pt x="5736" y="571"/>
                    <a:pt x="4975" y="1237"/>
                    <a:pt x="4278" y="1934"/>
                  </a:cubicBezTo>
                  <a:cubicBezTo>
                    <a:pt x="3549" y="2663"/>
                    <a:pt x="3042" y="3518"/>
                    <a:pt x="2567" y="4406"/>
                  </a:cubicBezTo>
                  <a:cubicBezTo>
                    <a:pt x="2092" y="5261"/>
                    <a:pt x="1648" y="6148"/>
                    <a:pt x="1204" y="7067"/>
                  </a:cubicBezTo>
                  <a:cubicBezTo>
                    <a:pt x="792" y="7891"/>
                    <a:pt x="349" y="8810"/>
                    <a:pt x="0" y="9697"/>
                  </a:cubicBezTo>
                  <a:lnTo>
                    <a:pt x="1426" y="7099"/>
                  </a:lnTo>
                  <a:cubicBezTo>
                    <a:pt x="1901" y="6212"/>
                    <a:pt x="2313" y="5356"/>
                    <a:pt x="2852" y="4532"/>
                  </a:cubicBezTo>
                  <a:cubicBezTo>
                    <a:pt x="3327" y="3645"/>
                    <a:pt x="3803" y="2821"/>
                    <a:pt x="4468" y="2092"/>
                  </a:cubicBezTo>
                  <a:cubicBezTo>
                    <a:pt x="5102" y="1364"/>
                    <a:pt x="5799" y="666"/>
                    <a:pt x="6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5"/>
            <p:cNvSpPr/>
            <p:nvPr/>
          </p:nvSpPr>
          <p:spPr>
            <a:xfrm flipH="1">
              <a:off x="6724090" y="1817377"/>
              <a:ext cx="324202" cy="268966"/>
            </a:xfrm>
            <a:custGeom>
              <a:avLst/>
              <a:gdLst/>
              <a:ahLst/>
              <a:cxnLst/>
              <a:rect l="l" t="t" r="r" b="b"/>
              <a:pathLst>
                <a:path w="15102" h="12529" extrusionOk="0">
                  <a:moveTo>
                    <a:pt x="1605" y="0"/>
                  </a:moveTo>
                  <a:cubicBezTo>
                    <a:pt x="0" y="0"/>
                    <a:pt x="252" y="1840"/>
                    <a:pt x="1317" y="4416"/>
                  </a:cubicBezTo>
                  <a:cubicBezTo>
                    <a:pt x="2648" y="7743"/>
                    <a:pt x="6070" y="12528"/>
                    <a:pt x="6070" y="12528"/>
                  </a:cubicBezTo>
                  <a:lnTo>
                    <a:pt x="15101" y="8440"/>
                  </a:lnTo>
                  <a:cubicBezTo>
                    <a:pt x="15101" y="8440"/>
                    <a:pt x="6482" y="1723"/>
                    <a:pt x="3409" y="455"/>
                  </a:cubicBezTo>
                  <a:cubicBezTo>
                    <a:pt x="2647" y="144"/>
                    <a:pt x="2054" y="0"/>
                    <a:pt x="160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5"/>
            <p:cNvSpPr/>
            <p:nvPr/>
          </p:nvSpPr>
          <p:spPr>
            <a:xfrm flipH="1">
              <a:off x="6824086" y="1881565"/>
              <a:ext cx="119080" cy="131209"/>
            </a:xfrm>
            <a:custGeom>
              <a:avLst/>
              <a:gdLst/>
              <a:ahLst/>
              <a:cxnLst/>
              <a:rect l="l" t="t" r="r" b="b"/>
              <a:pathLst>
                <a:path w="5547" h="6112" extrusionOk="0">
                  <a:moveTo>
                    <a:pt x="1268" y="0"/>
                  </a:moveTo>
                  <a:cubicBezTo>
                    <a:pt x="1237" y="32"/>
                    <a:pt x="1237" y="159"/>
                    <a:pt x="1237" y="285"/>
                  </a:cubicBezTo>
                  <a:cubicBezTo>
                    <a:pt x="1237" y="412"/>
                    <a:pt x="1205" y="475"/>
                    <a:pt x="1173" y="539"/>
                  </a:cubicBezTo>
                  <a:cubicBezTo>
                    <a:pt x="1078" y="697"/>
                    <a:pt x="888" y="824"/>
                    <a:pt x="730" y="824"/>
                  </a:cubicBezTo>
                  <a:cubicBezTo>
                    <a:pt x="476" y="824"/>
                    <a:pt x="191" y="982"/>
                    <a:pt x="128" y="1236"/>
                  </a:cubicBezTo>
                  <a:cubicBezTo>
                    <a:pt x="1" y="1458"/>
                    <a:pt x="128" y="1711"/>
                    <a:pt x="128" y="1901"/>
                  </a:cubicBezTo>
                  <a:cubicBezTo>
                    <a:pt x="159" y="1775"/>
                    <a:pt x="159" y="1711"/>
                    <a:pt x="159" y="1584"/>
                  </a:cubicBezTo>
                  <a:cubicBezTo>
                    <a:pt x="159" y="1458"/>
                    <a:pt x="223" y="1394"/>
                    <a:pt x="254" y="1299"/>
                  </a:cubicBezTo>
                  <a:cubicBezTo>
                    <a:pt x="381" y="1141"/>
                    <a:pt x="540" y="1077"/>
                    <a:pt x="730" y="1077"/>
                  </a:cubicBezTo>
                  <a:cubicBezTo>
                    <a:pt x="983" y="1077"/>
                    <a:pt x="1237" y="919"/>
                    <a:pt x="1332" y="666"/>
                  </a:cubicBezTo>
                  <a:cubicBezTo>
                    <a:pt x="1395" y="444"/>
                    <a:pt x="1332" y="190"/>
                    <a:pt x="1268" y="0"/>
                  </a:cubicBezTo>
                  <a:close/>
                  <a:moveTo>
                    <a:pt x="4031" y="5566"/>
                  </a:moveTo>
                  <a:cubicBezTo>
                    <a:pt x="3955" y="5566"/>
                    <a:pt x="3879" y="5580"/>
                    <a:pt x="3803" y="5609"/>
                  </a:cubicBezTo>
                  <a:cubicBezTo>
                    <a:pt x="3582" y="5704"/>
                    <a:pt x="3455" y="5926"/>
                    <a:pt x="3328" y="6084"/>
                  </a:cubicBezTo>
                  <a:cubicBezTo>
                    <a:pt x="3455" y="6021"/>
                    <a:pt x="3518" y="5989"/>
                    <a:pt x="3613" y="5894"/>
                  </a:cubicBezTo>
                  <a:cubicBezTo>
                    <a:pt x="3708" y="5862"/>
                    <a:pt x="3772" y="5767"/>
                    <a:pt x="3835" y="5767"/>
                  </a:cubicBezTo>
                  <a:cubicBezTo>
                    <a:pt x="3865" y="5763"/>
                    <a:pt x="3894" y="5761"/>
                    <a:pt x="3922" y="5761"/>
                  </a:cubicBezTo>
                  <a:cubicBezTo>
                    <a:pt x="4107" y="5761"/>
                    <a:pt x="4264" y="5843"/>
                    <a:pt x="4374" y="5926"/>
                  </a:cubicBezTo>
                  <a:cubicBezTo>
                    <a:pt x="4502" y="6033"/>
                    <a:pt x="4675" y="6111"/>
                    <a:pt x="4841" y="6111"/>
                  </a:cubicBezTo>
                  <a:cubicBezTo>
                    <a:pt x="4921" y="6111"/>
                    <a:pt x="4999" y="6093"/>
                    <a:pt x="5071" y="6052"/>
                  </a:cubicBezTo>
                  <a:cubicBezTo>
                    <a:pt x="5324" y="5989"/>
                    <a:pt x="5419" y="5736"/>
                    <a:pt x="5546" y="5577"/>
                  </a:cubicBezTo>
                  <a:lnTo>
                    <a:pt x="5546" y="5577"/>
                  </a:lnTo>
                  <a:cubicBezTo>
                    <a:pt x="5451" y="5672"/>
                    <a:pt x="5356" y="5704"/>
                    <a:pt x="5293" y="5736"/>
                  </a:cubicBezTo>
                  <a:cubicBezTo>
                    <a:pt x="5198" y="5831"/>
                    <a:pt x="5103" y="5862"/>
                    <a:pt x="5039" y="5894"/>
                  </a:cubicBezTo>
                  <a:cubicBezTo>
                    <a:pt x="4986" y="5912"/>
                    <a:pt x="4931" y="5919"/>
                    <a:pt x="4876" y="5919"/>
                  </a:cubicBezTo>
                  <a:cubicBezTo>
                    <a:pt x="4735" y="5919"/>
                    <a:pt x="4601" y="5867"/>
                    <a:pt x="4532" y="5799"/>
                  </a:cubicBezTo>
                  <a:cubicBezTo>
                    <a:pt x="4377" y="5644"/>
                    <a:pt x="4206" y="5566"/>
                    <a:pt x="4031" y="556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5"/>
            <p:cNvSpPr/>
            <p:nvPr/>
          </p:nvSpPr>
          <p:spPr>
            <a:xfrm flipH="1">
              <a:off x="6766274" y="1979521"/>
              <a:ext cx="161929" cy="72796"/>
            </a:xfrm>
            <a:custGeom>
              <a:avLst/>
              <a:gdLst/>
              <a:ahLst/>
              <a:cxnLst/>
              <a:rect l="l" t="t" r="r" b="b"/>
              <a:pathLst>
                <a:path w="7543" h="3391" extrusionOk="0">
                  <a:moveTo>
                    <a:pt x="7511" y="0"/>
                  </a:moveTo>
                  <a:cubicBezTo>
                    <a:pt x="6846" y="222"/>
                    <a:pt x="4342" y="1331"/>
                    <a:pt x="3708" y="1616"/>
                  </a:cubicBezTo>
                  <a:cubicBezTo>
                    <a:pt x="3075" y="1838"/>
                    <a:pt x="254" y="3169"/>
                    <a:pt x="1" y="3359"/>
                  </a:cubicBezTo>
                  <a:cubicBezTo>
                    <a:pt x="1" y="3359"/>
                    <a:pt x="1" y="3391"/>
                    <a:pt x="33" y="3391"/>
                  </a:cubicBezTo>
                  <a:cubicBezTo>
                    <a:pt x="350" y="3327"/>
                    <a:pt x="3170" y="2091"/>
                    <a:pt x="3804" y="1806"/>
                  </a:cubicBezTo>
                  <a:cubicBezTo>
                    <a:pt x="4437" y="1489"/>
                    <a:pt x="6972" y="380"/>
                    <a:pt x="7543" y="32"/>
                  </a:cubicBezTo>
                  <a:cubicBezTo>
                    <a:pt x="7543" y="32"/>
                    <a:pt x="7543" y="0"/>
                    <a:pt x="7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5"/>
            <p:cNvSpPr/>
            <p:nvPr/>
          </p:nvSpPr>
          <p:spPr>
            <a:xfrm flipH="1">
              <a:off x="6832265" y="1845499"/>
              <a:ext cx="206131" cy="240844"/>
            </a:xfrm>
            <a:custGeom>
              <a:avLst/>
              <a:gdLst/>
              <a:ahLst/>
              <a:cxnLst/>
              <a:rect l="l" t="t" r="r" b="b"/>
              <a:pathLst>
                <a:path w="9602" h="11219" extrusionOk="0">
                  <a:moveTo>
                    <a:pt x="1" y="1"/>
                  </a:moveTo>
                  <a:cubicBezTo>
                    <a:pt x="1" y="793"/>
                    <a:pt x="317" y="1870"/>
                    <a:pt x="824" y="3106"/>
                  </a:cubicBezTo>
                  <a:cubicBezTo>
                    <a:pt x="2219" y="6433"/>
                    <a:pt x="5578" y="11218"/>
                    <a:pt x="5578" y="11218"/>
                  </a:cubicBezTo>
                  <a:lnTo>
                    <a:pt x="9602" y="9412"/>
                  </a:lnTo>
                  <a:lnTo>
                    <a:pt x="1"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5"/>
            <p:cNvSpPr/>
            <p:nvPr/>
          </p:nvSpPr>
          <p:spPr>
            <a:xfrm flipH="1">
              <a:off x="8277273" y="1510803"/>
              <a:ext cx="457150" cy="553754"/>
            </a:xfrm>
            <a:custGeom>
              <a:avLst/>
              <a:gdLst/>
              <a:ahLst/>
              <a:cxnLst/>
              <a:rect l="l" t="t" r="r" b="b"/>
              <a:pathLst>
                <a:path w="21295" h="25795" extrusionOk="0">
                  <a:moveTo>
                    <a:pt x="0" y="1"/>
                  </a:moveTo>
                  <a:lnTo>
                    <a:pt x="0" y="25795"/>
                  </a:lnTo>
                  <a:lnTo>
                    <a:pt x="21294" y="25795"/>
                  </a:lnTo>
                  <a:lnTo>
                    <a:pt x="21294"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5"/>
            <p:cNvSpPr/>
            <p:nvPr/>
          </p:nvSpPr>
          <p:spPr>
            <a:xfrm flipH="1">
              <a:off x="8329654" y="1561831"/>
              <a:ext cx="351724" cy="453072"/>
            </a:xfrm>
            <a:custGeom>
              <a:avLst/>
              <a:gdLst/>
              <a:ahLst/>
              <a:cxnLst/>
              <a:rect l="l" t="t" r="r" b="b"/>
              <a:pathLst>
                <a:path w="16384" h="21105" extrusionOk="0">
                  <a:moveTo>
                    <a:pt x="1" y="0"/>
                  </a:moveTo>
                  <a:lnTo>
                    <a:pt x="1" y="21104"/>
                  </a:lnTo>
                  <a:lnTo>
                    <a:pt x="16383" y="21104"/>
                  </a:lnTo>
                  <a:lnTo>
                    <a:pt x="16383"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5"/>
            <p:cNvSpPr/>
            <p:nvPr/>
          </p:nvSpPr>
          <p:spPr>
            <a:xfrm flipH="1">
              <a:off x="8667745" y="1561831"/>
              <a:ext cx="13632" cy="453072"/>
            </a:xfrm>
            <a:custGeom>
              <a:avLst/>
              <a:gdLst/>
              <a:ahLst/>
              <a:cxnLst/>
              <a:rect l="l" t="t" r="r" b="b"/>
              <a:pathLst>
                <a:path w="635" h="21105" extrusionOk="0">
                  <a:moveTo>
                    <a:pt x="1" y="0"/>
                  </a:moveTo>
                  <a:lnTo>
                    <a:pt x="1" y="21104"/>
                  </a:lnTo>
                  <a:lnTo>
                    <a:pt x="635" y="21104"/>
                  </a:lnTo>
                  <a:lnTo>
                    <a:pt x="635"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5"/>
            <p:cNvSpPr/>
            <p:nvPr/>
          </p:nvSpPr>
          <p:spPr>
            <a:xfrm flipH="1">
              <a:off x="8463675" y="1663866"/>
              <a:ext cx="83680" cy="247628"/>
            </a:xfrm>
            <a:custGeom>
              <a:avLst/>
              <a:gdLst/>
              <a:ahLst/>
              <a:cxnLst/>
              <a:rect l="l" t="t" r="r" b="b"/>
              <a:pathLst>
                <a:path w="3898" h="11535" extrusionOk="0">
                  <a:moveTo>
                    <a:pt x="0" y="1"/>
                  </a:moveTo>
                  <a:lnTo>
                    <a:pt x="0" y="11535"/>
                  </a:lnTo>
                  <a:lnTo>
                    <a:pt x="3898" y="11535"/>
                  </a:lnTo>
                  <a:lnTo>
                    <a:pt x="389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5"/>
            <p:cNvSpPr/>
            <p:nvPr/>
          </p:nvSpPr>
          <p:spPr>
            <a:xfrm flipH="1">
              <a:off x="8394958" y="1727818"/>
              <a:ext cx="221115" cy="121098"/>
            </a:xfrm>
            <a:custGeom>
              <a:avLst/>
              <a:gdLst/>
              <a:ahLst/>
              <a:cxnLst/>
              <a:rect l="l" t="t" r="r" b="b"/>
              <a:pathLst>
                <a:path w="10300" h="5641" fill="none" extrusionOk="0">
                  <a:moveTo>
                    <a:pt x="1" y="0"/>
                  </a:moveTo>
                  <a:lnTo>
                    <a:pt x="10299" y="0"/>
                  </a:lnTo>
                  <a:lnTo>
                    <a:pt x="10299" y="5641"/>
                  </a:lnTo>
                  <a:lnTo>
                    <a:pt x="1" y="5641"/>
                  </a:lnTo>
                  <a:close/>
                </a:path>
              </a:pathLst>
            </a:custGeom>
            <a:noFill/>
            <a:ln w="10300" cap="flat" cmpd="sng">
              <a:solidFill>
                <a:schemeClr val="dk1"/>
              </a:solidFill>
              <a:prstDash val="solid"/>
              <a:miter lim="316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5"/>
            <p:cNvSpPr/>
            <p:nvPr/>
          </p:nvSpPr>
          <p:spPr>
            <a:xfrm flipH="1">
              <a:off x="7918100" y="2197870"/>
              <a:ext cx="456485" cy="553733"/>
            </a:xfrm>
            <a:custGeom>
              <a:avLst/>
              <a:gdLst/>
              <a:ahLst/>
              <a:cxnLst/>
              <a:rect l="l" t="t" r="r" b="b"/>
              <a:pathLst>
                <a:path w="21264" h="25794" extrusionOk="0">
                  <a:moveTo>
                    <a:pt x="1" y="0"/>
                  </a:moveTo>
                  <a:lnTo>
                    <a:pt x="1" y="25794"/>
                  </a:lnTo>
                  <a:lnTo>
                    <a:pt x="21263" y="25794"/>
                  </a:lnTo>
                  <a:lnTo>
                    <a:pt x="21263"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5"/>
            <p:cNvSpPr/>
            <p:nvPr/>
          </p:nvSpPr>
          <p:spPr>
            <a:xfrm flipH="1">
              <a:off x="7969794" y="2248877"/>
              <a:ext cx="351724" cy="453072"/>
            </a:xfrm>
            <a:custGeom>
              <a:avLst/>
              <a:gdLst/>
              <a:ahLst/>
              <a:cxnLst/>
              <a:rect l="l" t="t" r="r" b="b"/>
              <a:pathLst>
                <a:path w="16384" h="21105" extrusionOk="0">
                  <a:moveTo>
                    <a:pt x="1" y="1"/>
                  </a:moveTo>
                  <a:lnTo>
                    <a:pt x="1" y="21105"/>
                  </a:lnTo>
                  <a:lnTo>
                    <a:pt x="16383" y="21105"/>
                  </a:lnTo>
                  <a:lnTo>
                    <a:pt x="1638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5"/>
            <p:cNvSpPr/>
            <p:nvPr/>
          </p:nvSpPr>
          <p:spPr>
            <a:xfrm flipH="1">
              <a:off x="8307886" y="2248877"/>
              <a:ext cx="13632" cy="453072"/>
            </a:xfrm>
            <a:custGeom>
              <a:avLst/>
              <a:gdLst/>
              <a:ahLst/>
              <a:cxnLst/>
              <a:rect l="l" t="t" r="r" b="b"/>
              <a:pathLst>
                <a:path w="635" h="21105" extrusionOk="0">
                  <a:moveTo>
                    <a:pt x="1" y="1"/>
                  </a:moveTo>
                  <a:lnTo>
                    <a:pt x="1" y="21105"/>
                  </a:lnTo>
                  <a:lnTo>
                    <a:pt x="634" y="21105"/>
                  </a:lnTo>
                  <a:lnTo>
                    <a:pt x="634"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5"/>
            <p:cNvSpPr/>
            <p:nvPr/>
          </p:nvSpPr>
          <p:spPr>
            <a:xfrm flipH="1">
              <a:off x="8108582" y="2365896"/>
              <a:ext cx="71444" cy="180284"/>
            </a:xfrm>
            <a:custGeom>
              <a:avLst/>
              <a:gdLst/>
              <a:ahLst/>
              <a:cxnLst/>
              <a:rect l="l" t="t" r="r" b="b"/>
              <a:pathLst>
                <a:path w="3328" h="8398" extrusionOk="0">
                  <a:moveTo>
                    <a:pt x="1" y="0"/>
                  </a:moveTo>
                  <a:lnTo>
                    <a:pt x="1" y="8397"/>
                  </a:lnTo>
                  <a:lnTo>
                    <a:pt x="3328" y="8397"/>
                  </a:lnTo>
                  <a:lnTo>
                    <a:pt x="332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5"/>
            <p:cNvSpPr/>
            <p:nvPr/>
          </p:nvSpPr>
          <p:spPr>
            <a:xfrm flipH="1">
              <a:off x="8050748" y="2474736"/>
              <a:ext cx="191190" cy="124490"/>
            </a:xfrm>
            <a:custGeom>
              <a:avLst/>
              <a:gdLst/>
              <a:ahLst/>
              <a:cxnLst/>
              <a:rect l="l" t="t" r="r" b="b"/>
              <a:pathLst>
                <a:path w="8906" h="5799" fill="none" extrusionOk="0">
                  <a:moveTo>
                    <a:pt x="1" y="0"/>
                  </a:moveTo>
                  <a:lnTo>
                    <a:pt x="8905" y="0"/>
                  </a:lnTo>
                  <a:lnTo>
                    <a:pt x="8905" y="5799"/>
                  </a:lnTo>
                  <a:lnTo>
                    <a:pt x="1" y="5799"/>
                  </a:lnTo>
                  <a:close/>
                </a:path>
              </a:pathLst>
            </a:custGeom>
            <a:noFill/>
            <a:ln w="10300" cap="flat" cmpd="sng">
              <a:solidFill>
                <a:schemeClr val="dk1"/>
              </a:solidFill>
              <a:prstDash val="solid"/>
              <a:miter lim="3168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5"/>
            <p:cNvSpPr/>
            <p:nvPr/>
          </p:nvSpPr>
          <p:spPr>
            <a:xfrm flipH="1">
              <a:off x="6090711" y="4503503"/>
              <a:ext cx="2122463" cy="272122"/>
            </a:xfrm>
            <a:custGeom>
              <a:avLst/>
              <a:gdLst/>
              <a:ahLst/>
              <a:cxnLst/>
              <a:rect l="l" t="t" r="r" b="b"/>
              <a:pathLst>
                <a:path w="93162" h="12676" extrusionOk="0">
                  <a:moveTo>
                    <a:pt x="46581" y="0"/>
                  </a:moveTo>
                  <a:cubicBezTo>
                    <a:pt x="20882" y="0"/>
                    <a:pt x="0" y="2852"/>
                    <a:pt x="0" y="6338"/>
                  </a:cubicBezTo>
                  <a:cubicBezTo>
                    <a:pt x="0" y="9823"/>
                    <a:pt x="20819" y="12675"/>
                    <a:pt x="46581" y="12675"/>
                  </a:cubicBezTo>
                  <a:cubicBezTo>
                    <a:pt x="72280" y="12675"/>
                    <a:pt x="93162" y="9823"/>
                    <a:pt x="93162" y="6338"/>
                  </a:cubicBezTo>
                  <a:cubicBezTo>
                    <a:pt x="93162" y="2852"/>
                    <a:pt x="72311" y="0"/>
                    <a:pt x="46581"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5"/>
            <p:cNvSpPr/>
            <p:nvPr/>
          </p:nvSpPr>
          <p:spPr>
            <a:xfrm flipH="1">
              <a:off x="6499604" y="4046798"/>
              <a:ext cx="654437" cy="575909"/>
            </a:xfrm>
            <a:custGeom>
              <a:avLst/>
              <a:gdLst/>
              <a:ahLst/>
              <a:cxnLst/>
              <a:rect l="l" t="t" r="r" b="b"/>
              <a:pathLst>
                <a:path w="30485" h="26827" extrusionOk="0">
                  <a:moveTo>
                    <a:pt x="96" y="1"/>
                  </a:moveTo>
                  <a:cubicBezTo>
                    <a:pt x="96" y="1"/>
                    <a:pt x="1" y="4881"/>
                    <a:pt x="32" y="10489"/>
                  </a:cubicBezTo>
                  <a:cubicBezTo>
                    <a:pt x="32" y="11757"/>
                    <a:pt x="32" y="13024"/>
                    <a:pt x="96" y="14292"/>
                  </a:cubicBezTo>
                  <a:cubicBezTo>
                    <a:pt x="127" y="15369"/>
                    <a:pt x="127" y="16383"/>
                    <a:pt x="159" y="17429"/>
                  </a:cubicBezTo>
                  <a:cubicBezTo>
                    <a:pt x="286" y="22119"/>
                    <a:pt x="476" y="26016"/>
                    <a:pt x="888" y="26238"/>
                  </a:cubicBezTo>
                  <a:cubicBezTo>
                    <a:pt x="1533" y="26641"/>
                    <a:pt x="12566" y="26826"/>
                    <a:pt x="20761" y="26826"/>
                  </a:cubicBezTo>
                  <a:cubicBezTo>
                    <a:pt x="25456" y="26826"/>
                    <a:pt x="29219" y="26765"/>
                    <a:pt x="29565" y="26650"/>
                  </a:cubicBezTo>
                  <a:cubicBezTo>
                    <a:pt x="30484" y="26365"/>
                    <a:pt x="29692" y="23671"/>
                    <a:pt x="28646" y="22847"/>
                  </a:cubicBezTo>
                  <a:cubicBezTo>
                    <a:pt x="27601" y="22024"/>
                    <a:pt x="17397" y="17429"/>
                    <a:pt x="17397" y="17429"/>
                  </a:cubicBezTo>
                  <a:lnTo>
                    <a:pt x="17461" y="14292"/>
                  </a:lnTo>
                  <a:lnTo>
                    <a:pt x="17461" y="10489"/>
                  </a:lnTo>
                  <a:lnTo>
                    <a:pt x="17461" y="1"/>
                  </a:ln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5"/>
            <p:cNvSpPr/>
            <p:nvPr/>
          </p:nvSpPr>
          <p:spPr>
            <a:xfrm flipH="1">
              <a:off x="6498252" y="4352925"/>
              <a:ext cx="655789" cy="270641"/>
            </a:xfrm>
            <a:custGeom>
              <a:avLst/>
              <a:gdLst/>
              <a:ahLst/>
              <a:cxnLst/>
              <a:rect l="l" t="t" r="r" b="b"/>
              <a:pathLst>
                <a:path w="30548" h="12607" extrusionOk="0">
                  <a:moveTo>
                    <a:pt x="1" y="0"/>
                  </a:moveTo>
                  <a:cubicBezTo>
                    <a:pt x="96" y="6021"/>
                    <a:pt x="318" y="11724"/>
                    <a:pt x="793" y="12041"/>
                  </a:cubicBezTo>
                  <a:cubicBezTo>
                    <a:pt x="1046" y="12136"/>
                    <a:pt x="2346" y="12263"/>
                    <a:pt x="4279" y="12358"/>
                  </a:cubicBezTo>
                  <a:cubicBezTo>
                    <a:pt x="5673" y="12422"/>
                    <a:pt x="7447" y="12453"/>
                    <a:pt x="9349" y="12517"/>
                  </a:cubicBezTo>
                  <a:cubicBezTo>
                    <a:pt x="12584" y="12578"/>
                    <a:pt x="16291" y="12606"/>
                    <a:pt x="19644" y="12606"/>
                  </a:cubicBezTo>
                  <a:cubicBezTo>
                    <a:pt x="24896" y="12606"/>
                    <a:pt x="29280" y="12538"/>
                    <a:pt x="29629" y="12422"/>
                  </a:cubicBezTo>
                  <a:cubicBezTo>
                    <a:pt x="30548" y="12136"/>
                    <a:pt x="29755" y="9411"/>
                    <a:pt x="28741" y="8619"/>
                  </a:cubicBezTo>
                  <a:cubicBezTo>
                    <a:pt x="27664" y="7795"/>
                    <a:pt x="17397" y="3169"/>
                    <a:pt x="17397" y="3169"/>
                  </a:cubicBezTo>
                  <a:lnTo>
                    <a:pt x="17492"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5"/>
            <p:cNvSpPr/>
            <p:nvPr/>
          </p:nvSpPr>
          <p:spPr>
            <a:xfrm flipH="1">
              <a:off x="6524786" y="4594305"/>
              <a:ext cx="585032" cy="7363"/>
            </a:xfrm>
            <a:custGeom>
              <a:avLst/>
              <a:gdLst/>
              <a:ahLst/>
              <a:cxnLst/>
              <a:rect l="l" t="t" r="r" b="b"/>
              <a:pathLst>
                <a:path w="27252" h="343" extrusionOk="0">
                  <a:moveTo>
                    <a:pt x="12819" y="1"/>
                  </a:moveTo>
                  <a:cubicBezTo>
                    <a:pt x="7410" y="1"/>
                    <a:pt x="2152" y="43"/>
                    <a:pt x="32" y="164"/>
                  </a:cubicBezTo>
                  <a:cubicBezTo>
                    <a:pt x="0" y="164"/>
                    <a:pt x="0" y="195"/>
                    <a:pt x="32" y="195"/>
                  </a:cubicBezTo>
                  <a:cubicBezTo>
                    <a:pt x="2181" y="301"/>
                    <a:pt x="7452" y="342"/>
                    <a:pt x="12860" y="342"/>
                  </a:cubicBezTo>
                  <a:cubicBezTo>
                    <a:pt x="18776" y="342"/>
                    <a:pt x="24854" y="293"/>
                    <a:pt x="27188" y="227"/>
                  </a:cubicBezTo>
                  <a:cubicBezTo>
                    <a:pt x="27252" y="195"/>
                    <a:pt x="27252" y="100"/>
                    <a:pt x="27188" y="100"/>
                  </a:cubicBezTo>
                  <a:cubicBezTo>
                    <a:pt x="24822" y="51"/>
                    <a:pt x="18731" y="1"/>
                    <a:pt x="12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5"/>
            <p:cNvSpPr/>
            <p:nvPr/>
          </p:nvSpPr>
          <p:spPr>
            <a:xfrm flipH="1">
              <a:off x="6764234" y="4395838"/>
              <a:ext cx="117706" cy="30570"/>
            </a:xfrm>
            <a:custGeom>
              <a:avLst/>
              <a:gdLst/>
              <a:ahLst/>
              <a:cxnLst/>
              <a:rect l="l" t="t" r="r" b="b"/>
              <a:pathLst>
                <a:path w="5483" h="1424" extrusionOk="0">
                  <a:moveTo>
                    <a:pt x="3951" y="0"/>
                  </a:moveTo>
                  <a:cubicBezTo>
                    <a:pt x="2530" y="0"/>
                    <a:pt x="1058" y="381"/>
                    <a:pt x="64" y="1328"/>
                  </a:cubicBezTo>
                  <a:cubicBezTo>
                    <a:pt x="1" y="1360"/>
                    <a:pt x="64" y="1423"/>
                    <a:pt x="128" y="1423"/>
                  </a:cubicBezTo>
                  <a:cubicBezTo>
                    <a:pt x="1870" y="885"/>
                    <a:pt x="3486" y="536"/>
                    <a:pt x="5356" y="378"/>
                  </a:cubicBezTo>
                  <a:cubicBezTo>
                    <a:pt x="5483" y="314"/>
                    <a:pt x="5483" y="156"/>
                    <a:pt x="5356" y="124"/>
                  </a:cubicBezTo>
                  <a:cubicBezTo>
                    <a:pt x="4907" y="44"/>
                    <a:pt x="4432" y="0"/>
                    <a:pt x="3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5"/>
            <p:cNvSpPr/>
            <p:nvPr/>
          </p:nvSpPr>
          <p:spPr>
            <a:xfrm flipH="1">
              <a:off x="6737013" y="4412840"/>
              <a:ext cx="117706" cy="30570"/>
            </a:xfrm>
            <a:custGeom>
              <a:avLst/>
              <a:gdLst/>
              <a:ahLst/>
              <a:cxnLst/>
              <a:rect l="l" t="t" r="r" b="b"/>
              <a:pathLst>
                <a:path w="5483" h="1424" extrusionOk="0">
                  <a:moveTo>
                    <a:pt x="3951" y="1"/>
                  </a:moveTo>
                  <a:cubicBezTo>
                    <a:pt x="2530" y="1"/>
                    <a:pt x="1058" y="382"/>
                    <a:pt x="64" y="1328"/>
                  </a:cubicBezTo>
                  <a:cubicBezTo>
                    <a:pt x="0" y="1360"/>
                    <a:pt x="64" y="1424"/>
                    <a:pt x="127" y="1424"/>
                  </a:cubicBezTo>
                  <a:cubicBezTo>
                    <a:pt x="1870" y="885"/>
                    <a:pt x="3486" y="536"/>
                    <a:pt x="5355" y="378"/>
                  </a:cubicBezTo>
                  <a:cubicBezTo>
                    <a:pt x="5482" y="314"/>
                    <a:pt x="5482" y="124"/>
                    <a:pt x="5355" y="124"/>
                  </a:cubicBezTo>
                  <a:cubicBezTo>
                    <a:pt x="4907" y="44"/>
                    <a:pt x="4432" y="1"/>
                    <a:pt x="3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5"/>
            <p:cNvSpPr/>
            <p:nvPr/>
          </p:nvSpPr>
          <p:spPr>
            <a:xfrm flipH="1">
              <a:off x="6709814" y="4429048"/>
              <a:ext cx="117706" cy="30699"/>
            </a:xfrm>
            <a:custGeom>
              <a:avLst/>
              <a:gdLst/>
              <a:ahLst/>
              <a:cxnLst/>
              <a:rect l="l" t="t" r="r" b="b"/>
              <a:pathLst>
                <a:path w="5483" h="1430" extrusionOk="0">
                  <a:moveTo>
                    <a:pt x="3900" y="1"/>
                  </a:moveTo>
                  <a:cubicBezTo>
                    <a:pt x="2495" y="1"/>
                    <a:pt x="1047" y="367"/>
                    <a:pt x="64" y="1302"/>
                  </a:cubicBezTo>
                  <a:cubicBezTo>
                    <a:pt x="1" y="1366"/>
                    <a:pt x="64" y="1429"/>
                    <a:pt x="128" y="1429"/>
                  </a:cubicBezTo>
                  <a:cubicBezTo>
                    <a:pt x="1870" y="890"/>
                    <a:pt x="3486" y="510"/>
                    <a:pt x="5356" y="352"/>
                  </a:cubicBezTo>
                  <a:cubicBezTo>
                    <a:pt x="5483" y="352"/>
                    <a:pt x="5483" y="162"/>
                    <a:pt x="5356" y="130"/>
                  </a:cubicBezTo>
                  <a:cubicBezTo>
                    <a:pt x="4891" y="47"/>
                    <a:pt x="4398" y="1"/>
                    <a:pt x="39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5"/>
            <p:cNvSpPr/>
            <p:nvPr/>
          </p:nvSpPr>
          <p:spPr>
            <a:xfrm flipH="1">
              <a:off x="6681928" y="4446072"/>
              <a:ext cx="118372" cy="30677"/>
            </a:xfrm>
            <a:custGeom>
              <a:avLst/>
              <a:gdLst/>
              <a:ahLst/>
              <a:cxnLst/>
              <a:rect l="l" t="t" r="r" b="b"/>
              <a:pathLst>
                <a:path w="5514" h="1429" extrusionOk="0">
                  <a:moveTo>
                    <a:pt x="3900" y="0"/>
                  </a:moveTo>
                  <a:cubicBezTo>
                    <a:pt x="2495" y="0"/>
                    <a:pt x="1046" y="366"/>
                    <a:pt x="64" y="1301"/>
                  </a:cubicBezTo>
                  <a:cubicBezTo>
                    <a:pt x="0" y="1365"/>
                    <a:pt x="64" y="1428"/>
                    <a:pt x="127" y="1428"/>
                  </a:cubicBezTo>
                  <a:cubicBezTo>
                    <a:pt x="1870" y="890"/>
                    <a:pt x="3486" y="509"/>
                    <a:pt x="5355" y="351"/>
                  </a:cubicBezTo>
                  <a:cubicBezTo>
                    <a:pt x="5482" y="319"/>
                    <a:pt x="5514" y="129"/>
                    <a:pt x="5355" y="129"/>
                  </a:cubicBezTo>
                  <a:cubicBezTo>
                    <a:pt x="4891" y="46"/>
                    <a:pt x="4398" y="0"/>
                    <a:pt x="3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5"/>
            <p:cNvSpPr/>
            <p:nvPr/>
          </p:nvSpPr>
          <p:spPr>
            <a:xfrm flipH="1">
              <a:off x="6743819" y="2454339"/>
              <a:ext cx="533339" cy="1862542"/>
            </a:xfrm>
            <a:custGeom>
              <a:avLst/>
              <a:gdLst/>
              <a:ahLst/>
              <a:cxnLst/>
              <a:rect l="l" t="t" r="r" b="b"/>
              <a:pathLst>
                <a:path w="24844" h="86761" extrusionOk="0">
                  <a:moveTo>
                    <a:pt x="0" y="0"/>
                  </a:moveTo>
                  <a:lnTo>
                    <a:pt x="0" y="32"/>
                  </a:lnTo>
                  <a:cubicBezTo>
                    <a:pt x="0" y="32"/>
                    <a:pt x="5894" y="45218"/>
                    <a:pt x="5672" y="48102"/>
                  </a:cubicBezTo>
                  <a:cubicBezTo>
                    <a:pt x="5482" y="50510"/>
                    <a:pt x="5577" y="86380"/>
                    <a:pt x="5577" y="86380"/>
                  </a:cubicBezTo>
                  <a:lnTo>
                    <a:pt x="24843" y="86761"/>
                  </a:lnTo>
                  <a:cubicBezTo>
                    <a:pt x="24843" y="86761"/>
                    <a:pt x="24431" y="48324"/>
                    <a:pt x="23893" y="42715"/>
                  </a:cubicBezTo>
                  <a:cubicBezTo>
                    <a:pt x="22974" y="33937"/>
                    <a:pt x="16351" y="0"/>
                    <a:pt x="16351"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5"/>
            <p:cNvSpPr/>
            <p:nvPr/>
          </p:nvSpPr>
          <p:spPr>
            <a:xfrm flipH="1">
              <a:off x="6776471" y="4221307"/>
              <a:ext cx="350350" cy="14448"/>
            </a:xfrm>
            <a:custGeom>
              <a:avLst/>
              <a:gdLst/>
              <a:ahLst/>
              <a:cxnLst/>
              <a:rect l="l" t="t" r="r" b="b"/>
              <a:pathLst>
                <a:path w="16320" h="673" extrusionOk="0">
                  <a:moveTo>
                    <a:pt x="817" y="1"/>
                  </a:moveTo>
                  <a:cubicBezTo>
                    <a:pt x="460" y="1"/>
                    <a:pt x="204" y="5"/>
                    <a:pt x="95" y="15"/>
                  </a:cubicBezTo>
                  <a:cubicBezTo>
                    <a:pt x="32" y="15"/>
                    <a:pt x="0" y="110"/>
                    <a:pt x="95" y="110"/>
                  </a:cubicBezTo>
                  <a:cubicBezTo>
                    <a:pt x="729" y="206"/>
                    <a:pt x="6750" y="491"/>
                    <a:pt x="8081" y="522"/>
                  </a:cubicBezTo>
                  <a:cubicBezTo>
                    <a:pt x="9203" y="522"/>
                    <a:pt x="13097" y="673"/>
                    <a:pt x="15198" y="673"/>
                  </a:cubicBezTo>
                  <a:cubicBezTo>
                    <a:pt x="15648" y="673"/>
                    <a:pt x="16015" y="666"/>
                    <a:pt x="16256" y="649"/>
                  </a:cubicBezTo>
                  <a:cubicBezTo>
                    <a:pt x="16319" y="649"/>
                    <a:pt x="16319" y="586"/>
                    <a:pt x="16256" y="586"/>
                  </a:cubicBezTo>
                  <a:cubicBezTo>
                    <a:pt x="14893" y="364"/>
                    <a:pt x="9475" y="206"/>
                    <a:pt x="8176" y="142"/>
                  </a:cubicBezTo>
                  <a:cubicBezTo>
                    <a:pt x="7089" y="116"/>
                    <a:pt x="2637" y="1"/>
                    <a:pt x="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5"/>
            <p:cNvSpPr/>
            <p:nvPr/>
          </p:nvSpPr>
          <p:spPr>
            <a:xfrm flipH="1">
              <a:off x="7085989" y="2528466"/>
              <a:ext cx="126551" cy="1661220"/>
            </a:xfrm>
            <a:custGeom>
              <a:avLst/>
              <a:gdLst/>
              <a:ahLst/>
              <a:cxnLst/>
              <a:rect l="l" t="t" r="r" b="b"/>
              <a:pathLst>
                <a:path w="5895" h="77383" extrusionOk="0">
                  <a:moveTo>
                    <a:pt x="1" y="1"/>
                  </a:moveTo>
                  <a:lnTo>
                    <a:pt x="2504" y="19299"/>
                  </a:lnTo>
                  <a:cubicBezTo>
                    <a:pt x="3328" y="25700"/>
                    <a:pt x="4183" y="32164"/>
                    <a:pt x="4912" y="38596"/>
                  </a:cubicBezTo>
                  <a:cubicBezTo>
                    <a:pt x="5039" y="39389"/>
                    <a:pt x="5102" y="40213"/>
                    <a:pt x="5197" y="41005"/>
                  </a:cubicBezTo>
                  <a:lnTo>
                    <a:pt x="5292" y="42177"/>
                  </a:lnTo>
                  <a:cubicBezTo>
                    <a:pt x="5292" y="42589"/>
                    <a:pt x="5356" y="42969"/>
                    <a:pt x="5356" y="43381"/>
                  </a:cubicBezTo>
                  <a:cubicBezTo>
                    <a:pt x="5292" y="44997"/>
                    <a:pt x="5356" y="46613"/>
                    <a:pt x="5356" y="48261"/>
                  </a:cubicBezTo>
                  <a:cubicBezTo>
                    <a:pt x="5356" y="51462"/>
                    <a:pt x="5387" y="54725"/>
                    <a:pt x="5483" y="57958"/>
                  </a:cubicBezTo>
                  <a:lnTo>
                    <a:pt x="5673" y="67654"/>
                  </a:lnTo>
                  <a:lnTo>
                    <a:pt x="5894" y="77382"/>
                  </a:lnTo>
                  <a:lnTo>
                    <a:pt x="5736" y="57958"/>
                  </a:lnTo>
                  <a:lnTo>
                    <a:pt x="5673" y="48261"/>
                  </a:lnTo>
                  <a:cubicBezTo>
                    <a:pt x="5673" y="46677"/>
                    <a:pt x="5609" y="45061"/>
                    <a:pt x="5673" y="43413"/>
                  </a:cubicBezTo>
                  <a:cubicBezTo>
                    <a:pt x="5673" y="43033"/>
                    <a:pt x="5673" y="42589"/>
                    <a:pt x="5609" y="42209"/>
                  </a:cubicBezTo>
                  <a:lnTo>
                    <a:pt x="5514" y="40973"/>
                  </a:lnTo>
                  <a:cubicBezTo>
                    <a:pt x="5451" y="40181"/>
                    <a:pt x="5356" y="39325"/>
                    <a:pt x="5261" y="38533"/>
                  </a:cubicBezTo>
                  <a:cubicBezTo>
                    <a:pt x="4500" y="32101"/>
                    <a:pt x="3676" y="25668"/>
                    <a:pt x="2757" y="19267"/>
                  </a:cubicBezTo>
                  <a:lnTo>
                    <a:pt x="1427" y="9634"/>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5"/>
            <p:cNvSpPr/>
            <p:nvPr/>
          </p:nvSpPr>
          <p:spPr>
            <a:xfrm flipH="1">
              <a:off x="6964912" y="2454339"/>
              <a:ext cx="312932" cy="893177"/>
            </a:xfrm>
            <a:custGeom>
              <a:avLst/>
              <a:gdLst/>
              <a:ahLst/>
              <a:cxnLst/>
              <a:rect l="l" t="t" r="r" b="b"/>
              <a:pathLst>
                <a:path w="14577" h="41606" extrusionOk="0">
                  <a:moveTo>
                    <a:pt x="1" y="0"/>
                  </a:moveTo>
                  <a:cubicBezTo>
                    <a:pt x="1" y="0"/>
                    <a:pt x="3201" y="28392"/>
                    <a:pt x="4437" y="41606"/>
                  </a:cubicBezTo>
                  <a:lnTo>
                    <a:pt x="14577" y="32"/>
                  </a:lnTo>
                  <a:lnTo>
                    <a:pt x="14577"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5"/>
            <p:cNvSpPr/>
            <p:nvPr/>
          </p:nvSpPr>
          <p:spPr>
            <a:xfrm flipH="1">
              <a:off x="7247897" y="4077411"/>
              <a:ext cx="634000" cy="668112"/>
            </a:xfrm>
            <a:custGeom>
              <a:avLst/>
              <a:gdLst/>
              <a:ahLst/>
              <a:cxnLst/>
              <a:rect l="l" t="t" r="r" b="b"/>
              <a:pathLst>
                <a:path w="29533" h="31122" extrusionOk="0">
                  <a:moveTo>
                    <a:pt x="4975" y="1"/>
                  </a:moveTo>
                  <a:cubicBezTo>
                    <a:pt x="4975" y="1"/>
                    <a:pt x="3707" y="4532"/>
                    <a:pt x="2472" y="10014"/>
                  </a:cubicBezTo>
                  <a:cubicBezTo>
                    <a:pt x="2186" y="11281"/>
                    <a:pt x="1901" y="12581"/>
                    <a:pt x="1648" y="13880"/>
                  </a:cubicBezTo>
                  <a:cubicBezTo>
                    <a:pt x="1394" y="14925"/>
                    <a:pt x="1331" y="16003"/>
                    <a:pt x="1172" y="16985"/>
                  </a:cubicBezTo>
                  <a:cubicBezTo>
                    <a:pt x="475" y="21612"/>
                    <a:pt x="0" y="25509"/>
                    <a:pt x="380" y="25826"/>
                  </a:cubicBezTo>
                  <a:cubicBezTo>
                    <a:pt x="1253" y="26605"/>
                    <a:pt x="26697" y="31122"/>
                    <a:pt x="28511" y="31122"/>
                  </a:cubicBezTo>
                  <a:cubicBezTo>
                    <a:pt x="28541" y="31122"/>
                    <a:pt x="28565" y="31120"/>
                    <a:pt x="28582" y="31118"/>
                  </a:cubicBezTo>
                  <a:cubicBezTo>
                    <a:pt x="29533" y="30959"/>
                    <a:pt x="29216" y="28203"/>
                    <a:pt x="28329" y="27284"/>
                  </a:cubicBezTo>
                  <a:cubicBezTo>
                    <a:pt x="27410" y="26301"/>
                    <a:pt x="18157" y="19995"/>
                    <a:pt x="18157" y="19995"/>
                  </a:cubicBezTo>
                  <a:lnTo>
                    <a:pt x="18791" y="16890"/>
                  </a:lnTo>
                  <a:lnTo>
                    <a:pt x="19615" y="12834"/>
                  </a:lnTo>
                  <a:lnTo>
                    <a:pt x="21643" y="2884"/>
                  </a:lnTo>
                  <a:lnTo>
                    <a:pt x="4975" y="1"/>
                  </a:ln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5"/>
            <p:cNvSpPr/>
            <p:nvPr/>
          </p:nvSpPr>
          <p:spPr>
            <a:xfrm flipH="1">
              <a:off x="7246523" y="4374006"/>
              <a:ext cx="637434" cy="372204"/>
            </a:xfrm>
            <a:custGeom>
              <a:avLst/>
              <a:gdLst/>
              <a:ahLst/>
              <a:cxnLst/>
              <a:rect l="l" t="t" r="r" b="b"/>
              <a:pathLst>
                <a:path w="29693" h="17338" extrusionOk="0">
                  <a:moveTo>
                    <a:pt x="1649" y="0"/>
                  </a:moveTo>
                  <a:cubicBezTo>
                    <a:pt x="730" y="5926"/>
                    <a:pt x="1" y="11598"/>
                    <a:pt x="381" y="12010"/>
                  </a:cubicBezTo>
                  <a:cubicBezTo>
                    <a:pt x="1285" y="12820"/>
                    <a:pt x="26883" y="17337"/>
                    <a:pt x="28671" y="17337"/>
                  </a:cubicBezTo>
                  <a:cubicBezTo>
                    <a:pt x="28702" y="17337"/>
                    <a:pt x="28725" y="17336"/>
                    <a:pt x="28742" y="17334"/>
                  </a:cubicBezTo>
                  <a:cubicBezTo>
                    <a:pt x="29692" y="17175"/>
                    <a:pt x="29375" y="14418"/>
                    <a:pt x="28456" y="13436"/>
                  </a:cubicBezTo>
                  <a:cubicBezTo>
                    <a:pt x="27601" y="12422"/>
                    <a:pt x="18253" y="6084"/>
                    <a:pt x="18253" y="6084"/>
                  </a:cubicBezTo>
                  <a:lnTo>
                    <a:pt x="18887" y="3011"/>
                  </a:lnTo>
                  <a:lnTo>
                    <a:pt x="1649"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5"/>
            <p:cNvSpPr/>
            <p:nvPr/>
          </p:nvSpPr>
          <p:spPr>
            <a:xfrm flipH="1">
              <a:off x="7269665" y="4622986"/>
              <a:ext cx="576188" cy="101370"/>
            </a:xfrm>
            <a:custGeom>
              <a:avLst/>
              <a:gdLst/>
              <a:ahLst/>
              <a:cxnLst/>
              <a:rect l="l" t="t" r="r" b="b"/>
              <a:pathLst>
                <a:path w="26840" h="4722" extrusionOk="0">
                  <a:moveTo>
                    <a:pt x="32" y="0"/>
                  </a:moveTo>
                  <a:cubicBezTo>
                    <a:pt x="0" y="0"/>
                    <a:pt x="0" y="32"/>
                    <a:pt x="32" y="32"/>
                  </a:cubicBezTo>
                  <a:cubicBezTo>
                    <a:pt x="4405" y="1046"/>
                    <a:pt x="22340" y="4056"/>
                    <a:pt x="26776" y="4722"/>
                  </a:cubicBezTo>
                  <a:cubicBezTo>
                    <a:pt x="26840" y="4722"/>
                    <a:pt x="26840" y="4626"/>
                    <a:pt x="26776" y="4626"/>
                  </a:cubicBezTo>
                  <a:cubicBezTo>
                    <a:pt x="22340" y="3739"/>
                    <a:pt x="4437" y="57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5"/>
            <p:cNvSpPr/>
            <p:nvPr/>
          </p:nvSpPr>
          <p:spPr>
            <a:xfrm flipH="1">
              <a:off x="7472383" y="4475010"/>
              <a:ext cx="121098" cy="18741"/>
            </a:xfrm>
            <a:custGeom>
              <a:avLst/>
              <a:gdLst/>
              <a:ahLst/>
              <a:cxnLst/>
              <a:rect l="l" t="t" r="r" b="b"/>
              <a:pathLst>
                <a:path w="5641" h="873" extrusionOk="0">
                  <a:moveTo>
                    <a:pt x="2844" y="0"/>
                  </a:moveTo>
                  <a:cubicBezTo>
                    <a:pt x="1855" y="0"/>
                    <a:pt x="886" y="219"/>
                    <a:pt x="96" y="746"/>
                  </a:cubicBezTo>
                  <a:cubicBezTo>
                    <a:pt x="1" y="809"/>
                    <a:pt x="96" y="872"/>
                    <a:pt x="127" y="872"/>
                  </a:cubicBezTo>
                  <a:cubicBezTo>
                    <a:pt x="1316" y="726"/>
                    <a:pt x="2450" y="635"/>
                    <a:pt x="3602" y="635"/>
                  </a:cubicBezTo>
                  <a:cubicBezTo>
                    <a:pt x="4200" y="635"/>
                    <a:pt x="4802" y="660"/>
                    <a:pt x="5419" y="714"/>
                  </a:cubicBezTo>
                  <a:cubicBezTo>
                    <a:pt x="5641" y="714"/>
                    <a:pt x="5641" y="524"/>
                    <a:pt x="5514" y="492"/>
                  </a:cubicBezTo>
                  <a:cubicBezTo>
                    <a:pt x="4692" y="188"/>
                    <a:pt x="3760" y="0"/>
                    <a:pt x="2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5"/>
            <p:cNvSpPr/>
            <p:nvPr/>
          </p:nvSpPr>
          <p:spPr>
            <a:xfrm flipH="1">
              <a:off x="7447888" y="4496156"/>
              <a:ext cx="121098" cy="18677"/>
            </a:xfrm>
            <a:custGeom>
              <a:avLst/>
              <a:gdLst/>
              <a:ahLst/>
              <a:cxnLst/>
              <a:rect l="l" t="t" r="r" b="b"/>
              <a:pathLst>
                <a:path w="5641" h="870" extrusionOk="0">
                  <a:moveTo>
                    <a:pt x="2869" y="1"/>
                  </a:moveTo>
                  <a:cubicBezTo>
                    <a:pt x="1871" y="1"/>
                    <a:pt x="892" y="227"/>
                    <a:pt x="95" y="775"/>
                  </a:cubicBezTo>
                  <a:cubicBezTo>
                    <a:pt x="0" y="806"/>
                    <a:pt x="95" y="870"/>
                    <a:pt x="127" y="870"/>
                  </a:cubicBezTo>
                  <a:cubicBezTo>
                    <a:pt x="1337" y="724"/>
                    <a:pt x="2464" y="633"/>
                    <a:pt x="3618" y="633"/>
                  </a:cubicBezTo>
                  <a:cubicBezTo>
                    <a:pt x="4217" y="633"/>
                    <a:pt x="4823" y="657"/>
                    <a:pt x="5451" y="711"/>
                  </a:cubicBezTo>
                  <a:cubicBezTo>
                    <a:pt x="5609" y="711"/>
                    <a:pt x="5641" y="521"/>
                    <a:pt x="5514" y="489"/>
                  </a:cubicBezTo>
                  <a:cubicBezTo>
                    <a:pt x="4699" y="188"/>
                    <a:pt x="3777" y="1"/>
                    <a:pt x="2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5"/>
            <p:cNvSpPr/>
            <p:nvPr/>
          </p:nvSpPr>
          <p:spPr>
            <a:xfrm flipH="1">
              <a:off x="7424081" y="4517258"/>
              <a:ext cx="121098" cy="19342"/>
            </a:xfrm>
            <a:custGeom>
              <a:avLst/>
              <a:gdLst/>
              <a:ahLst/>
              <a:cxnLst/>
              <a:rect l="l" t="t" r="r" b="b"/>
              <a:pathLst>
                <a:path w="5641" h="901" extrusionOk="0">
                  <a:moveTo>
                    <a:pt x="2881" y="0"/>
                  </a:moveTo>
                  <a:cubicBezTo>
                    <a:pt x="1887" y="0"/>
                    <a:pt x="909" y="226"/>
                    <a:pt x="95" y="774"/>
                  </a:cubicBezTo>
                  <a:cubicBezTo>
                    <a:pt x="0" y="806"/>
                    <a:pt x="95" y="901"/>
                    <a:pt x="127" y="901"/>
                  </a:cubicBezTo>
                  <a:cubicBezTo>
                    <a:pt x="1291" y="740"/>
                    <a:pt x="2379" y="656"/>
                    <a:pt x="3486" y="656"/>
                  </a:cubicBezTo>
                  <a:cubicBezTo>
                    <a:pt x="4128" y="656"/>
                    <a:pt x="4777" y="684"/>
                    <a:pt x="5451" y="742"/>
                  </a:cubicBezTo>
                  <a:cubicBezTo>
                    <a:pt x="5609" y="742"/>
                    <a:pt x="5641" y="520"/>
                    <a:pt x="5514" y="489"/>
                  </a:cubicBezTo>
                  <a:cubicBezTo>
                    <a:pt x="4699" y="187"/>
                    <a:pt x="3784" y="0"/>
                    <a:pt x="2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5"/>
            <p:cNvSpPr/>
            <p:nvPr/>
          </p:nvSpPr>
          <p:spPr>
            <a:xfrm flipH="1">
              <a:off x="7399586" y="4538576"/>
              <a:ext cx="120433" cy="19128"/>
            </a:xfrm>
            <a:custGeom>
              <a:avLst/>
              <a:gdLst/>
              <a:ahLst/>
              <a:cxnLst/>
              <a:rect l="l" t="t" r="r" b="b"/>
              <a:pathLst>
                <a:path w="5610" h="891" extrusionOk="0">
                  <a:moveTo>
                    <a:pt x="2880" y="1"/>
                  </a:moveTo>
                  <a:cubicBezTo>
                    <a:pt x="1876" y="1"/>
                    <a:pt x="886" y="227"/>
                    <a:pt x="64" y="763"/>
                  </a:cubicBezTo>
                  <a:cubicBezTo>
                    <a:pt x="1" y="795"/>
                    <a:pt x="64" y="890"/>
                    <a:pt x="96" y="890"/>
                  </a:cubicBezTo>
                  <a:cubicBezTo>
                    <a:pt x="1260" y="730"/>
                    <a:pt x="2347" y="645"/>
                    <a:pt x="3455" y="645"/>
                  </a:cubicBezTo>
                  <a:cubicBezTo>
                    <a:pt x="4097" y="645"/>
                    <a:pt x="4745" y="674"/>
                    <a:pt x="5419" y="732"/>
                  </a:cubicBezTo>
                  <a:cubicBezTo>
                    <a:pt x="5578" y="700"/>
                    <a:pt x="5610" y="541"/>
                    <a:pt x="5483" y="478"/>
                  </a:cubicBezTo>
                  <a:cubicBezTo>
                    <a:pt x="4677" y="180"/>
                    <a:pt x="3773" y="1"/>
                    <a:pt x="2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5"/>
            <p:cNvSpPr/>
            <p:nvPr/>
          </p:nvSpPr>
          <p:spPr>
            <a:xfrm flipH="1">
              <a:off x="6939731" y="2455004"/>
              <a:ext cx="906809" cy="1957793"/>
            </a:xfrm>
            <a:custGeom>
              <a:avLst/>
              <a:gdLst/>
              <a:ahLst/>
              <a:cxnLst/>
              <a:rect l="l" t="t" r="r" b="b"/>
              <a:pathLst>
                <a:path w="42241" h="91198" extrusionOk="0">
                  <a:moveTo>
                    <a:pt x="42240" y="1"/>
                  </a:moveTo>
                  <a:cubicBezTo>
                    <a:pt x="42240" y="1"/>
                    <a:pt x="42240" y="12"/>
                    <a:pt x="42240" y="32"/>
                  </a:cubicBezTo>
                  <a:lnTo>
                    <a:pt x="42240" y="32"/>
                  </a:lnTo>
                  <a:lnTo>
                    <a:pt x="42240" y="1"/>
                  </a:lnTo>
                  <a:close/>
                  <a:moveTo>
                    <a:pt x="19394" y="32"/>
                  </a:moveTo>
                  <a:cubicBezTo>
                    <a:pt x="19394" y="32"/>
                    <a:pt x="15464" y="6370"/>
                    <a:pt x="16637" y="14957"/>
                  </a:cubicBezTo>
                  <a:cubicBezTo>
                    <a:pt x="16732" y="15686"/>
                    <a:pt x="11915" y="44585"/>
                    <a:pt x="11313" y="46170"/>
                  </a:cubicBezTo>
                  <a:cubicBezTo>
                    <a:pt x="9412" y="51366"/>
                    <a:pt x="1" y="87458"/>
                    <a:pt x="1" y="87458"/>
                  </a:cubicBezTo>
                  <a:lnTo>
                    <a:pt x="18760" y="91198"/>
                  </a:lnTo>
                  <a:cubicBezTo>
                    <a:pt x="18760" y="91198"/>
                    <a:pt x="28076" y="53616"/>
                    <a:pt x="29153" y="49972"/>
                  </a:cubicBezTo>
                  <a:cubicBezTo>
                    <a:pt x="30326" y="45916"/>
                    <a:pt x="35839" y="10489"/>
                    <a:pt x="35839" y="10489"/>
                  </a:cubicBezTo>
                  <a:cubicBezTo>
                    <a:pt x="36853" y="9729"/>
                    <a:pt x="38881" y="8968"/>
                    <a:pt x="39515" y="8144"/>
                  </a:cubicBezTo>
                  <a:cubicBezTo>
                    <a:pt x="42080" y="4915"/>
                    <a:pt x="42231" y="450"/>
                    <a:pt x="42240" y="32"/>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5"/>
            <p:cNvSpPr/>
            <p:nvPr/>
          </p:nvSpPr>
          <p:spPr>
            <a:xfrm flipH="1">
              <a:off x="7455423" y="4255634"/>
              <a:ext cx="342128" cy="72517"/>
            </a:xfrm>
            <a:custGeom>
              <a:avLst/>
              <a:gdLst/>
              <a:ahLst/>
              <a:cxnLst/>
              <a:rect l="l" t="t" r="r" b="b"/>
              <a:pathLst>
                <a:path w="15937" h="3378" extrusionOk="0">
                  <a:moveTo>
                    <a:pt x="95" y="1"/>
                  </a:moveTo>
                  <a:cubicBezTo>
                    <a:pt x="32" y="1"/>
                    <a:pt x="0" y="96"/>
                    <a:pt x="32" y="96"/>
                  </a:cubicBezTo>
                  <a:cubicBezTo>
                    <a:pt x="666" y="318"/>
                    <a:pt x="6591" y="1585"/>
                    <a:pt x="7890" y="1870"/>
                  </a:cubicBezTo>
                  <a:cubicBezTo>
                    <a:pt x="9190" y="2156"/>
                    <a:pt x="14545" y="3201"/>
                    <a:pt x="15876" y="3360"/>
                  </a:cubicBezTo>
                  <a:cubicBezTo>
                    <a:pt x="15888" y="3372"/>
                    <a:pt x="15899" y="3377"/>
                    <a:pt x="15906" y="3377"/>
                  </a:cubicBezTo>
                  <a:cubicBezTo>
                    <a:pt x="15937" y="3377"/>
                    <a:pt x="15926" y="3296"/>
                    <a:pt x="15876" y="3296"/>
                  </a:cubicBezTo>
                  <a:cubicBezTo>
                    <a:pt x="14577" y="2884"/>
                    <a:pt x="9316" y="1775"/>
                    <a:pt x="8017" y="1522"/>
                  </a:cubicBezTo>
                  <a:cubicBezTo>
                    <a:pt x="6750" y="1205"/>
                    <a:pt x="761" y="32"/>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5"/>
            <p:cNvSpPr/>
            <p:nvPr/>
          </p:nvSpPr>
          <p:spPr>
            <a:xfrm flipH="1">
              <a:off x="7392803" y="2506741"/>
              <a:ext cx="353055" cy="1722380"/>
            </a:xfrm>
            <a:custGeom>
              <a:avLst/>
              <a:gdLst/>
              <a:ahLst/>
              <a:cxnLst/>
              <a:rect l="l" t="t" r="r" b="b"/>
              <a:pathLst>
                <a:path w="16446" h="80232" extrusionOk="0">
                  <a:moveTo>
                    <a:pt x="16446" y="0"/>
                  </a:moveTo>
                  <a:cubicBezTo>
                    <a:pt x="16002" y="1014"/>
                    <a:pt x="15622" y="2059"/>
                    <a:pt x="15337" y="3136"/>
                  </a:cubicBezTo>
                  <a:cubicBezTo>
                    <a:pt x="15020" y="4182"/>
                    <a:pt x="14830" y="5259"/>
                    <a:pt x="14672" y="6368"/>
                  </a:cubicBezTo>
                  <a:cubicBezTo>
                    <a:pt x="14545" y="7477"/>
                    <a:pt x="14418" y="8586"/>
                    <a:pt x="14418" y="9695"/>
                  </a:cubicBezTo>
                  <a:cubicBezTo>
                    <a:pt x="14387" y="10799"/>
                    <a:pt x="14449" y="11902"/>
                    <a:pt x="14575" y="13005"/>
                  </a:cubicBezTo>
                  <a:lnTo>
                    <a:pt x="14575" y="13005"/>
                  </a:lnTo>
                  <a:lnTo>
                    <a:pt x="12137" y="30070"/>
                  </a:lnTo>
                  <a:lnTo>
                    <a:pt x="10869" y="38563"/>
                  </a:lnTo>
                  <a:lnTo>
                    <a:pt x="10204" y="42841"/>
                  </a:lnTo>
                  <a:cubicBezTo>
                    <a:pt x="10077" y="43538"/>
                    <a:pt x="9982" y="44267"/>
                    <a:pt x="9824" y="44964"/>
                  </a:cubicBezTo>
                  <a:cubicBezTo>
                    <a:pt x="9665" y="45629"/>
                    <a:pt x="9475" y="46326"/>
                    <a:pt x="9285" y="47023"/>
                  </a:cubicBezTo>
                  <a:lnTo>
                    <a:pt x="4595" y="63596"/>
                  </a:lnTo>
                  <a:cubicBezTo>
                    <a:pt x="3074" y="69141"/>
                    <a:pt x="1522" y="74687"/>
                    <a:pt x="1" y="80232"/>
                  </a:cubicBezTo>
                  <a:cubicBezTo>
                    <a:pt x="1648" y="74687"/>
                    <a:pt x="3264" y="69205"/>
                    <a:pt x="4849" y="63754"/>
                  </a:cubicBezTo>
                  <a:lnTo>
                    <a:pt x="9602" y="47182"/>
                  </a:lnTo>
                  <a:cubicBezTo>
                    <a:pt x="9760" y="46453"/>
                    <a:pt x="9982" y="45788"/>
                    <a:pt x="10141" y="45059"/>
                  </a:cubicBezTo>
                  <a:cubicBezTo>
                    <a:pt x="10299" y="44362"/>
                    <a:pt x="10426" y="43633"/>
                    <a:pt x="10553" y="42936"/>
                  </a:cubicBezTo>
                  <a:cubicBezTo>
                    <a:pt x="10774" y="41510"/>
                    <a:pt x="11028" y="40084"/>
                    <a:pt x="11218" y="38658"/>
                  </a:cubicBezTo>
                  <a:lnTo>
                    <a:pt x="12454" y="30102"/>
                  </a:lnTo>
                  <a:cubicBezTo>
                    <a:pt x="13278" y="24398"/>
                    <a:pt x="14038" y="18695"/>
                    <a:pt x="14767" y="12991"/>
                  </a:cubicBezTo>
                  <a:cubicBezTo>
                    <a:pt x="14609" y="11914"/>
                    <a:pt x="14577" y="10804"/>
                    <a:pt x="14577" y="9695"/>
                  </a:cubicBezTo>
                  <a:cubicBezTo>
                    <a:pt x="14577" y="8586"/>
                    <a:pt x="14672" y="7477"/>
                    <a:pt x="14767" y="6368"/>
                  </a:cubicBezTo>
                  <a:cubicBezTo>
                    <a:pt x="14894" y="5291"/>
                    <a:pt x="15084" y="4182"/>
                    <a:pt x="15369" y="3136"/>
                  </a:cubicBezTo>
                  <a:cubicBezTo>
                    <a:pt x="15654" y="2059"/>
                    <a:pt x="16002" y="1014"/>
                    <a:pt x="16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5"/>
            <p:cNvSpPr/>
            <p:nvPr/>
          </p:nvSpPr>
          <p:spPr>
            <a:xfrm flipH="1">
              <a:off x="6978501" y="2484265"/>
              <a:ext cx="91859" cy="188957"/>
            </a:xfrm>
            <a:custGeom>
              <a:avLst/>
              <a:gdLst/>
              <a:ahLst/>
              <a:cxnLst/>
              <a:rect l="l" t="t" r="r" b="b"/>
              <a:pathLst>
                <a:path w="4279" h="8802" extrusionOk="0">
                  <a:moveTo>
                    <a:pt x="4151" y="0"/>
                  </a:moveTo>
                  <a:cubicBezTo>
                    <a:pt x="4124" y="146"/>
                    <a:pt x="4098" y="289"/>
                    <a:pt x="4073" y="431"/>
                  </a:cubicBezTo>
                  <a:lnTo>
                    <a:pt x="4073" y="431"/>
                  </a:lnTo>
                  <a:cubicBezTo>
                    <a:pt x="4100" y="319"/>
                    <a:pt x="4126" y="207"/>
                    <a:pt x="4151" y="95"/>
                  </a:cubicBezTo>
                  <a:cubicBezTo>
                    <a:pt x="4183" y="64"/>
                    <a:pt x="4278" y="64"/>
                    <a:pt x="4151" y="0"/>
                  </a:cubicBezTo>
                  <a:close/>
                  <a:moveTo>
                    <a:pt x="1987" y="353"/>
                  </a:moveTo>
                  <a:cubicBezTo>
                    <a:pt x="1974" y="353"/>
                    <a:pt x="1965" y="361"/>
                    <a:pt x="1965" y="381"/>
                  </a:cubicBezTo>
                  <a:cubicBezTo>
                    <a:pt x="1616" y="1521"/>
                    <a:pt x="1204" y="2662"/>
                    <a:pt x="888" y="3866"/>
                  </a:cubicBezTo>
                  <a:cubicBezTo>
                    <a:pt x="729" y="4437"/>
                    <a:pt x="159" y="7288"/>
                    <a:pt x="159" y="7510"/>
                  </a:cubicBezTo>
                  <a:cubicBezTo>
                    <a:pt x="95" y="7700"/>
                    <a:pt x="95" y="7922"/>
                    <a:pt x="64" y="8144"/>
                  </a:cubicBezTo>
                  <a:cubicBezTo>
                    <a:pt x="64" y="8334"/>
                    <a:pt x="0" y="8556"/>
                    <a:pt x="32" y="8778"/>
                  </a:cubicBezTo>
                  <a:cubicBezTo>
                    <a:pt x="32" y="8794"/>
                    <a:pt x="48" y="8802"/>
                    <a:pt x="64" y="8802"/>
                  </a:cubicBezTo>
                  <a:cubicBezTo>
                    <a:pt x="80" y="8802"/>
                    <a:pt x="95" y="8794"/>
                    <a:pt x="95" y="8778"/>
                  </a:cubicBezTo>
                  <a:cubicBezTo>
                    <a:pt x="222" y="8619"/>
                    <a:pt x="254" y="8334"/>
                    <a:pt x="317" y="8144"/>
                  </a:cubicBezTo>
                  <a:cubicBezTo>
                    <a:pt x="381" y="7922"/>
                    <a:pt x="412" y="7732"/>
                    <a:pt x="476" y="7510"/>
                  </a:cubicBezTo>
                  <a:cubicBezTo>
                    <a:pt x="476" y="7415"/>
                    <a:pt x="507" y="7352"/>
                    <a:pt x="507" y="7257"/>
                  </a:cubicBezTo>
                  <a:cubicBezTo>
                    <a:pt x="792" y="7098"/>
                    <a:pt x="1046" y="6908"/>
                    <a:pt x="1331" y="6718"/>
                  </a:cubicBezTo>
                  <a:cubicBezTo>
                    <a:pt x="1616" y="6496"/>
                    <a:pt x="1933" y="6306"/>
                    <a:pt x="2218" y="6116"/>
                  </a:cubicBezTo>
                  <a:cubicBezTo>
                    <a:pt x="2757" y="5704"/>
                    <a:pt x="3074" y="5197"/>
                    <a:pt x="3327" y="4532"/>
                  </a:cubicBezTo>
                  <a:cubicBezTo>
                    <a:pt x="3549" y="3866"/>
                    <a:pt x="3644" y="3169"/>
                    <a:pt x="3739" y="2472"/>
                  </a:cubicBezTo>
                  <a:cubicBezTo>
                    <a:pt x="3845" y="1788"/>
                    <a:pt x="3950" y="1126"/>
                    <a:pt x="4073" y="431"/>
                  </a:cubicBezTo>
                  <a:lnTo>
                    <a:pt x="4073" y="431"/>
                  </a:lnTo>
                  <a:cubicBezTo>
                    <a:pt x="3932" y="1024"/>
                    <a:pt x="3772" y="1633"/>
                    <a:pt x="3613" y="2218"/>
                  </a:cubicBezTo>
                  <a:cubicBezTo>
                    <a:pt x="3454" y="2916"/>
                    <a:pt x="3296" y="3581"/>
                    <a:pt x="3074" y="4246"/>
                  </a:cubicBezTo>
                  <a:cubicBezTo>
                    <a:pt x="2884" y="4880"/>
                    <a:pt x="2567" y="5482"/>
                    <a:pt x="2060" y="5926"/>
                  </a:cubicBezTo>
                  <a:cubicBezTo>
                    <a:pt x="1775" y="6148"/>
                    <a:pt x="1458" y="6338"/>
                    <a:pt x="1173" y="6528"/>
                  </a:cubicBezTo>
                  <a:lnTo>
                    <a:pt x="697" y="6908"/>
                  </a:lnTo>
                  <a:cubicBezTo>
                    <a:pt x="761" y="6813"/>
                    <a:pt x="761" y="6718"/>
                    <a:pt x="792" y="6623"/>
                  </a:cubicBezTo>
                  <a:cubicBezTo>
                    <a:pt x="856" y="6338"/>
                    <a:pt x="919" y="6084"/>
                    <a:pt x="951" y="5799"/>
                  </a:cubicBezTo>
                  <a:cubicBezTo>
                    <a:pt x="1046" y="5197"/>
                    <a:pt x="1173" y="4563"/>
                    <a:pt x="1299" y="3961"/>
                  </a:cubicBezTo>
                  <a:cubicBezTo>
                    <a:pt x="1521" y="2789"/>
                    <a:pt x="1775" y="1585"/>
                    <a:pt x="2060" y="412"/>
                  </a:cubicBezTo>
                  <a:cubicBezTo>
                    <a:pt x="2060" y="390"/>
                    <a:pt x="2015" y="353"/>
                    <a:pt x="1987" y="3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5"/>
            <p:cNvSpPr/>
            <p:nvPr/>
          </p:nvSpPr>
          <p:spPr>
            <a:xfrm flipH="1">
              <a:off x="7067613" y="2680177"/>
              <a:ext cx="115667" cy="657936"/>
            </a:xfrm>
            <a:custGeom>
              <a:avLst/>
              <a:gdLst/>
              <a:ahLst/>
              <a:cxnLst/>
              <a:rect l="l" t="t" r="r" b="b"/>
              <a:pathLst>
                <a:path w="5388" h="30648" extrusionOk="0">
                  <a:moveTo>
                    <a:pt x="5237" y="0"/>
                  </a:moveTo>
                  <a:cubicBezTo>
                    <a:pt x="5181" y="0"/>
                    <a:pt x="5134" y="16"/>
                    <a:pt x="5134" y="64"/>
                  </a:cubicBezTo>
                  <a:cubicBezTo>
                    <a:pt x="4627" y="2028"/>
                    <a:pt x="4310" y="4025"/>
                    <a:pt x="3898" y="5989"/>
                  </a:cubicBezTo>
                  <a:lnTo>
                    <a:pt x="2852" y="11915"/>
                  </a:lnTo>
                  <a:cubicBezTo>
                    <a:pt x="2123" y="15876"/>
                    <a:pt x="1458" y="19837"/>
                    <a:pt x="887" y="23798"/>
                  </a:cubicBezTo>
                  <a:cubicBezTo>
                    <a:pt x="571" y="26048"/>
                    <a:pt x="317" y="28297"/>
                    <a:pt x="0" y="30611"/>
                  </a:cubicBezTo>
                  <a:cubicBezTo>
                    <a:pt x="0" y="30629"/>
                    <a:pt x="21" y="30647"/>
                    <a:pt x="39" y="30647"/>
                  </a:cubicBezTo>
                  <a:cubicBezTo>
                    <a:pt x="52" y="30647"/>
                    <a:pt x="64" y="30637"/>
                    <a:pt x="64" y="30611"/>
                  </a:cubicBezTo>
                  <a:cubicBezTo>
                    <a:pt x="412" y="28646"/>
                    <a:pt x="824" y="26650"/>
                    <a:pt x="1204" y="24685"/>
                  </a:cubicBezTo>
                  <a:cubicBezTo>
                    <a:pt x="1616" y="22689"/>
                    <a:pt x="1933" y="20724"/>
                    <a:pt x="2282" y="18728"/>
                  </a:cubicBezTo>
                  <a:cubicBezTo>
                    <a:pt x="3010" y="14735"/>
                    <a:pt x="3676" y="10742"/>
                    <a:pt x="4341" y="6718"/>
                  </a:cubicBezTo>
                  <a:cubicBezTo>
                    <a:pt x="4690" y="4500"/>
                    <a:pt x="5165" y="2282"/>
                    <a:pt x="5387" y="32"/>
                  </a:cubicBezTo>
                  <a:cubicBezTo>
                    <a:pt x="5355" y="16"/>
                    <a:pt x="5292" y="0"/>
                    <a:pt x="5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5"/>
            <p:cNvSpPr/>
            <p:nvPr/>
          </p:nvSpPr>
          <p:spPr>
            <a:xfrm flipH="1">
              <a:off x="6892803" y="1797884"/>
              <a:ext cx="581640" cy="729938"/>
            </a:xfrm>
            <a:custGeom>
              <a:avLst/>
              <a:gdLst/>
              <a:ahLst/>
              <a:cxnLst/>
              <a:rect l="l" t="t" r="r" b="b"/>
              <a:pathLst>
                <a:path w="27094" h="34002" extrusionOk="0">
                  <a:moveTo>
                    <a:pt x="17592" y="1"/>
                  </a:moveTo>
                  <a:cubicBezTo>
                    <a:pt x="16762" y="1"/>
                    <a:pt x="16018" y="224"/>
                    <a:pt x="15496" y="729"/>
                  </a:cubicBezTo>
                  <a:cubicBezTo>
                    <a:pt x="8715" y="7194"/>
                    <a:pt x="1" y="32258"/>
                    <a:pt x="318" y="32734"/>
                  </a:cubicBezTo>
                  <a:lnTo>
                    <a:pt x="26714" y="34001"/>
                  </a:lnTo>
                  <a:cubicBezTo>
                    <a:pt x="27094" y="33653"/>
                    <a:pt x="25541" y="10045"/>
                    <a:pt x="23545" y="3866"/>
                  </a:cubicBezTo>
                  <a:cubicBezTo>
                    <a:pt x="22824" y="1703"/>
                    <a:pt x="19882" y="1"/>
                    <a:pt x="17592"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5"/>
            <p:cNvSpPr/>
            <p:nvPr/>
          </p:nvSpPr>
          <p:spPr>
            <a:xfrm flipH="1">
              <a:off x="6900274" y="1807888"/>
              <a:ext cx="544910" cy="696642"/>
            </a:xfrm>
            <a:custGeom>
              <a:avLst/>
              <a:gdLst/>
              <a:ahLst/>
              <a:cxnLst/>
              <a:rect l="l" t="t" r="r" b="b"/>
              <a:pathLst>
                <a:path w="25383" h="32451" extrusionOk="0">
                  <a:moveTo>
                    <a:pt x="16482" y="0"/>
                  </a:moveTo>
                  <a:cubicBezTo>
                    <a:pt x="16324" y="0"/>
                    <a:pt x="16164" y="52"/>
                    <a:pt x="16034" y="73"/>
                  </a:cubicBezTo>
                  <a:cubicBezTo>
                    <a:pt x="16161" y="105"/>
                    <a:pt x="16256" y="105"/>
                    <a:pt x="16320" y="105"/>
                  </a:cubicBezTo>
                  <a:cubicBezTo>
                    <a:pt x="16415" y="105"/>
                    <a:pt x="16510" y="137"/>
                    <a:pt x="16573" y="168"/>
                  </a:cubicBezTo>
                  <a:cubicBezTo>
                    <a:pt x="16731" y="263"/>
                    <a:pt x="16858" y="422"/>
                    <a:pt x="16858" y="612"/>
                  </a:cubicBezTo>
                  <a:cubicBezTo>
                    <a:pt x="16858" y="865"/>
                    <a:pt x="17017" y="1119"/>
                    <a:pt x="17270" y="1214"/>
                  </a:cubicBezTo>
                  <a:cubicBezTo>
                    <a:pt x="17354" y="1262"/>
                    <a:pt x="17442" y="1278"/>
                    <a:pt x="17530" y="1278"/>
                  </a:cubicBezTo>
                  <a:cubicBezTo>
                    <a:pt x="17674" y="1278"/>
                    <a:pt x="17817" y="1234"/>
                    <a:pt x="17936" y="1214"/>
                  </a:cubicBezTo>
                  <a:cubicBezTo>
                    <a:pt x="17809" y="1214"/>
                    <a:pt x="17745" y="1182"/>
                    <a:pt x="17619" y="1182"/>
                  </a:cubicBezTo>
                  <a:cubicBezTo>
                    <a:pt x="17492" y="1182"/>
                    <a:pt x="17429" y="1119"/>
                    <a:pt x="17334" y="1087"/>
                  </a:cubicBezTo>
                  <a:cubicBezTo>
                    <a:pt x="17175" y="992"/>
                    <a:pt x="17112" y="834"/>
                    <a:pt x="17112" y="612"/>
                  </a:cubicBezTo>
                  <a:cubicBezTo>
                    <a:pt x="17112" y="358"/>
                    <a:pt x="16953" y="105"/>
                    <a:pt x="16700" y="42"/>
                  </a:cubicBezTo>
                  <a:cubicBezTo>
                    <a:pt x="16629" y="11"/>
                    <a:pt x="16556" y="0"/>
                    <a:pt x="16482" y="0"/>
                  </a:cubicBezTo>
                  <a:close/>
                  <a:moveTo>
                    <a:pt x="14041" y="5313"/>
                  </a:moveTo>
                  <a:cubicBezTo>
                    <a:pt x="13952" y="5313"/>
                    <a:pt x="13864" y="5331"/>
                    <a:pt x="13785" y="5365"/>
                  </a:cubicBezTo>
                  <a:cubicBezTo>
                    <a:pt x="13531" y="5492"/>
                    <a:pt x="13468" y="5682"/>
                    <a:pt x="13309" y="5840"/>
                  </a:cubicBezTo>
                  <a:cubicBezTo>
                    <a:pt x="13404" y="5809"/>
                    <a:pt x="13499" y="5745"/>
                    <a:pt x="13563" y="5682"/>
                  </a:cubicBezTo>
                  <a:cubicBezTo>
                    <a:pt x="13658" y="5619"/>
                    <a:pt x="13721" y="5555"/>
                    <a:pt x="13816" y="5523"/>
                  </a:cubicBezTo>
                  <a:cubicBezTo>
                    <a:pt x="13861" y="5516"/>
                    <a:pt x="13904" y="5512"/>
                    <a:pt x="13946" y="5512"/>
                  </a:cubicBezTo>
                  <a:cubicBezTo>
                    <a:pt x="14081" y="5512"/>
                    <a:pt x="14202" y="5553"/>
                    <a:pt x="14323" y="5650"/>
                  </a:cubicBezTo>
                  <a:cubicBezTo>
                    <a:pt x="14434" y="5783"/>
                    <a:pt x="14621" y="5838"/>
                    <a:pt x="14811" y="5838"/>
                  </a:cubicBezTo>
                  <a:cubicBezTo>
                    <a:pt x="14893" y="5838"/>
                    <a:pt x="14975" y="5828"/>
                    <a:pt x="15052" y="5809"/>
                  </a:cubicBezTo>
                  <a:cubicBezTo>
                    <a:pt x="15274" y="5682"/>
                    <a:pt x="15401" y="5492"/>
                    <a:pt x="15527" y="5333"/>
                  </a:cubicBezTo>
                  <a:lnTo>
                    <a:pt x="15527" y="5333"/>
                  </a:lnTo>
                  <a:cubicBezTo>
                    <a:pt x="15432" y="5428"/>
                    <a:pt x="15369" y="5460"/>
                    <a:pt x="15242" y="5523"/>
                  </a:cubicBezTo>
                  <a:cubicBezTo>
                    <a:pt x="15147" y="5619"/>
                    <a:pt x="15084" y="5650"/>
                    <a:pt x="14989" y="5650"/>
                  </a:cubicBezTo>
                  <a:cubicBezTo>
                    <a:pt x="14946" y="5657"/>
                    <a:pt x="14905" y="5661"/>
                    <a:pt x="14865" y="5661"/>
                  </a:cubicBezTo>
                  <a:cubicBezTo>
                    <a:pt x="14727" y="5661"/>
                    <a:pt x="14604" y="5615"/>
                    <a:pt x="14482" y="5492"/>
                  </a:cubicBezTo>
                  <a:cubicBezTo>
                    <a:pt x="14360" y="5370"/>
                    <a:pt x="14199" y="5313"/>
                    <a:pt x="14041" y="5313"/>
                  </a:cubicBezTo>
                  <a:close/>
                  <a:moveTo>
                    <a:pt x="8271" y="9072"/>
                  </a:moveTo>
                  <a:cubicBezTo>
                    <a:pt x="8208" y="9104"/>
                    <a:pt x="8208" y="9136"/>
                    <a:pt x="8176" y="9231"/>
                  </a:cubicBezTo>
                  <a:cubicBezTo>
                    <a:pt x="8334" y="9294"/>
                    <a:pt x="8429" y="9453"/>
                    <a:pt x="8429" y="9611"/>
                  </a:cubicBezTo>
                  <a:cubicBezTo>
                    <a:pt x="8429" y="9865"/>
                    <a:pt x="8588" y="10118"/>
                    <a:pt x="8810" y="10213"/>
                  </a:cubicBezTo>
                  <a:cubicBezTo>
                    <a:pt x="8917" y="10240"/>
                    <a:pt x="9018" y="10250"/>
                    <a:pt x="9116" y="10250"/>
                  </a:cubicBezTo>
                  <a:cubicBezTo>
                    <a:pt x="9251" y="10250"/>
                    <a:pt x="9379" y="10232"/>
                    <a:pt x="9507" y="10213"/>
                  </a:cubicBezTo>
                  <a:cubicBezTo>
                    <a:pt x="9380" y="10182"/>
                    <a:pt x="9253" y="10182"/>
                    <a:pt x="9126" y="10182"/>
                  </a:cubicBezTo>
                  <a:cubicBezTo>
                    <a:pt x="9000" y="10182"/>
                    <a:pt x="8936" y="10118"/>
                    <a:pt x="8873" y="10086"/>
                  </a:cubicBezTo>
                  <a:cubicBezTo>
                    <a:pt x="8715" y="9960"/>
                    <a:pt x="8588" y="9801"/>
                    <a:pt x="8619" y="9611"/>
                  </a:cubicBezTo>
                  <a:cubicBezTo>
                    <a:pt x="8619" y="9389"/>
                    <a:pt x="8461" y="9136"/>
                    <a:pt x="8271" y="9072"/>
                  </a:cubicBezTo>
                  <a:close/>
                  <a:moveTo>
                    <a:pt x="19873" y="9221"/>
                  </a:moveTo>
                  <a:cubicBezTo>
                    <a:pt x="19714" y="9221"/>
                    <a:pt x="19555" y="9273"/>
                    <a:pt x="19425" y="9294"/>
                  </a:cubicBezTo>
                  <a:cubicBezTo>
                    <a:pt x="19520" y="9326"/>
                    <a:pt x="19583" y="9326"/>
                    <a:pt x="19710" y="9326"/>
                  </a:cubicBezTo>
                  <a:cubicBezTo>
                    <a:pt x="19837" y="9326"/>
                    <a:pt x="19900" y="9389"/>
                    <a:pt x="19995" y="9421"/>
                  </a:cubicBezTo>
                  <a:cubicBezTo>
                    <a:pt x="20154" y="9484"/>
                    <a:pt x="20280" y="9675"/>
                    <a:pt x="20280" y="9833"/>
                  </a:cubicBezTo>
                  <a:cubicBezTo>
                    <a:pt x="20280" y="10086"/>
                    <a:pt x="20407" y="10372"/>
                    <a:pt x="20661" y="10435"/>
                  </a:cubicBezTo>
                  <a:cubicBezTo>
                    <a:pt x="20745" y="10477"/>
                    <a:pt x="20826" y="10491"/>
                    <a:pt x="20904" y="10491"/>
                  </a:cubicBezTo>
                  <a:cubicBezTo>
                    <a:pt x="21059" y="10491"/>
                    <a:pt x="21199" y="10435"/>
                    <a:pt x="21326" y="10435"/>
                  </a:cubicBezTo>
                  <a:cubicBezTo>
                    <a:pt x="21199" y="10403"/>
                    <a:pt x="21136" y="10403"/>
                    <a:pt x="21009" y="10403"/>
                  </a:cubicBezTo>
                  <a:cubicBezTo>
                    <a:pt x="20883" y="10403"/>
                    <a:pt x="20819" y="10372"/>
                    <a:pt x="20756" y="10340"/>
                  </a:cubicBezTo>
                  <a:cubicBezTo>
                    <a:pt x="20597" y="10213"/>
                    <a:pt x="20502" y="10055"/>
                    <a:pt x="20502" y="9865"/>
                  </a:cubicBezTo>
                  <a:cubicBezTo>
                    <a:pt x="20502" y="9579"/>
                    <a:pt x="20344" y="9326"/>
                    <a:pt x="20090" y="9263"/>
                  </a:cubicBezTo>
                  <a:cubicBezTo>
                    <a:pt x="20020" y="9232"/>
                    <a:pt x="19947" y="9221"/>
                    <a:pt x="19873" y="9221"/>
                  </a:cubicBezTo>
                  <a:close/>
                  <a:moveTo>
                    <a:pt x="14989" y="11481"/>
                  </a:moveTo>
                  <a:cubicBezTo>
                    <a:pt x="14957" y="11512"/>
                    <a:pt x="14957" y="11639"/>
                    <a:pt x="14957" y="11766"/>
                  </a:cubicBezTo>
                  <a:cubicBezTo>
                    <a:pt x="14957" y="11861"/>
                    <a:pt x="14925" y="11956"/>
                    <a:pt x="14894" y="12019"/>
                  </a:cubicBezTo>
                  <a:cubicBezTo>
                    <a:pt x="14799" y="12178"/>
                    <a:pt x="14608" y="12305"/>
                    <a:pt x="14450" y="12305"/>
                  </a:cubicBezTo>
                  <a:cubicBezTo>
                    <a:pt x="14196" y="12305"/>
                    <a:pt x="13943" y="12463"/>
                    <a:pt x="13848" y="12685"/>
                  </a:cubicBezTo>
                  <a:cubicBezTo>
                    <a:pt x="13721" y="12938"/>
                    <a:pt x="13848" y="13160"/>
                    <a:pt x="13848" y="13382"/>
                  </a:cubicBezTo>
                  <a:cubicBezTo>
                    <a:pt x="13880" y="13255"/>
                    <a:pt x="13880" y="13160"/>
                    <a:pt x="13880" y="13065"/>
                  </a:cubicBezTo>
                  <a:cubicBezTo>
                    <a:pt x="13880" y="12938"/>
                    <a:pt x="13943" y="12843"/>
                    <a:pt x="13975" y="12780"/>
                  </a:cubicBezTo>
                  <a:cubicBezTo>
                    <a:pt x="14101" y="12621"/>
                    <a:pt x="14260" y="12526"/>
                    <a:pt x="14450" y="12526"/>
                  </a:cubicBezTo>
                  <a:cubicBezTo>
                    <a:pt x="14735" y="12526"/>
                    <a:pt x="14957" y="12368"/>
                    <a:pt x="15052" y="12146"/>
                  </a:cubicBezTo>
                  <a:cubicBezTo>
                    <a:pt x="15115" y="11893"/>
                    <a:pt x="15052" y="11671"/>
                    <a:pt x="14989" y="11481"/>
                  </a:cubicBezTo>
                  <a:close/>
                  <a:moveTo>
                    <a:pt x="22183" y="15809"/>
                  </a:moveTo>
                  <a:cubicBezTo>
                    <a:pt x="22084" y="15809"/>
                    <a:pt x="21985" y="15835"/>
                    <a:pt x="21897" y="15885"/>
                  </a:cubicBezTo>
                  <a:cubicBezTo>
                    <a:pt x="21643" y="15980"/>
                    <a:pt x="21580" y="16202"/>
                    <a:pt x="21421" y="16361"/>
                  </a:cubicBezTo>
                  <a:cubicBezTo>
                    <a:pt x="21548" y="16297"/>
                    <a:pt x="21611" y="16234"/>
                    <a:pt x="21706" y="16202"/>
                  </a:cubicBezTo>
                  <a:cubicBezTo>
                    <a:pt x="21770" y="16107"/>
                    <a:pt x="21865" y="16075"/>
                    <a:pt x="21928" y="16044"/>
                  </a:cubicBezTo>
                  <a:cubicBezTo>
                    <a:pt x="21981" y="16026"/>
                    <a:pt x="22032" y="16018"/>
                    <a:pt x="22081" y="16018"/>
                  </a:cubicBezTo>
                  <a:cubicBezTo>
                    <a:pt x="22207" y="16018"/>
                    <a:pt x="22321" y="16070"/>
                    <a:pt x="22435" y="16139"/>
                  </a:cubicBezTo>
                  <a:cubicBezTo>
                    <a:pt x="22539" y="16284"/>
                    <a:pt x="22711" y="16348"/>
                    <a:pt x="22888" y="16348"/>
                  </a:cubicBezTo>
                  <a:cubicBezTo>
                    <a:pt x="22981" y="16348"/>
                    <a:pt x="23077" y="16330"/>
                    <a:pt x="23164" y="16297"/>
                  </a:cubicBezTo>
                  <a:cubicBezTo>
                    <a:pt x="23386" y="16202"/>
                    <a:pt x="23513" y="15980"/>
                    <a:pt x="23639" y="15822"/>
                  </a:cubicBezTo>
                  <a:lnTo>
                    <a:pt x="23639" y="15822"/>
                  </a:lnTo>
                  <a:cubicBezTo>
                    <a:pt x="23544" y="15917"/>
                    <a:pt x="23481" y="15949"/>
                    <a:pt x="23354" y="16044"/>
                  </a:cubicBezTo>
                  <a:cubicBezTo>
                    <a:pt x="23291" y="16107"/>
                    <a:pt x="23196" y="16139"/>
                    <a:pt x="23132" y="16139"/>
                  </a:cubicBezTo>
                  <a:cubicBezTo>
                    <a:pt x="23075" y="16155"/>
                    <a:pt x="23022" y="16163"/>
                    <a:pt x="22972" y="16163"/>
                  </a:cubicBezTo>
                  <a:cubicBezTo>
                    <a:pt x="22829" y="16163"/>
                    <a:pt x="22711" y="16098"/>
                    <a:pt x="22594" y="15980"/>
                  </a:cubicBezTo>
                  <a:cubicBezTo>
                    <a:pt x="22480" y="15866"/>
                    <a:pt x="22331" y="15809"/>
                    <a:pt x="22183" y="15809"/>
                  </a:cubicBezTo>
                  <a:close/>
                  <a:moveTo>
                    <a:pt x="8135" y="16992"/>
                  </a:moveTo>
                  <a:cubicBezTo>
                    <a:pt x="8043" y="16992"/>
                    <a:pt x="7949" y="17013"/>
                    <a:pt x="7859" y="17058"/>
                  </a:cubicBezTo>
                  <a:cubicBezTo>
                    <a:pt x="7637" y="17185"/>
                    <a:pt x="7542" y="17375"/>
                    <a:pt x="7384" y="17533"/>
                  </a:cubicBezTo>
                  <a:cubicBezTo>
                    <a:pt x="7479" y="17501"/>
                    <a:pt x="7542" y="17406"/>
                    <a:pt x="7669" y="17375"/>
                  </a:cubicBezTo>
                  <a:cubicBezTo>
                    <a:pt x="7732" y="17311"/>
                    <a:pt x="7827" y="17248"/>
                    <a:pt x="7922" y="17216"/>
                  </a:cubicBezTo>
                  <a:cubicBezTo>
                    <a:pt x="7967" y="17209"/>
                    <a:pt x="8010" y="17205"/>
                    <a:pt x="8052" y="17205"/>
                  </a:cubicBezTo>
                  <a:cubicBezTo>
                    <a:pt x="8187" y="17205"/>
                    <a:pt x="8308" y="17246"/>
                    <a:pt x="8429" y="17343"/>
                  </a:cubicBezTo>
                  <a:cubicBezTo>
                    <a:pt x="8540" y="17475"/>
                    <a:pt x="8727" y="17531"/>
                    <a:pt x="8906" y="17531"/>
                  </a:cubicBezTo>
                  <a:cubicBezTo>
                    <a:pt x="8983" y="17531"/>
                    <a:pt x="9059" y="17521"/>
                    <a:pt x="9126" y="17501"/>
                  </a:cubicBezTo>
                  <a:cubicBezTo>
                    <a:pt x="9380" y="17375"/>
                    <a:pt x="9507" y="17185"/>
                    <a:pt x="9602" y="17026"/>
                  </a:cubicBezTo>
                  <a:lnTo>
                    <a:pt x="9602" y="17026"/>
                  </a:lnTo>
                  <a:cubicBezTo>
                    <a:pt x="9538" y="17089"/>
                    <a:pt x="9443" y="17153"/>
                    <a:pt x="9348" y="17216"/>
                  </a:cubicBezTo>
                  <a:cubicBezTo>
                    <a:pt x="9253" y="17311"/>
                    <a:pt x="9190" y="17343"/>
                    <a:pt x="9095" y="17343"/>
                  </a:cubicBezTo>
                  <a:cubicBezTo>
                    <a:pt x="9052" y="17350"/>
                    <a:pt x="9011" y="17354"/>
                    <a:pt x="8971" y="17354"/>
                  </a:cubicBezTo>
                  <a:cubicBezTo>
                    <a:pt x="8833" y="17354"/>
                    <a:pt x="8711" y="17307"/>
                    <a:pt x="8588" y="17185"/>
                  </a:cubicBezTo>
                  <a:cubicBezTo>
                    <a:pt x="8465" y="17062"/>
                    <a:pt x="8303" y="16992"/>
                    <a:pt x="8135" y="16992"/>
                  </a:cubicBezTo>
                  <a:close/>
                  <a:moveTo>
                    <a:pt x="14534" y="18062"/>
                  </a:moveTo>
                  <a:cubicBezTo>
                    <a:pt x="14373" y="18062"/>
                    <a:pt x="14221" y="18113"/>
                    <a:pt x="14070" y="18135"/>
                  </a:cubicBezTo>
                  <a:cubicBezTo>
                    <a:pt x="14133" y="18167"/>
                    <a:pt x="14260" y="18167"/>
                    <a:pt x="14355" y="18167"/>
                  </a:cubicBezTo>
                  <a:cubicBezTo>
                    <a:pt x="14482" y="18167"/>
                    <a:pt x="14577" y="18199"/>
                    <a:pt x="14640" y="18230"/>
                  </a:cubicBezTo>
                  <a:cubicBezTo>
                    <a:pt x="14799" y="18325"/>
                    <a:pt x="14925" y="18515"/>
                    <a:pt x="14925" y="18674"/>
                  </a:cubicBezTo>
                  <a:cubicBezTo>
                    <a:pt x="14925" y="18927"/>
                    <a:pt x="15084" y="19213"/>
                    <a:pt x="15306" y="19276"/>
                  </a:cubicBezTo>
                  <a:cubicBezTo>
                    <a:pt x="15390" y="19318"/>
                    <a:pt x="15471" y="19332"/>
                    <a:pt x="15550" y="19332"/>
                  </a:cubicBezTo>
                  <a:cubicBezTo>
                    <a:pt x="15707" y="19332"/>
                    <a:pt x="15855" y="19276"/>
                    <a:pt x="16003" y="19276"/>
                  </a:cubicBezTo>
                  <a:cubicBezTo>
                    <a:pt x="15876" y="19244"/>
                    <a:pt x="15781" y="19244"/>
                    <a:pt x="15654" y="19244"/>
                  </a:cubicBezTo>
                  <a:cubicBezTo>
                    <a:pt x="15559" y="19244"/>
                    <a:pt x="15464" y="19213"/>
                    <a:pt x="15401" y="19149"/>
                  </a:cubicBezTo>
                  <a:cubicBezTo>
                    <a:pt x="15242" y="19022"/>
                    <a:pt x="15147" y="18896"/>
                    <a:pt x="15147" y="18674"/>
                  </a:cubicBezTo>
                  <a:cubicBezTo>
                    <a:pt x="15147" y="18420"/>
                    <a:pt x="14989" y="18167"/>
                    <a:pt x="14767" y="18103"/>
                  </a:cubicBezTo>
                  <a:cubicBezTo>
                    <a:pt x="14686" y="18073"/>
                    <a:pt x="14609" y="18062"/>
                    <a:pt x="14534" y="18062"/>
                  </a:cubicBezTo>
                  <a:close/>
                  <a:moveTo>
                    <a:pt x="3233" y="20100"/>
                  </a:moveTo>
                  <a:cubicBezTo>
                    <a:pt x="3201" y="20195"/>
                    <a:pt x="3201" y="20227"/>
                    <a:pt x="3138" y="20322"/>
                  </a:cubicBezTo>
                  <a:cubicBezTo>
                    <a:pt x="3233" y="20385"/>
                    <a:pt x="3264" y="20512"/>
                    <a:pt x="3264" y="20638"/>
                  </a:cubicBezTo>
                  <a:cubicBezTo>
                    <a:pt x="3264" y="20860"/>
                    <a:pt x="3423" y="21145"/>
                    <a:pt x="3676" y="21209"/>
                  </a:cubicBezTo>
                  <a:cubicBezTo>
                    <a:pt x="3750" y="21241"/>
                    <a:pt x="3828" y="21251"/>
                    <a:pt x="3905" y="21251"/>
                  </a:cubicBezTo>
                  <a:cubicBezTo>
                    <a:pt x="4060" y="21251"/>
                    <a:pt x="4215" y="21209"/>
                    <a:pt x="4342" y="21209"/>
                  </a:cubicBezTo>
                  <a:cubicBezTo>
                    <a:pt x="4215" y="21177"/>
                    <a:pt x="4120" y="21177"/>
                    <a:pt x="3993" y="21145"/>
                  </a:cubicBezTo>
                  <a:cubicBezTo>
                    <a:pt x="3866" y="21145"/>
                    <a:pt x="3771" y="21114"/>
                    <a:pt x="3708" y="21050"/>
                  </a:cubicBezTo>
                  <a:cubicBezTo>
                    <a:pt x="3549" y="20955"/>
                    <a:pt x="3454" y="20797"/>
                    <a:pt x="3454" y="20575"/>
                  </a:cubicBezTo>
                  <a:cubicBezTo>
                    <a:pt x="3454" y="20385"/>
                    <a:pt x="3391" y="20227"/>
                    <a:pt x="3233" y="20100"/>
                  </a:cubicBezTo>
                  <a:close/>
                  <a:moveTo>
                    <a:pt x="22539" y="21467"/>
                  </a:moveTo>
                  <a:cubicBezTo>
                    <a:pt x="22379" y="21467"/>
                    <a:pt x="22218" y="21504"/>
                    <a:pt x="22087" y="21526"/>
                  </a:cubicBezTo>
                  <a:cubicBezTo>
                    <a:pt x="22118" y="21526"/>
                    <a:pt x="22245" y="21526"/>
                    <a:pt x="22372" y="21589"/>
                  </a:cubicBezTo>
                  <a:cubicBezTo>
                    <a:pt x="22499" y="21589"/>
                    <a:pt x="22562" y="21621"/>
                    <a:pt x="22657" y="21652"/>
                  </a:cubicBezTo>
                  <a:cubicBezTo>
                    <a:pt x="22784" y="21748"/>
                    <a:pt x="22911" y="21938"/>
                    <a:pt x="22911" y="22096"/>
                  </a:cubicBezTo>
                  <a:cubicBezTo>
                    <a:pt x="22911" y="22318"/>
                    <a:pt x="23069" y="22603"/>
                    <a:pt x="23322" y="22698"/>
                  </a:cubicBezTo>
                  <a:cubicBezTo>
                    <a:pt x="23396" y="22730"/>
                    <a:pt x="23474" y="22740"/>
                    <a:pt x="23551" y="22740"/>
                  </a:cubicBezTo>
                  <a:cubicBezTo>
                    <a:pt x="23706" y="22740"/>
                    <a:pt x="23861" y="22698"/>
                    <a:pt x="23988" y="22698"/>
                  </a:cubicBezTo>
                  <a:cubicBezTo>
                    <a:pt x="23861" y="22635"/>
                    <a:pt x="23798" y="22635"/>
                    <a:pt x="23671" y="22635"/>
                  </a:cubicBezTo>
                  <a:cubicBezTo>
                    <a:pt x="23544" y="22635"/>
                    <a:pt x="23481" y="22603"/>
                    <a:pt x="23386" y="22571"/>
                  </a:cubicBezTo>
                  <a:cubicBezTo>
                    <a:pt x="23227" y="22445"/>
                    <a:pt x="23164" y="22286"/>
                    <a:pt x="23164" y="22096"/>
                  </a:cubicBezTo>
                  <a:cubicBezTo>
                    <a:pt x="23164" y="21843"/>
                    <a:pt x="23006" y="21589"/>
                    <a:pt x="22752" y="21494"/>
                  </a:cubicBezTo>
                  <a:cubicBezTo>
                    <a:pt x="22683" y="21474"/>
                    <a:pt x="22612" y="21467"/>
                    <a:pt x="22539" y="21467"/>
                  </a:cubicBezTo>
                  <a:close/>
                  <a:moveTo>
                    <a:pt x="10743" y="22730"/>
                  </a:moveTo>
                  <a:lnTo>
                    <a:pt x="10743" y="22730"/>
                  </a:lnTo>
                  <a:cubicBezTo>
                    <a:pt x="10749" y="22750"/>
                    <a:pt x="10756" y="22771"/>
                    <a:pt x="10763" y="22793"/>
                  </a:cubicBezTo>
                  <a:lnTo>
                    <a:pt x="10763" y="22793"/>
                  </a:lnTo>
                  <a:cubicBezTo>
                    <a:pt x="10761" y="22763"/>
                    <a:pt x="10754" y="22741"/>
                    <a:pt x="10743" y="22730"/>
                  </a:cubicBezTo>
                  <a:close/>
                  <a:moveTo>
                    <a:pt x="10763" y="22793"/>
                  </a:moveTo>
                  <a:cubicBezTo>
                    <a:pt x="10767" y="22849"/>
                    <a:pt x="10752" y="22932"/>
                    <a:pt x="10711" y="23015"/>
                  </a:cubicBezTo>
                  <a:cubicBezTo>
                    <a:pt x="10711" y="23110"/>
                    <a:pt x="10679" y="23205"/>
                    <a:pt x="10647" y="23269"/>
                  </a:cubicBezTo>
                  <a:cubicBezTo>
                    <a:pt x="10552" y="23427"/>
                    <a:pt x="10362" y="23554"/>
                    <a:pt x="10204" y="23554"/>
                  </a:cubicBezTo>
                  <a:cubicBezTo>
                    <a:pt x="9950" y="23554"/>
                    <a:pt x="9697" y="23712"/>
                    <a:pt x="9602" y="23966"/>
                  </a:cubicBezTo>
                  <a:cubicBezTo>
                    <a:pt x="9475" y="24187"/>
                    <a:pt x="9602" y="24409"/>
                    <a:pt x="9602" y="24631"/>
                  </a:cubicBezTo>
                  <a:cubicBezTo>
                    <a:pt x="9665" y="24504"/>
                    <a:pt x="9665" y="24409"/>
                    <a:pt x="9665" y="24314"/>
                  </a:cubicBezTo>
                  <a:cubicBezTo>
                    <a:pt x="9665" y="24187"/>
                    <a:pt x="9697" y="24092"/>
                    <a:pt x="9729" y="24029"/>
                  </a:cubicBezTo>
                  <a:cubicBezTo>
                    <a:pt x="9855" y="23871"/>
                    <a:pt x="10014" y="23776"/>
                    <a:pt x="10204" y="23776"/>
                  </a:cubicBezTo>
                  <a:cubicBezTo>
                    <a:pt x="10489" y="23776"/>
                    <a:pt x="10711" y="23617"/>
                    <a:pt x="10806" y="23395"/>
                  </a:cubicBezTo>
                  <a:cubicBezTo>
                    <a:pt x="10862" y="23197"/>
                    <a:pt x="10818" y="22974"/>
                    <a:pt x="10763" y="22793"/>
                  </a:cubicBezTo>
                  <a:close/>
                  <a:moveTo>
                    <a:pt x="16762" y="24280"/>
                  </a:moveTo>
                  <a:cubicBezTo>
                    <a:pt x="16675" y="24280"/>
                    <a:pt x="16588" y="24301"/>
                    <a:pt x="16510" y="24346"/>
                  </a:cubicBezTo>
                  <a:cubicBezTo>
                    <a:pt x="16256" y="24473"/>
                    <a:pt x="16193" y="24663"/>
                    <a:pt x="16034" y="24821"/>
                  </a:cubicBezTo>
                  <a:cubicBezTo>
                    <a:pt x="16161" y="24821"/>
                    <a:pt x="16224" y="24758"/>
                    <a:pt x="16320" y="24663"/>
                  </a:cubicBezTo>
                  <a:cubicBezTo>
                    <a:pt x="16383" y="24599"/>
                    <a:pt x="16446" y="24536"/>
                    <a:pt x="16541" y="24504"/>
                  </a:cubicBezTo>
                  <a:cubicBezTo>
                    <a:pt x="16586" y="24497"/>
                    <a:pt x="16629" y="24493"/>
                    <a:pt x="16671" y="24493"/>
                  </a:cubicBezTo>
                  <a:cubicBezTo>
                    <a:pt x="16806" y="24493"/>
                    <a:pt x="16927" y="24534"/>
                    <a:pt x="17048" y="24631"/>
                  </a:cubicBezTo>
                  <a:cubicBezTo>
                    <a:pt x="17159" y="24764"/>
                    <a:pt x="17346" y="24819"/>
                    <a:pt x="17536" y="24819"/>
                  </a:cubicBezTo>
                  <a:cubicBezTo>
                    <a:pt x="17618" y="24819"/>
                    <a:pt x="17700" y="24809"/>
                    <a:pt x="17777" y="24790"/>
                  </a:cubicBezTo>
                  <a:cubicBezTo>
                    <a:pt x="17999" y="24663"/>
                    <a:pt x="18126" y="24473"/>
                    <a:pt x="18252" y="24314"/>
                  </a:cubicBezTo>
                  <a:lnTo>
                    <a:pt x="18252" y="24314"/>
                  </a:lnTo>
                  <a:cubicBezTo>
                    <a:pt x="18157" y="24378"/>
                    <a:pt x="18094" y="24441"/>
                    <a:pt x="17967" y="24504"/>
                  </a:cubicBezTo>
                  <a:cubicBezTo>
                    <a:pt x="17904" y="24599"/>
                    <a:pt x="17809" y="24631"/>
                    <a:pt x="17745" y="24631"/>
                  </a:cubicBezTo>
                  <a:cubicBezTo>
                    <a:pt x="17696" y="24638"/>
                    <a:pt x="17649" y="24642"/>
                    <a:pt x="17605" y="24642"/>
                  </a:cubicBezTo>
                  <a:cubicBezTo>
                    <a:pt x="17452" y="24642"/>
                    <a:pt x="17330" y="24595"/>
                    <a:pt x="17207" y="24473"/>
                  </a:cubicBezTo>
                  <a:cubicBezTo>
                    <a:pt x="17084" y="24350"/>
                    <a:pt x="16922" y="24280"/>
                    <a:pt x="16762" y="24280"/>
                  </a:cubicBezTo>
                  <a:close/>
                  <a:moveTo>
                    <a:pt x="4554" y="25983"/>
                  </a:moveTo>
                  <a:cubicBezTo>
                    <a:pt x="4459" y="25983"/>
                    <a:pt x="4364" y="26008"/>
                    <a:pt x="4278" y="26057"/>
                  </a:cubicBezTo>
                  <a:cubicBezTo>
                    <a:pt x="4025" y="26184"/>
                    <a:pt x="3961" y="26374"/>
                    <a:pt x="3803" y="26532"/>
                  </a:cubicBezTo>
                  <a:cubicBezTo>
                    <a:pt x="3898" y="26501"/>
                    <a:pt x="3993" y="26406"/>
                    <a:pt x="4056" y="26374"/>
                  </a:cubicBezTo>
                  <a:cubicBezTo>
                    <a:pt x="4152" y="26279"/>
                    <a:pt x="4215" y="26247"/>
                    <a:pt x="4310" y="26215"/>
                  </a:cubicBezTo>
                  <a:cubicBezTo>
                    <a:pt x="4355" y="26208"/>
                    <a:pt x="4398" y="26204"/>
                    <a:pt x="4440" y="26204"/>
                  </a:cubicBezTo>
                  <a:cubicBezTo>
                    <a:pt x="4575" y="26204"/>
                    <a:pt x="4696" y="26245"/>
                    <a:pt x="4817" y="26342"/>
                  </a:cubicBezTo>
                  <a:cubicBezTo>
                    <a:pt x="4927" y="26475"/>
                    <a:pt x="5115" y="26530"/>
                    <a:pt x="5304" y="26530"/>
                  </a:cubicBezTo>
                  <a:cubicBezTo>
                    <a:pt x="5386" y="26530"/>
                    <a:pt x="5469" y="26520"/>
                    <a:pt x="5546" y="26501"/>
                  </a:cubicBezTo>
                  <a:cubicBezTo>
                    <a:pt x="5768" y="26374"/>
                    <a:pt x="5894" y="26184"/>
                    <a:pt x="6021" y="26025"/>
                  </a:cubicBezTo>
                  <a:lnTo>
                    <a:pt x="6021" y="26025"/>
                  </a:lnTo>
                  <a:cubicBezTo>
                    <a:pt x="5926" y="26089"/>
                    <a:pt x="5863" y="26120"/>
                    <a:pt x="5736" y="26215"/>
                  </a:cubicBezTo>
                  <a:cubicBezTo>
                    <a:pt x="5641" y="26279"/>
                    <a:pt x="5577" y="26342"/>
                    <a:pt x="5482" y="26342"/>
                  </a:cubicBezTo>
                  <a:cubicBezTo>
                    <a:pt x="5440" y="26349"/>
                    <a:pt x="5399" y="26353"/>
                    <a:pt x="5359" y="26353"/>
                  </a:cubicBezTo>
                  <a:cubicBezTo>
                    <a:pt x="5221" y="26353"/>
                    <a:pt x="5098" y="26307"/>
                    <a:pt x="4975" y="26184"/>
                  </a:cubicBezTo>
                  <a:cubicBezTo>
                    <a:pt x="4859" y="26047"/>
                    <a:pt x="4706" y="25983"/>
                    <a:pt x="4554" y="25983"/>
                  </a:cubicBezTo>
                  <a:close/>
                  <a:moveTo>
                    <a:pt x="191" y="28117"/>
                  </a:moveTo>
                  <a:lnTo>
                    <a:pt x="191" y="28117"/>
                  </a:lnTo>
                  <a:cubicBezTo>
                    <a:pt x="96" y="28307"/>
                    <a:pt x="64" y="28497"/>
                    <a:pt x="0" y="28719"/>
                  </a:cubicBezTo>
                  <a:cubicBezTo>
                    <a:pt x="64" y="28624"/>
                    <a:pt x="96" y="28560"/>
                    <a:pt x="159" y="28465"/>
                  </a:cubicBezTo>
                  <a:cubicBezTo>
                    <a:pt x="191" y="28339"/>
                    <a:pt x="191" y="28243"/>
                    <a:pt x="191" y="28117"/>
                  </a:cubicBezTo>
                  <a:close/>
                  <a:moveTo>
                    <a:pt x="10694" y="29152"/>
                  </a:moveTo>
                  <a:cubicBezTo>
                    <a:pt x="10594" y="29152"/>
                    <a:pt x="10492" y="29177"/>
                    <a:pt x="10394" y="29226"/>
                  </a:cubicBezTo>
                  <a:cubicBezTo>
                    <a:pt x="10172" y="29353"/>
                    <a:pt x="10077" y="29543"/>
                    <a:pt x="9919" y="29701"/>
                  </a:cubicBezTo>
                  <a:cubicBezTo>
                    <a:pt x="10045" y="29669"/>
                    <a:pt x="10109" y="29574"/>
                    <a:pt x="10204" y="29543"/>
                  </a:cubicBezTo>
                  <a:cubicBezTo>
                    <a:pt x="10299" y="29448"/>
                    <a:pt x="10362" y="29416"/>
                    <a:pt x="10457" y="29384"/>
                  </a:cubicBezTo>
                  <a:cubicBezTo>
                    <a:pt x="10502" y="29377"/>
                    <a:pt x="10545" y="29373"/>
                    <a:pt x="10587" y="29373"/>
                  </a:cubicBezTo>
                  <a:cubicBezTo>
                    <a:pt x="10722" y="29373"/>
                    <a:pt x="10843" y="29414"/>
                    <a:pt x="10964" y="29511"/>
                  </a:cubicBezTo>
                  <a:cubicBezTo>
                    <a:pt x="11075" y="29644"/>
                    <a:pt x="11262" y="29699"/>
                    <a:pt x="11441" y="29699"/>
                  </a:cubicBezTo>
                  <a:cubicBezTo>
                    <a:pt x="11518" y="29699"/>
                    <a:pt x="11594" y="29689"/>
                    <a:pt x="11661" y="29669"/>
                  </a:cubicBezTo>
                  <a:cubicBezTo>
                    <a:pt x="11915" y="29543"/>
                    <a:pt x="12042" y="29353"/>
                    <a:pt x="12137" y="29194"/>
                  </a:cubicBezTo>
                  <a:lnTo>
                    <a:pt x="12137" y="29194"/>
                  </a:lnTo>
                  <a:cubicBezTo>
                    <a:pt x="12073" y="29257"/>
                    <a:pt x="11978" y="29289"/>
                    <a:pt x="11883" y="29384"/>
                  </a:cubicBezTo>
                  <a:cubicBezTo>
                    <a:pt x="11788" y="29448"/>
                    <a:pt x="11725" y="29511"/>
                    <a:pt x="11630" y="29511"/>
                  </a:cubicBezTo>
                  <a:cubicBezTo>
                    <a:pt x="11587" y="29518"/>
                    <a:pt x="11546" y="29522"/>
                    <a:pt x="11506" y="29522"/>
                  </a:cubicBezTo>
                  <a:cubicBezTo>
                    <a:pt x="11368" y="29522"/>
                    <a:pt x="11246" y="29475"/>
                    <a:pt x="11123" y="29353"/>
                  </a:cubicBezTo>
                  <a:cubicBezTo>
                    <a:pt x="11006" y="29216"/>
                    <a:pt x="10853" y="29152"/>
                    <a:pt x="10694" y="29152"/>
                  </a:cubicBezTo>
                  <a:close/>
                  <a:moveTo>
                    <a:pt x="17786" y="29072"/>
                  </a:moveTo>
                  <a:cubicBezTo>
                    <a:pt x="17626" y="29072"/>
                    <a:pt x="17465" y="29109"/>
                    <a:pt x="17334" y="29131"/>
                  </a:cubicBezTo>
                  <a:cubicBezTo>
                    <a:pt x="17365" y="29194"/>
                    <a:pt x="17492" y="29194"/>
                    <a:pt x="17619" y="29194"/>
                  </a:cubicBezTo>
                  <a:cubicBezTo>
                    <a:pt x="17745" y="29194"/>
                    <a:pt x="17809" y="29226"/>
                    <a:pt x="17904" y="29257"/>
                  </a:cubicBezTo>
                  <a:cubicBezTo>
                    <a:pt x="18031" y="29321"/>
                    <a:pt x="18157" y="29543"/>
                    <a:pt x="18157" y="29701"/>
                  </a:cubicBezTo>
                  <a:cubicBezTo>
                    <a:pt x="18157" y="29923"/>
                    <a:pt x="18316" y="30208"/>
                    <a:pt x="18569" y="30303"/>
                  </a:cubicBezTo>
                  <a:cubicBezTo>
                    <a:pt x="18643" y="30335"/>
                    <a:pt x="18721" y="30345"/>
                    <a:pt x="18798" y="30345"/>
                  </a:cubicBezTo>
                  <a:cubicBezTo>
                    <a:pt x="18953" y="30345"/>
                    <a:pt x="19108" y="30303"/>
                    <a:pt x="19235" y="30303"/>
                  </a:cubicBezTo>
                  <a:cubicBezTo>
                    <a:pt x="19108" y="30240"/>
                    <a:pt x="19045" y="30240"/>
                    <a:pt x="18918" y="30240"/>
                  </a:cubicBezTo>
                  <a:cubicBezTo>
                    <a:pt x="18791" y="30240"/>
                    <a:pt x="18728" y="30208"/>
                    <a:pt x="18633" y="30176"/>
                  </a:cubicBezTo>
                  <a:cubicBezTo>
                    <a:pt x="18474" y="30050"/>
                    <a:pt x="18411" y="29891"/>
                    <a:pt x="18411" y="29701"/>
                  </a:cubicBezTo>
                  <a:cubicBezTo>
                    <a:pt x="18411" y="29448"/>
                    <a:pt x="18252" y="29194"/>
                    <a:pt x="17999" y="29099"/>
                  </a:cubicBezTo>
                  <a:cubicBezTo>
                    <a:pt x="17930" y="29079"/>
                    <a:pt x="17858" y="29072"/>
                    <a:pt x="17786" y="29072"/>
                  </a:cubicBezTo>
                  <a:close/>
                  <a:moveTo>
                    <a:pt x="24259" y="31772"/>
                  </a:moveTo>
                  <a:cubicBezTo>
                    <a:pt x="24170" y="31772"/>
                    <a:pt x="24079" y="31790"/>
                    <a:pt x="23988" y="31824"/>
                  </a:cubicBezTo>
                  <a:cubicBezTo>
                    <a:pt x="23734" y="31951"/>
                    <a:pt x="23671" y="32141"/>
                    <a:pt x="23513" y="32299"/>
                  </a:cubicBezTo>
                  <a:cubicBezTo>
                    <a:pt x="23576" y="32268"/>
                    <a:pt x="23703" y="32173"/>
                    <a:pt x="23798" y="32109"/>
                  </a:cubicBezTo>
                  <a:cubicBezTo>
                    <a:pt x="23861" y="32046"/>
                    <a:pt x="23956" y="31983"/>
                    <a:pt x="24020" y="31951"/>
                  </a:cubicBezTo>
                  <a:cubicBezTo>
                    <a:pt x="24072" y="31943"/>
                    <a:pt x="24123" y="31939"/>
                    <a:pt x="24171" y="31939"/>
                  </a:cubicBezTo>
                  <a:cubicBezTo>
                    <a:pt x="24328" y="31939"/>
                    <a:pt x="24461" y="31981"/>
                    <a:pt x="24558" y="32078"/>
                  </a:cubicBezTo>
                  <a:cubicBezTo>
                    <a:pt x="24676" y="32195"/>
                    <a:pt x="24880" y="32260"/>
                    <a:pt x="25069" y="32260"/>
                  </a:cubicBezTo>
                  <a:cubicBezTo>
                    <a:pt x="25134" y="32260"/>
                    <a:pt x="25198" y="32252"/>
                    <a:pt x="25255" y="32236"/>
                  </a:cubicBezTo>
                  <a:cubicBezTo>
                    <a:pt x="25287" y="32236"/>
                    <a:pt x="25351" y="32204"/>
                    <a:pt x="25382" y="32204"/>
                  </a:cubicBezTo>
                  <a:lnTo>
                    <a:pt x="25382" y="32078"/>
                  </a:lnTo>
                  <a:cubicBezTo>
                    <a:pt x="25319" y="32109"/>
                    <a:pt x="25287" y="32109"/>
                    <a:pt x="25224" y="32109"/>
                  </a:cubicBezTo>
                  <a:cubicBezTo>
                    <a:pt x="25181" y="32116"/>
                    <a:pt x="25140" y="32120"/>
                    <a:pt x="25100" y="32120"/>
                  </a:cubicBezTo>
                  <a:cubicBezTo>
                    <a:pt x="24962" y="32120"/>
                    <a:pt x="24840" y="32074"/>
                    <a:pt x="24717" y="31951"/>
                  </a:cubicBezTo>
                  <a:cubicBezTo>
                    <a:pt x="24575" y="31829"/>
                    <a:pt x="24419" y="31772"/>
                    <a:pt x="24259" y="31772"/>
                  </a:cubicBezTo>
                  <a:close/>
                  <a:moveTo>
                    <a:pt x="3856" y="31164"/>
                  </a:moveTo>
                  <a:cubicBezTo>
                    <a:pt x="3692" y="31164"/>
                    <a:pt x="3525" y="31209"/>
                    <a:pt x="3391" y="31254"/>
                  </a:cubicBezTo>
                  <a:cubicBezTo>
                    <a:pt x="3423" y="31254"/>
                    <a:pt x="3549" y="31254"/>
                    <a:pt x="3676" y="31285"/>
                  </a:cubicBezTo>
                  <a:cubicBezTo>
                    <a:pt x="3803" y="31285"/>
                    <a:pt x="3866" y="31317"/>
                    <a:pt x="3961" y="31349"/>
                  </a:cubicBezTo>
                  <a:cubicBezTo>
                    <a:pt x="4120" y="31444"/>
                    <a:pt x="4215" y="31634"/>
                    <a:pt x="4215" y="31792"/>
                  </a:cubicBezTo>
                  <a:cubicBezTo>
                    <a:pt x="4215" y="32046"/>
                    <a:pt x="4373" y="32299"/>
                    <a:pt x="4627" y="32395"/>
                  </a:cubicBezTo>
                  <a:cubicBezTo>
                    <a:pt x="4701" y="32437"/>
                    <a:pt x="4778" y="32451"/>
                    <a:pt x="4856" y="32451"/>
                  </a:cubicBezTo>
                  <a:cubicBezTo>
                    <a:pt x="5011" y="32451"/>
                    <a:pt x="5166" y="32395"/>
                    <a:pt x="5292" y="32395"/>
                  </a:cubicBezTo>
                  <a:cubicBezTo>
                    <a:pt x="5166" y="32363"/>
                    <a:pt x="5102" y="32363"/>
                    <a:pt x="4975" y="32363"/>
                  </a:cubicBezTo>
                  <a:cubicBezTo>
                    <a:pt x="4849" y="32363"/>
                    <a:pt x="4785" y="32299"/>
                    <a:pt x="4690" y="32268"/>
                  </a:cubicBezTo>
                  <a:cubicBezTo>
                    <a:pt x="4532" y="32141"/>
                    <a:pt x="4468" y="31983"/>
                    <a:pt x="4468" y="31792"/>
                  </a:cubicBezTo>
                  <a:cubicBezTo>
                    <a:pt x="4468" y="31507"/>
                    <a:pt x="4310" y="31285"/>
                    <a:pt x="4056" y="31190"/>
                  </a:cubicBezTo>
                  <a:cubicBezTo>
                    <a:pt x="3991" y="31172"/>
                    <a:pt x="3924" y="31164"/>
                    <a:pt x="3856" y="3116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5"/>
            <p:cNvSpPr/>
            <p:nvPr/>
          </p:nvSpPr>
          <p:spPr>
            <a:xfrm flipH="1">
              <a:off x="7280549" y="2137328"/>
              <a:ext cx="153063" cy="200013"/>
            </a:xfrm>
            <a:custGeom>
              <a:avLst/>
              <a:gdLst/>
              <a:ahLst/>
              <a:cxnLst/>
              <a:rect l="l" t="t" r="r" b="b"/>
              <a:pathLst>
                <a:path w="7130" h="9317" extrusionOk="0">
                  <a:moveTo>
                    <a:pt x="0" y="1"/>
                  </a:moveTo>
                  <a:lnTo>
                    <a:pt x="0" y="1"/>
                  </a:lnTo>
                  <a:cubicBezTo>
                    <a:pt x="761" y="634"/>
                    <a:pt x="1521" y="1268"/>
                    <a:pt x="2187" y="1997"/>
                  </a:cubicBezTo>
                  <a:cubicBezTo>
                    <a:pt x="2884" y="2694"/>
                    <a:pt x="3454" y="3486"/>
                    <a:pt x="3961" y="4310"/>
                  </a:cubicBezTo>
                  <a:cubicBezTo>
                    <a:pt x="4500" y="5166"/>
                    <a:pt x="5038" y="5990"/>
                    <a:pt x="5545" y="6813"/>
                  </a:cubicBezTo>
                  <a:cubicBezTo>
                    <a:pt x="6052" y="7669"/>
                    <a:pt x="6591" y="8493"/>
                    <a:pt x="7130" y="9317"/>
                  </a:cubicBezTo>
                  <a:cubicBezTo>
                    <a:pt x="6750" y="8398"/>
                    <a:pt x="6274" y="7542"/>
                    <a:pt x="5736" y="6655"/>
                  </a:cubicBezTo>
                  <a:cubicBezTo>
                    <a:pt x="5260" y="5799"/>
                    <a:pt x="4753" y="4944"/>
                    <a:pt x="4246" y="4120"/>
                  </a:cubicBezTo>
                  <a:cubicBezTo>
                    <a:pt x="3676" y="3296"/>
                    <a:pt x="3137" y="2472"/>
                    <a:pt x="2377" y="1775"/>
                  </a:cubicBezTo>
                  <a:cubicBezTo>
                    <a:pt x="1616" y="1110"/>
                    <a:pt x="824" y="508"/>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5"/>
            <p:cNvSpPr/>
            <p:nvPr/>
          </p:nvSpPr>
          <p:spPr>
            <a:xfrm flipH="1">
              <a:off x="7044299" y="1806364"/>
              <a:ext cx="566871" cy="924562"/>
            </a:xfrm>
            <a:custGeom>
              <a:avLst/>
              <a:gdLst/>
              <a:ahLst/>
              <a:cxnLst/>
              <a:rect l="l" t="t" r="r" b="b"/>
              <a:pathLst>
                <a:path w="26406" h="43068" extrusionOk="0">
                  <a:moveTo>
                    <a:pt x="24645" y="0"/>
                  </a:moveTo>
                  <a:cubicBezTo>
                    <a:pt x="23727" y="0"/>
                    <a:pt x="22383" y="384"/>
                    <a:pt x="21421" y="683"/>
                  </a:cubicBezTo>
                  <a:cubicBezTo>
                    <a:pt x="12771" y="3440"/>
                    <a:pt x="2536" y="10823"/>
                    <a:pt x="856" y="14689"/>
                  </a:cubicBezTo>
                  <a:cubicBezTo>
                    <a:pt x="825" y="14720"/>
                    <a:pt x="825" y="14752"/>
                    <a:pt x="793" y="14784"/>
                  </a:cubicBezTo>
                  <a:cubicBezTo>
                    <a:pt x="1" y="16432"/>
                    <a:pt x="159" y="19854"/>
                    <a:pt x="4912" y="28536"/>
                  </a:cubicBezTo>
                  <a:cubicBezTo>
                    <a:pt x="6148" y="32434"/>
                    <a:pt x="7606" y="37219"/>
                    <a:pt x="10965" y="40134"/>
                  </a:cubicBezTo>
                  <a:cubicBezTo>
                    <a:pt x="11630" y="40736"/>
                    <a:pt x="12295" y="40736"/>
                    <a:pt x="12295" y="40736"/>
                  </a:cubicBezTo>
                  <a:cubicBezTo>
                    <a:pt x="13334" y="41666"/>
                    <a:pt x="14180" y="41814"/>
                    <a:pt x="14613" y="41814"/>
                  </a:cubicBezTo>
                  <a:cubicBezTo>
                    <a:pt x="14814" y="41814"/>
                    <a:pt x="14926" y="41782"/>
                    <a:pt x="14926" y="41782"/>
                  </a:cubicBezTo>
                  <a:cubicBezTo>
                    <a:pt x="15779" y="42164"/>
                    <a:pt x="16461" y="42267"/>
                    <a:pt x="16948" y="42267"/>
                  </a:cubicBezTo>
                  <a:cubicBezTo>
                    <a:pt x="17509" y="42267"/>
                    <a:pt x="17809" y="42130"/>
                    <a:pt x="17809" y="42130"/>
                  </a:cubicBezTo>
                  <a:cubicBezTo>
                    <a:pt x="17809" y="42130"/>
                    <a:pt x="18897" y="43068"/>
                    <a:pt x="19903" y="43068"/>
                  </a:cubicBezTo>
                  <a:cubicBezTo>
                    <a:pt x="20205" y="43068"/>
                    <a:pt x="20500" y="42983"/>
                    <a:pt x="20756" y="42764"/>
                  </a:cubicBezTo>
                  <a:cubicBezTo>
                    <a:pt x="22024" y="41718"/>
                    <a:pt x="19235" y="39722"/>
                    <a:pt x="18379" y="37694"/>
                  </a:cubicBezTo>
                  <a:cubicBezTo>
                    <a:pt x="17619" y="35919"/>
                    <a:pt x="16954" y="33765"/>
                    <a:pt x="16351" y="31705"/>
                  </a:cubicBezTo>
                  <a:cubicBezTo>
                    <a:pt x="16364" y="31498"/>
                    <a:pt x="16440" y="31387"/>
                    <a:pt x="16573" y="31387"/>
                  </a:cubicBezTo>
                  <a:cubicBezTo>
                    <a:pt x="16766" y="31387"/>
                    <a:pt x="17079" y="31623"/>
                    <a:pt x="17492" y="32149"/>
                  </a:cubicBezTo>
                  <a:cubicBezTo>
                    <a:pt x="18210" y="33039"/>
                    <a:pt x="20202" y="36842"/>
                    <a:pt x="21725" y="36842"/>
                  </a:cubicBezTo>
                  <a:cubicBezTo>
                    <a:pt x="21883" y="36842"/>
                    <a:pt x="22036" y="36801"/>
                    <a:pt x="22182" y="36712"/>
                  </a:cubicBezTo>
                  <a:cubicBezTo>
                    <a:pt x="23671" y="35729"/>
                    <a:pt x="20312" y="29392"/>
                    <a:pt x="18855" y="27871"/>
                  </a:cubicBezTo>
                  <a:cubicBezTo>
                    <a:pt x="17968" y="26952"/>
                    <a:pt x="16605" y="25875"/>
                    <a:pt x="15623" y="25177"/>
                  </a:cubicBezTo>
                  <a:cubicBezTo>
                    <a:pt x="14355" y="22896"/>
                    <a:pt x="11472" y="18270"/>
                    <a:pt x="11155" y="17889"/>
                  </a:cubicBezTo>
                  <a:cubicBezTo>
                    <a:pt x="11028" y="17731"/>
                    <a:pt x="10870" y="17572"/>
                    <a:pt x="10711" y="17446"/>
                  </a:cubicBezTo>
                  <a:cubicBezTo>
                    <a:pt x="13341" y="14594"/>
                    <a:pt x="19489" y="8098"/>
                    <a:pt x="23545" y="3788"/>
                  </a:cubicBezTo>
                  <a:cubicBezTo>
                    <a:pt x="26406" y="796"/>
                    <a:pt x="25967" y="0"/>
                    <a:pt x="24645" y="0"/>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5"/>
            <p:cNvSpPr/>
            <p:nvPr/>
          </p:nvSpPr>
          <p:spPr>
            <a:xfrm flipH="1">
              <a:off x="7228340" y="2540617"/>
              <a:ext cx="107316" cy="170452"/>
            </a:xfrm>
            <a:custGeom>
              <a:avLst/>
              <a:gdLst/>
              <a:ahLst/>
              <a:cxnLst/>
              <a:rect l="l" t="t" r="r" b="b"/>
              <a:pathLst>
                <a:path w="4999" h="7940" extrusionOk="0">
                  <a:moveTo>
                    <a:pt x="26" y="0"/>
                  </a:moveTo>
                  <a:cubicBezTo>
                    <a:pt x="11" y="0"/>
                    <a:pt x="0" y="19"/>
                    <a:pt x="0" y="37"/>
                  </a:cubicBezTo>
                  <a:cubicBezTo>
                    <a:pt x="824" y="2921"/>
                    <a:pt x="2694" y="5963"/>
                    <a:pt x="4943" y="7927"/>
                  </a:cubicBezTo>
                  <a:cubicBezTo>
                    <a:pt x="4952" y="7936"/>
                    <a:pt x="4960" y="7940"/>
                    <a:pt x="4968" y="7940"/>
                  </a:cubicBezTo>
                  <a:cubicBezTo>
                    <a:pt x="4988" y="7940"/>
                    <a:pt x="4998" y="7910"/>
                    <a:pt x="4975" y="7864"/>
                  </a:cubicBezTo>
                  <a:cubicBezTo>
                    <a:pt x="3961" y="6660"/>
                    <a:pt x="2884" y="5424"/>
                    <a:pt x="1996" y="4030"/>
                  </a:cubicBezTo>
                  <a:cubicBezTo>
                    <a:pt x="1204" y="2762"/>
                    <a:pt x="666" y="1400"/>
                    <a:pt x="64" y="37"/>
                  </a:cubicBezTo>
                  <a:cubicBezTo>
                    <a:pt x="50" y="10"/>
                    <a:pt x="37" y="0"/>
                    <a:pt x="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5"/>
            <p:cNvSpPr/>
            <p:nvPr/>
          </p:nvSpPr>
          <p:spPr>
            <a:xfrm flipH="1">
              <a:off x="7288707" y="2556696"/>
              <a:ext cx="111073" cy="146623"/>
            </a:xfrm>
            <a:custGeom>
              <a:avLst/>
              <a:gdLst/>
              <a:ahLst/>
              <a:cxnLst/>
              <a:rect l="l" t="t" r="r" b="b"/>
              <a:pathLst>
                <a:path w="5174" h="6830" extrusionOk="0">
                  <a:moveTo>
                    <a:pt x="32" y="0"/>
                  </a:moveTo>
                  <a:cubicBezTo>
                    <a:pt x="11" y="0"/>
                    <a:pt x="0" y="40"/>
                    <a:pt x="40" y="80"/>
                  </a:cubicBezTo>
                  <a:cubicBezTo>
                    <a:pt x="1149" y="2805"/>
                    <a:pt x="2797" y="5023"/>
                    <a:pt x="5174" y="6830"/>
                  </a:cubicBezTo>
                  <a:lnTo>
                    <a:pt x="5174" y="6766"/>
                  </a:lnTo>
                  <a:cubicBezTo>
                    <a:pt x="1910" y="3598"/>
                    <a:pt x="769" y="1348"/>
                    <a:pt x="72" y="49"/>
                  </a:cubicBezTo>
                  <a:cubicBezTo>
                    <a:pt x="60" y="14"/>
                    <a:pt x="44"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5"/>
            <p:cNvSpPr/>
            <p:nvPr/>
          </p:nvSpPr>
          <p:spPr>
            <a:xfrm flipH="1">
              <a:off x="7346519" y="2566249"/>
              <a:ext cx="88188" cy="115302"/>
            </a:xfrm>
            <a:custGeom>
              <a:avLst/>
              <a:gdLst/>
              <a:ahLst/>
              <a:cxnLst/>
              <a:rect l="l" t="t" r="r" b="b"/>
              <a:pathLst>
                <a:path w="4108" h="5371" extrusionOk="0">
                  <a:moveTo>
                    <a:pt x="36" y="1"/>
                  </a:moveTo>
                  <a:cubicBezTo>
                    <a:pt x="15" y="1"/>
                    <a:pt x="1" y="50"/>
                    <a:pt x="19" y="142"/>
                  </a:cubicBezTo>
                  <a:cubicBezTo>
                    <a:pt x="1287" y="2487"/>
                    <a:pt x="1826" y="3438"/>
                    <a:pt x="4107" y="5371"/>
                  </a:cubicBezTo>
                  <a:lnTo>
                    <a:pt x="4107" y="5339"/>
                  </a:lnTo>
                  <a:cubicBezTo>
                    <a:pt x="2364" y="3438"/>
                    <a:pt x="1319" y="2202"/>
                    <a:pt x="83" y="79"/>
                  </a:cubicBezTo>
                  <a:cubicBezTo>
                    <a:pt x="70" y="26"/>
                    <a:pt x="51"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5"/>
            <p:cNvSpPr/>
            <p:nvPr/>
          </p:nvSpPr>
          <p:spPr>
            <a:xfrm flipH="1">
              <a:off x="7079871" y="1800611"/>
              <a:ext cx="317011" cy="241509"/>
            </a:xfrm>
            <a:custGeom>
              <a:avLst/>
              <a:gdLst/>
              <a:ahLst/>
              <a:cxnLst/>
              <a:rect l="l" t="t" r="r" b="b"/>
              <a:pathLst>
                <a:path w="14767" h="11250" extrusionOk="0">
                  <a:moveTo>
                    <a:pt x="13119" y="0"/>
                  </a:moveTo>
                  <a:cubicBezTo>
                    <a:pt x="9823" y="602"/>
                    <a:pt x="0" y="5387"/>
                    <a:pt x="0" y="5387"/>
                  </a:cubicBezTo>
                  <a:lnTo>
                    <a:pt x="7986" y="11249"/>
                  </a:lnTo>
                  <a:cubicBezTo>
                    <a:pt x="7986" y="11249"/>
                    <a:pt x="12739" y="6813"/>
                    <a:pt x="14767" y="3803"/>
                  </a:cubicBezTo>
                  <a:cubicBezTo>
                    <a:pt x="14767" y="3803"/>
                    <a:pt x="14291" y="3011"/>
                    <a:pt x="13974" y="2250"/>
                  </a:cubicBezTo>
                  <a:cubicBezTo>
                    <a:pt x="13816" y="1870"/>
                    <a:pt x="13467" y="1014"/>
                    <a:pt x="13277" y="444"/>
                  </a:cubicBezTo>
                  <a:cubicBezTo>
                    <a:pt x="13182" y="222"/>
                    <a:pt x="13119" y="0"/>
                    <a:pt x="13119"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5"/>
            <p:cNvSpPr/>
            <p:nvPr/>
          </p:nvSpPr>
          <p:spPr>
            <a:xfrm flipH="1">
              <a:off x="7111836" y="1844147"/>
              <a:ext cx="266004" cy="183676"/>
            </a:xfrm>
            <a:custGeom>
              <a:avLst/>
              <a:gdLst/>
              <a:ahLst/>
              <a:cxnLst/>
              <a:rect l="l" t="t" r="r" b="b"/>
              <a:pathLst>
                <a:path w="12391" h="8556" extrusionOk="0">
                  <a:moveTo>
                    <a:pt x="6433" y="0"/>
                  </a:moveTo>
                  <a:lnTo>
                    <a:pt x="6306" y="95"/>
                  </a:lnTo>
                  <a:cubicBezTo>
                    <a:pt x="6243" y="190"/>
                    <a:pt x="6085" y="285"/>
                    <a:pt x="5926" y="285"/>
                  </a:cubicBezTo>
                  <a:lnTo>
                    <a:pt x="5831" y="285"/>
                  </a:lnTo>
                  <a:cubicBezTo>
                    <a:pt x="5673" y="285"/>
                    <a:pt x="5578" y="349"/>
                    <a:pt x="5451" y="444"/>
                  </a:cubicBezTo>
                  <a:cubicBezTo>
                    <a:pt x="5356" y="507"/>
                    <a:pt x="5324" y="571"/>
                    <a:pt x="5292" y="634"/>
                  </a:cubicBezTo>
                  <a:cubicBezTo>
                    <a:pt x="5197" y="888"/>
                    <a:pt x="5292" y="1109"/>
                    <a:pt x="5292" y="1299"/>
                  </a:cubicBezTo>
                  <a:cubicBezTo>
                    <a:pt x="5324" y="1204"/>
                    <a:pt x="5324" y="1109"/>
                    <a:pt x="5324" y="983"/>
                  </a:cubicBezTo>
                  <a:cubicBezTo>
                    <a:pt x="5324" y="856"/>
                    <a:pt x="5356" y="792"/>
                    <a:pt x="5419" y="729"/>
                  </a:cubicBezTo>
                  <a:cubicBezTo>
                    <a:pt x="5514" y="571"/>
                    <a:pt x="5673" y="476"/>
                    <a:pt x="5831" y="476"/>
                  </a:cubicBezTo>
                  <a:cubicBezTo>
                    <a:pt x="6085" y="476"/>
                    <a:pt x="6370" y="317"/>
                    <a:pt x="6433" y="95"/>
                  </a:cubicBezTo>
                  <a:lnTo>
                    <a:pt x="6433" y="0"/>
                  </a:lnTo>
                  <a:close/>
                  <a:moveTo>
                    <a:pt x="10904" y="3624"/>
                  </a:moveTo>
                  <a:cubicBezTo>
                    <a:pt x="10815" y="3624"/>
                    <a:pt x="10727" y="3642"/>
                    <a:pt x="10648" y="3676"/>
                  </a:cubicBezTo>
                  <a:cubicBezTo>
                    <a:pt x="10394" y="3803"/>
                    <a:pt x="10331" y="3993"/>
                    <a:pt x="10172" y="4151"/>
                  </a:cubicBezTo>
                  <a:cubicBezTo>
                    <a:pt x="10267" y="4120"/>
                    <a:pt x="10362" y="4056"/>
                    <a:pt x="10426" y="3993"/>
                  </a:cubicBezTo>
                  <a:cubicBezTo>
                    <a:pt x="10521" y="3930"/>
                    <a:pt x="10584" y="3866"/>
                    <a:pt x="10679" y="3834"/>
                  </a:cubicBezTo>
                  <a:cubicBezTo>
                    <a:pt x="10724" y="3827"/>
                    <a:pt x="10767" y="3823"/>
                    <a:pt x="10809" y="3823"/>
                  </a:cubicBezTo>
                  <a:cubicBezTo>
                    <a:pt x="10944" y="3823"/>
                    <a:pt x="11065" y="3864"/>
                    <a:pt x="11186" y="3961"/>
                  </a:cubicBezTo>
                  <a:cubicBezTo>
                    <a:pt x="11297" y="4094"/>
                    <a:pt x="11484" y="4149"/>
                    <a:pt x="11674" y="4149"/>
                  </a:cubicBezTo>
                  <a:cubicBezTo>
                    <a:pt x="11756" y="4149"/>
                    <a:pt x="11838" y="4139"/>
                    <a:pt x="11915" y="4120"/>
                  </a:cubicBezTo>
                  <a:cubicBezTo>
                    <a:pt x="12137" y="3993"/>
                    <a:pt x="12264" y="3803"/>
                    <a:pt x="12390" y="3644"/>
                  </a:cubicBezTo>
                  <a:lnTo>
                    <a:pt x="12390" y="3644"/>
                  </a:lnTo>
                  <a:cubicBezTo>
                    <a:pt x="12295" y="3739"/>
                    <a:pt x="12232" y="3771"/>
                    <a:pt x="12105" y="3834"/>
                  </a:cubicBezTo>
                  <a:cubicBezTo>
                    <a:pt x="12010" y="3930"/>
                    <a:pt x="11947" y="3961"/>
                    <a:pt x="11852" y="3961"/>
                  </a:cubicBezTo>
                  <a:cubicBezTo>
                    <a:pt x="11809" y="3968"/>
                    <a:pt x="11768" y="3972"/>
                    <a:pt x="11728" y="3972"/>
                  </a:cubicBezTo>
                  <a:cubicBezTo>
                    <a:pt x="11590" y="3972"/>
                    <a:pt x="11467" y="3926"/>
                    <a:pt x="11345" y="3803"/>
                  </a:cubicBezTo>
                  <a:cubicBezTo>
                    <a:pt x="11223" y="3681"/>
                    <a:pt x="11062" y="3624"/>
                    <a:pt x="10904" y="3624"/>
                  </a:cubicBezTo>
                  <a:close/>
                  <a:moveTo>
                    <a:pt x="1902" y="3834"/>
                  </a:moveTo>
                  <a:lnTo>
                    <a:pt x="1902" y="3834"/>
                  </a:lnTo>
                  <a:cubicBezTo>
                    <a:pt x="1807" y="3961"/>
                    <a:pt x="1712" y="4056"/>
                    <a:pt x="1617" y="4088"/>
                  </a:cubicBezTo>
                  <a:cubicBezTo>
                    <a:pt x="1522" y="4151"/>
                    <a:pt x="1458" y="4215"/>
                    <a:pt x="1363" y="4215"/>
                  </a:cubicBezTo>
                  <a:cubicBezTo>
                    <a:pt x="1320" y="4222"/>
                    <a:pt x="1279" y="4226"/>
                    <a:pt x="1239" y="4226"/>
                  </a:cubicBezTo>
                  <a:cubicBezTo>
                    <a:pt x="1102" y="4226"/>
                    <a:pt x="979" y="4179"/>
                    <a:pt x="856" y="4056"/>
                  </a:cubicBezTo>
                  <a:cubicBezTo>
                    <a:pt x="706" y="3949"/>
                    <a:pt x="541" y="3871"/>
                    <a:pt x="372" y="3871"/>
                  </a:cubicBezTo>
                  <a:cubicBezTo>
                    <a:pt x="291" y="3871"/>
                    <a:pt x="209" y="3889"/>
                    <a:pt x="127" y="3930"/>
                  </a:cubicBezTo>
                  <a:cubicBezTo>
                    <a:pt x="96" y="3961"/>
                    <a:pt x="64" y="3961"/>
                    <a:pt x="1" y="3993"/>
                  </a:cubicBezTo>
                  <a:lnTo>
                    <a:pt x="127" y="4088"/>
                  </a:lnTo>
                  <a:cubicBezTo>
                    <a:pt x="191" y="4088"/>
                    <a:pt x="191" y="4088"/>
                    <a:pt x="222" y="4025"/>
                  </a:cubicBezTo>
                  <a:cubicBezTo>
                    <a:pt x="260" y="4017"/>
                    <a:pt x="299" y="4013"/>
                    <a:pt x="339" y="4013"/>
                  </a:cubicBezTo>
                  <a:cubicBezTo>
                    <a:pt x="469" y="4013"/>
                    <a:pt x="608" y="4055"/>
                    <a:pt x="729" y="4151"/>
                  </a:cubicBezTo>
                  <a:cubicBezTo>
                    <a:pt x="844" y="4266"/>
                    <a:pt x="1042" y="4348"/>
                    <a:pt x="1227" y="4348"/>
                  </a:cubicBezTo>
                  <a:cubicBezTo>
                    <a:pt x="1297" y="4348"/>
                    <a:pt x="1365" y="4336"/>
                    <a:pt x="1426" y="4310"/>
                  </a:cubicBezTo>
                  <a:cubicBezTo>
                    <a:pt x="1680" y="4183"/>
                    <a:pt x="1807" y="3993"/>
                    <a:pt x="1902" y="3834"/>
                  </a:cubicBezTo>
                  <a:close/>
                  <a:moveTo>
                    <a:pt x="4838" y="7284"/>
                  </a:moveTo>
                  <a:cubicBezTo>
                    <a:pt x="4725" y="7284"/>
                    <a:pt x="4623" y="7302"/>
                    <a:pt x="4532" y="7320"/>
                  </a:cubicBezTo>
                  <a:lnTo>
                    <a:pt x="4405" y="7320"/>
                  </a:lnTo>
                  <a:cubicBezTo>
                    <a:pt x="4468" y="7320"/>
                    <a:pt x="4532" y="7352"/>
                    <a:pt x="4564" y="7352"/>
                  </a:cubicBezTo>
                  <a:cubicBezTo>
                    <a:pt x="4627" y="7352"/>
                    <a:pt x="4659" y="7352"/>
                    <a:pt x="4722" y="7415"/>
                  </a:cubicBezTo>
                  <a:cubicBezTo>
                    <a:pt x="4849" y="7415"/>
                    <a:pt x="4944" y="7447"/>
                    <a:pt x="5007" y="7479"/>
                  </a:cubicBezTo>
                  <a:cubicBezTo>
                    <a:pt x="5166" y="7574"/>
                    <a:pt x="5261" y="7732"/>
                    <a:pt x="5292" y="7890"/>
                  </a:cubicBezTo>
                  <a:lnTo>
                    <a:pt x="5514" y="8049"/>
                  </a:lnTo>
                  <a:lnTo>
                    <a:pt x="5514" y="7890"/>
                  </a:lnTo>
                  <a:cubicBezTo>
                    <a:pt x="5482" y="7637"/>
                    <a:pt x="5324" y="7415"/>
                    <a:pt x="5102" y="7320"/>
                  </a:cubicBezTo>
                  <a:cubicBezTo>
                    <a:pt x="5008" y="7293"/>
                    <a:pt x="4920" y="7284"/>
                    <a:pt x="4838" y="7284"/>
                  </a:cubicBezTo>
                  <a:close/>
                  <a:moveTo>
                    <a:pt x="6053" y="8493"/>
                  </a:moveTo>
                  <a:lnTo>
                    <a:pt x="6148" y="8556"/>
                  </a:lnTo>
                  <a:cubicBezTo>
                    <a:pt x="6243" y="8556"/>
                    <a:pt x="6275" y="8524"/>
                    <a:pt x="6370" y="8524"/>
                  </a:cubicBezTo>
                  <a:cubicBezTo>
                    <a:pt x="6243" y="8493"/>
                    <a:pt x="6148" y="8493"/>
                    <a:pt x="6053" y="849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5"/>
            <p:cNvSpPr/>
            <p:nvPr/>
          </p:nvSpPr>
          <p:spPr>
            <a:xfrm flipH="1">
              <a:off x="7207645" y="1905372"/>
              <a:ext cx="144347" cy="105556"/>
            </a:xfrm>
            <a:custGeom>
              <a:avLst/>
              <a:gdLst/>
              <a:ahLst/>
              <a:cxnLst/>
              <a:rect l="l" t="t" r="r" b="b"/>
              <a:pathLst>
                <a:path w="6724" h="4917" extrusionOk="0">
                  <a:moveTo>
                    <a:pt x="32" y="0"/>
                  </a:moveTo>
                  <a:cubicBezTo>
                    <a:pt x="1" y="0"/>
                    <a:pt x="1" y="0"/>
                    <a:pt x="1" y="32"/>
                  </a:cubicBezTo>
                  <a:cubicBezTo>
                    <a:pt x="508" y="507"/>
                    <a:pt x="2757" y="2123"/>
                    <a:pt x="3296" y="2535"/>
                  </a:cubicBezTo>
                  <a:cubicBezTo>
                    <a:pt x="3835" y="2915"/>
                    <a:pt x="6338" y="4722"/>
                    <a:pt x="6623" y="4880"/>
                  </a:cubicBezTo>
                  <a:cubicBezTo>
                    <a:pt x="6650" y="4907"/>
                    <a:pt x="6677" y="4917"/>
                    <a:pt x="6694" y="4917"/>
                  </a:cubicBezTo>
                  <a:cubicBezTo>
                    <a:pt x="6718" y="4917"/>
                    <a:pt x="6723" y="4898"/>
                    <a:pt x="6687" y="4880"/>
                  </a:cubicBezTo>
                  <a:cubicBezTo>
                    <a:pt x="6465" y="4627"/>
                    <a:pt x="3962" y="2757"/>
                    <a:pt x="3391" y="2377"/>
                  </a:cubicBezTo>
                  <a:cubicBezTo>
                    <a:pt x="2853" y="1965"/>
                    <a:pt x="634" y="349"/>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5"/>
            <p:cNvSpPr/>
            <p:nvPr/>
          </p:nvSpPr>
          <p:spPr>
            <a:xfrm flipH="1">
              <a:off x="6794160" y="2649221"/>
              <a:ext cx="74642" cy="187712"/>
            </a:xfrm>
            <a:custGeom>
              <a:avLst/>
              <a:gdLst/>
              <a:ahLst/>
              <a:cxnLst/>
              <a:rect l="l" t="t" r="r" b="b"/>
              <a:pathLst>
                <a:path w="3477" h="8744" extrusionOk="0">
                  <a:moveTo>
                    <a:pt x="3433" y="1"/>
                  </a:moveTo>
                  <a:cubicBezTo>
                    <a:pt x="3421" y="1"/>
                    <a:pt x="3413" y="16"/>
                    <a:pt x="3413" y="48"/>
                  </a:cubicBezTo>
                  <a:cubicBezTo>
                    <a:pt x="3033" y="1506"/>
                    <a:pt x="2748" y="2932"/>
                    <a:pt x="2241" y="4326"/>
                  </a:cubicBezTo>
                  <a:cubicBezTo>
                    <a:pt x="1670" y="5879"/>
                    <a:pt x="878" y="7273"/>
                    <a:pt x="23" y="8699"/>
                  </a:cubicBezTo>
                  <a:cubicBezTo>
                    <a:pt x="0" y="8721"/>
                    <a:pt x="41" y="8744"/>
                    <a:pt x="78" y="8744"/>
                  </a:cubicBezTo>
                  <a:cubicBezTo>
                    <a:pt x="94" y="8744"/>
                    <a:pt x="108" y="8740"/>
                    <a:pt x="118" y="8730"/>
                  </a:cubicBezTo>
                  <a:cubicBezTo>
                    <a:pt x="1955" y="6386"/>
                    <a:pt x="3191" y="3058"/>
                    <a:pt x="3476" y="48"/>
                  </a:cubicBezTo>
                  <a:cubicBezTo>
                    <a:pt x="3461" y="16"/>
                    <a:pt x="3445" y="1"/>
                    <a:pt x="3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5"/>
            <p:cNvSpPr/>
            <p:nvPr/>
          </p:nvSpPr>
          <p:spPr>
            <a:xfrm flipH="1">
              <a:off x="6728104" y="2653042"/>
              <a:ext cx="82414" cy="164183"/>
            </a:xfrm>
            <a:custGeom>
              <a:avLst/>
              <a:gdLst/>
              <a:ahLst/>
              <a:cxnLst/>
              <a:rect l="l" t="t" r="r" b="b"/>
              <a:pathLst>
                <a:path w="3839" h="7648" extrusionOk="0">
                  <a:moveTo>
                    <a:pt x="3801" y="0"/>
                  </a:moveTo>
                  <a:cubicBezTo>
                    <a:pt x="3782" y="0"/>
                    <a:pt x="3754" y="17"/>
                    <a:pt x="3740" y="60"/>
                  </a:cubicBezTo>
                  <a:cubicBezTo>
                    <a:pt x="3328" y="1454"/>
                    <a:pt x="2599" y="3926"/>
                    <a:pt x="1" y="7634"/>
                  </a:cubicBezTo>
                  <a:cubicBezTo>
                    <a:pt x="1" y="7634"/>
                    <a:pt x="1" y="7648"/>
                    <a:pt x="20" y="7648"/>
                  </a:cubicBezTo>
                  <a:cubicBezTo>
                    <a:pt x="29" y="7648"/>
                    <a:pt x="43" y="7644"/>
                    <a:pt x="64" y="7634"/>
                  </a:cubicBezTo>
                  <a:cubicBezTo>
                    <a:pt x="2029" y="5447"/>
                    <a:pt x="3233" y="2975"/>
                    <a:pt x="3803" y="60"/>
                  </a:cubicBezTo>
                  <a:cubicBezTo>
                    <a:pt x="3838" y="25"/>
                    <a:pt x="3825" y="0"/>
                    <a:pt x="3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5"/>
            <p:cNvSpPr/>
            <p:nvPr/>
          </p:nvSpPr>
          <p:spPr>
            <a:xfrm flipH="1">
              <a:off x="6692468" y="2656026"/>
              <a:ext cx="65669" cy="128161"/>
            </a:xfrm>
            <a:custGeom>
              <a:avLst/>
              <a:gdLst/>
              <a:ahLst/>
              <a:cxnLst/>
              <a:rect l="l" t="t" r="r" b="b"/>
              <a:pathLst>
                <a:path w="3059" h="5970" extrusionOk="0">
                  <a:moveTo>
                    <a:pt x="3031" y="0"/>
                  </a:moveTo>
                  <a:cubicBezTo>
                    <a:pt x="3011" y="0"/>
                    <a:pt x="2980" y="16"/>
                    <a:pt x="2948" y="48"/>
                  </a:cubicBezTo>
                  <a:cubicBezTo>
                    <a:pt x="2156" y="2393"/>
                    <a:pt x="1363" y="3787"/>
                    <a:pt x="1" y="5942"/>
                  </a:cubicBezTo>
                  <a:cubicBezTo>
                    <a:pt x="1" y="5942"/>
                    <a:pt x="1" y="5970"/>
                    <a:pt x="10" y="5970"/>
                  </a:cubicBezTo>
                  <a:cubicBezTo>
                    <a:pt x="15" y="5970"/>
                    <a:pt x="22" y="5963"/>
                    <a:pt x="33" y="5942"/>
                  </a:cubicBezTo>
                  <a:cubicBezTo>
                    <a:pt x="1839" y="3629"/>
                    <a:pt x="2251" y="2583"/>
                    <a:pt x="3043" y="48"/>
                  </a:cubicBezTo>
                  <a:cubicBezTo>
                    <a:pt x="3059" y="16"/>
                    <a:pt x="3051" y="0"/>
                    <a:pt x="3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5"/>
            <p:cNvSpPr/>
            <p:nvPr/>
          </p:nvSpPr>
          <p:spPr>
            <a:xfrm flipH="1">
              <a:off x="7260820" y="4237279"/>
              <a:ext cx="403396" cy="417049"/>
            </a:xfrm>
            <a:custGeom>
              <a:avLst/>
              <a:gdLst/>
              <a:ahLst/>
              <a:cxnLst/>
              <a:rect l="l" t="t" r="r" b="b"/>
              <a:pathLst>
                <a:path w="18791" h="19427" extrusionOk="0">
                  <a:moveTo>
                    <a:pt x="4595" y="0"/>
                  </a:moveTo>
                  <a:cubicBezTo>
                    <a:pt x="4595" y="0"/>
                    <a:pt x="1363" y="9443"/>
                    <a:pt x="1204" y="10077"/>
                  </a:cubicBezTo>
                  <a:cubicBezTo>
                    <a:pt x="444" y="12897"/>
                    <a:pt x="0" y="15432"/>
                    <a:pt x="222" y="15622"/>
                  </a:cubicBezTo>
                  <a:cubicBezTo>
                    <a:pt x="753" y="16153"/>
                    <a:pt x="17090" y="19427"/>
                    <a:pt x="18153" y="19427"/>
                  </a:cubicBezTo>
                  <a:cubicBezTo>
                    <a:pt x="18168" y="19427"/>
                    <a:pt x="18180" y="19426"/>
                    <a:pt x="18189" y="19425"/>
                  </a:cubicBezTo>
                  <a:cubicBezTo>
                    <a:pt x="18791" y="19361"/>
                    <a:pt x="18632" y="17587"/>
                    <a:pt x="18094" y="16890"/>
                  </a:cubicBezTo>
                  <a:cubicBezTo>
                    <a:pt x="17555" y="16256"/>
                    <a:pt x="11693" y="12105"/>
                    <a:pt x="11693" y="12105"/>
                  </a:cubicBezTo>
                  <a:lnTo>
                    <a:pt x="15971" y="2313"/>
                  </a:lnTo>
                  <a:lnTo>
                    <a:pt x="4595" y="0"/>
                  </a:ln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5"/>
            <p:cNvSpPr/>
            <p:nvPr/>
          </p:nvSpPr>
          <p:spPr>
            <a:xfrm flipH="1">
              <a:off x="7260820" y="4480807"/>
              <a:ext cx="403396" cy="173522"/>
            </a:xfrm>
            <a:custGeom>
              <a:avLst/>
              <a:gdLst/>
              <a:ahLst/>
              <a:cxnLst/>
              <a:rect l="l" t="t" r="r" b="b"/>
              <a:pathLst>
                <a:path w="18791" h="8083" extrusionOk="0">
                  <a:moveTo>
                    <a:pt x="792" y="0"/>
                  </a:moveTo>
                  <a:cubicBezTo>
                    <a:pt x="222" y="2028"/>
                    <a:pt x="0" y="4120"/>
                    <a:pt x="158" y="4278"/>
                  </a:cubicBezTo>
                  <a:cubicBezTo>
                    <a:pt x="721" y="4809"/>
                    <a:pt x="17058" y="8083"/>
                    <a:pt x="18121" y="8083"/>
                  </a:cubicBezTo>
                  <a:cubicBezTo>
                    <a:pt x="18136" y="8083"/>
                    <a:pt x="18148" y="8082"/>
                    <a:pt x="18157" y="8081"/>
                  </a:cubicBezTo>
                  <a:cubicBezTo>
                    <a:pt x="18791" y="8017"/>
                    <a:pt x="18601" y="6243"/>
                    <a:pt x="18030" y="5546"/>
                  </a:cubicBezTo>
                  <a:cubicBezTo>
                    <a:pt x="17682" y="5165"/>
                    <a:pt x="15242" y="3328"/>
                    <a:pt x="13467" y="2060"/>
                  </a:cubicBezTo>
                  <a:lnTo>
                    <a:pt x="13467" y="2060"/>
                  </a:lnTo>
                  <a:cubicBezTo>
                    <a:pt x="15159" y="3304"/>
                    <a:pt x="16713" y="4684"/>
                    <a:pt x="15143" y="4684"/>
                  </a:cubicBezTo>
                  <a:cubicBezTo>
                    <a:pt x="14713" y="4684"/>
                    <a:pt x="14048" y="4580"/>
                    <a:pt x="13087" y="4342"/>
                  </a:cubicBezTo>
                  <a:cubicBezTo>
                    <a:pt x="9348" y="3423"/>
                    <a:pt x="3169" y="919"/>
                    <a:pt x="79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5"/>
            <p:cNvSpPr/>
            <p:nvPr/>
          </p:nvSpPr>
          <p:spPr>
            <a:xfrm flipH="1">
              <a:off x="7373739" y="4524514"/>
              <a:ext cx="83680" cy="27736"/>
            </a:xfrm>
            <a:custGeom>
              <a:avLst/>
              <a:gdLst/>
              <a:ahLst/>
              <a:cxnLst/>
              <a:rect l="l" t="t" r="r" b="b"/>
              <a:pathLst>
                <a:path w="3898" h="1292" extrusionOk="0">
                  <a:moveTo>
                    <a:pt x="3115" y="0"/>
                  </a:moveTo>
                  <a:cubicBezTo>
                    <a:pt x="2365" y="0"/>
                    <a:pt x="1177" y="211"/>
                    <a:pt x="0" y="1292"/>
                  </a:cubicBezTo>
                  <a:lnTo>
                    <a:pt x="3898" y="87"/>
                  </a:lnTo>
                  <a:cubicBezTo>
                    <a:pt x="3898" y="87"/>
                    <a:pt x="3597" y="0"/>
                    <a:pt x="3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5"/>
            <p:cNvSpPr/>
            <p:nvPr/>
          </p:nvSpPr>
          <p:spPr>
            <a:xfrm flipH="1">
              <a:off x="6559477" y="4218216"/>
              <a:ext cx="458503" cy="354622"/>
            </a:xfrm>
            <a:custGeom>
              <a:avLst/>
              <a:gdLst/>
              <a:ahLst/>
              <a:cxnLst/>
              <a:rect l="l" t="t" r="r" b="b"/>
              <a:pathLst>
                <a:path w="21358" h="16519" extrusionOk="0">
                  <a:moveTo>
                    <a:pt x="11091" y="1"/>
                  </a:moveTo>
                  <a:lnTo>
                    <a:pt x="0" y="730"/>
                  </a:lnTo>
                  <a:cubicBezTo>
                    <a:pt x="0" y="730"/>
                    <a:pt x="1268" y="8747"/>
                    <a:pt x="1394" y="10299"/>
                  </a:cubicBezTo>
                  <a:cubicBezTo>
                    <a:pt x="1648" y="13310"/>
                    <a:pt x="2123" y="16288"/>
                    <a:pt x="2377" y="16447"/>
                  </a:cubicBezTo>
                  <a:cubicBezTo>
                    <a:pt x="2477" y="16497"/>
                    <a:pt x="2918" y="16519"/>
                    <a:pt x="3602" y="16519"/>
                  </a:cubicBezTo>
                  <a:cubicBezTo>
                    <a:pt x="7661" y="16519"/>
                    <a:pt x="20267" y="15745"/>
                    <a:pt x="20756" y="15528"/>
                  </a:cubicBezTo>
                  <a:cubicBezTo>
                    <a:pt x="21358" y="15306"/>
                    <a:pt x="20724" y="13627"/>
                    <a:pt x="20027" y="13151"/>
                  </a:cubicBezTo>
                  <a:cubicBezTo>
                    <a:pt x="19298" y="12676"/>
                    <a:pt x="12263" y="10173"/>
                    <a:pt x="12263" y="10173"/>
                  </a:cubicBezTo>
                  <a:lnTo>
                    <a:pt x="11091" y="1"/>
                  </a:ln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5"/>
            <p:cNvSpPr/>
            <p:nvPr/>
          </p:nvSpPr>
          <p:spPr>
            <a:xfrm flipH="1">
              <a:off x="6559477" y="4460391"/>
              <a:ext cx="424498" cy="112447"/>
            </a:xfrm>
            <a:custGeom>
              <a:avLst/>
              <a:gdLst/>
              <a:ahLst/>
              <a:cxnLst/>
              <a:rect l="l" t="t" r="r" b="b"/>
              <a:pathLst>
                <a:path w="19774" h="5238" extrusionOk="0">
                  <a:moveTo>
                    <a:pt x="13880" y="1"/>
                  </a:moveTo>
                  <a:cubicBezTo>
                    <a:pt x="16098" y="951"/>
                    <a:pt x="17809" y="2029"/>
                    <a:pt x="13531" y="2060"/>
                  </a:cubicBezTo>
                  <a:cubicBezTo>
                    <a:pt x="13328" y="2065"/>
                    <a:pt x="13117" y="2068"/>
                    <a:pt x="12899" y="2068"/>
                  </a:cubicBezTo>
                  <a:cubicBezTo>
                    <a:pt x="8785" y="2068"/>
                    <a:pt x="2107" y="1252"/>
                    <a:pt x="1" y="951"/>
                  </a:cubicBezTo>
                  <a:lnTo>
                    <a:pt x="1" y="951"/>
                  </a:lnTo>
                  <a:cubicBezTo>
                    <a:pt x="254" y="3169"/>
                    <a:pt x="603" y="5039"/>
                    <a:pt x="793" y="5166"/>
                  </a:cubicBezTo>
                  <a:cubicBezTo>
                    <a:pt x="893" y="5216"/>
                    <a:pt x="1334" y="5238"/>
                    <a:pt x="2018" y="5238"/>
                  </a:cubicBezTo>
                  <a:cubicBezTo>
                    <a:pt x="6077" y="5238"/>
                    <a:pt x="18683" y="4464"/>
                    <a:pt x="19172" y="4247"/>
                  </a:cubicBezTo>
                  <a:cubicBezTo>
                    <a:pt x="19774" y="4025"/>
                    <a:pt x="19140" y="2314"/>
                    <a:pt x="18443" y="1839"/>
                  </a:cubicBezTo>
                  <a:cubicBezTo>
                    <a:pt x="18031" y="1553"/>
                    <a:pt x="15844" y="730"/>
                    <a:pt x="1388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5"/>
            <p:cNvSpPr/>
            <p:nvPr/>
          </p:nvSpPr>
          <p:spPr>
            <a:xfrm flipH="1">
              <a:off x="6685320" y="4459876"/>
              <a:ext cx="104783" cy="41346"/>
            </a:xfrm>
            <a:custGeom>
              <a:avLst/>
              <a:gdLst/>
              <a:ahLst/>
              <a:cxnLst/>
              <a:rect l="l" t="t" r="r" b="b"/>
              <a:pathLst>
                <a:path w="4881" h="1926" extrusionOk="0">
                  <a:moveTo>
                    <a:pt x="3967" y="0"/>
                  </a:moveTo>
                  <a:cubicBezTo>
                    <a:pt x="2960" y="0"/>
                    <a:pt x="1309" y="290"/>
                    <a:pt x="1" y="1926"/>
                  </a:cubicBezTo>
                  <a:lnTo>
                    <a:pt x="4880" y="88"/>
                  </a:lnTo>
                  <a:cubicBezTo>
                    <a:pt x="4880" y="88"/>
                    <a:pt x="4521" y="0"/>
                    <a:pt x="3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5"/>
            <p:cNvSpPr/>
            <p:nvPr/>
          </p:nvSpPr>
          <p:spPr>
            <a:xfrm flipH="1">
              <a:off x="6764921" y="3385599"/>
              <a:ext cx="471426" cy="948971"/>
            </a:xfrm>
            <a:custGeom>
              <a:avLst/>
              <a:gdLst/>
              <a:ahLst/>
              <a:cxnLst/>
              <a:rect l="l" t="t" r="r" b="b"/>
              <a:pathLst>
                <a:path w="21960" h="44205" extrusionOk="0">
                  <a:moveTo>
                    <a:pt x="1" y="0"/>
                  </a:moveTo>
                  <a:lnTo>
                    <a:pt x="1" y="0"/>
                  </a:lnTo>
                  <a:cubicBezTo>
                    <a:pt x="1" y="0"/>
                    <a:pt x="6180" y="17650"/>
                    <a:pt x="7510" y="24495"/>
                  </a:cubicBezTo>
                  <a:cubicBezTo>
                    <a:pt x="8176" y="27537"/>
                    <a:pt x="10933" y="44205"/>
                    <a:pt x="10933" y="44205"/>
                  </a:cubicBezTo>
                  <a:lnTo>
                    <a:pt x="21960" y="43159"/>
                  </a:lnTo>
                  <a:cubicBezTo>
                    <a:pt x="21960" y="43159"/>
                    <a:pt x="20883" y="28899"/>
                    <a:pt x="19520" y="23037"/>
                  </a:cubicBezTo>
                  <a:cubicBezTo>
                    <a:pt x="17999" y="16288"/>
                    <a:pt x="12327" y="286"/>
                    <a:pt x="12327" y="286"/>
                  </a:cubicBezTo>
                  <a:lnTo>
                    <a:pt x="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5"/>
            <p:cNvSpPr/>
            <p:nvPr/>
          </p:nvSpPr>
          <p:spPr>
            <a:xfrm flipH="1">
              <a:off x="7002309" y="3385599"/>
              <a:ext cx="233352" cy="400004"/>
            </a:xfrm>
            <a:custGeom>
              <a:avLst/>
              <a:gdLst/>
              <a:ahLst/>
              <a:cxnLst/>
              <a:rect l="l" t="t" r="r" b="b"/>
              <a:pathLst>
                <a:path w="10870" h="18633" extrusionOk="0">
                  <a:moveTo>
                    <a:pt x="0" y="0"/>
                  </a:moveTo>
                  <a:cubicBezTo>
                    <a:pt x="0" y="0"/>
                    <a:pt x="3739" y="10647"/>
                    <a:pt x="6021" y="18633"/>
                  </a:cubicBezTo>
                  <a:cubicBezTo>
                    <a:pt x="7605" y="12422"/>
                    <a:pt x="9982" y="3454"/>
                    <a:pt x="10869" y="254"/>
                  </a:cubicBezTo>
                  <a:lnTo>
                    <a:pt x="0"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5"/>
            <p:cNvSpPr/>
            <p:nvPr/>
          </p:nvSpPr>
          <p:spPr>
            <a:xfrm flipH="1">
              <a:off x="6971031" y="3384225"/>
              <a:ext cx="612253" cy="963268"/>
            </a:xfrm>
            <a:custGeom>
              <a:avLst/>
              <a:gdLst/>
              <a:ahLst/>
              <a:cxnLst/>
              <a:rect l="l" t="t" r="r" b="b"/>
              <a:pathLst>
                <a:path w="28520" h="44871" extrusionOk="0">
                  <a:moveTo>
                    <a:pt x="12232" y="1"/>
                  </a:moveTo>
                  <a:cubicBezTo>
                    <a:pt x="12232" y="1"/>
                    <a:pt x="9697" y="6719"/>
                    <a:pt x="10901" y="10933"/>
                  </a:cubicBezTo>
                  <a:cubicBezTo>
                    <a:pt x="10901" y="10933"/>
                    <a:pt x="8113" y="23513"/>
                    <a:pt x="7131" y="25161"/>
                  </a:cubicBezTo>
                  <a:cubicBezTo>
                    <a:pt x="4596" y="29312"/>
                    <a:pt x="1" y="42145"/>
                    <a:pt x="1" y="42145"/>
                  </a:cubicBezTo>
                  <a:lnTo>
                    <a:pt x="10965" y="44871"/>
                  </a:lnTo>
                  <a:cubicBezTo>
                    <a:pt x="10965" y="44871"/>
                    <a:pt x="17144" y="32481"/>
                    <a:pt x="18697" y="28013"/>
                  </a:cubicBezTo>
                  <a:cubicBezTo>
                    <a:pt x="20756" y="22024"/>
                    <a:pt x="23164" y="9000"/>
                    <a:pt x="23164" y="9000"/>
                  </a:cubicBezTo>
                  <a:lnTo>
                    <a:pt x="24590" y="8588"/>
                  </a:lnTo>
                  <a:cubicBezTo>
                    <a:pt x="26397" y="7511"/>
                    <a:pt x="28298" y="1934"/>
                    <a:pt x="28520" y="350"/>
                  </a:cubicBezTo>
                  <a:lnTo>
                    <a:pt x="12232"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5"/>
            <p:cNvSpPr/>
            <p:nvPr/>
          </p:nvSpPr>
          <p:spPr>
            <a:xfrm flipH="1">
              <a:off x="6720698" y="2518312"/>
              <a:ext cx="384955" cy="595380"/>
            </a:xfrm>
            <a:custGeom>
              <a:avLst/>
              <a:gdLst/>
              <a:ahLst/>
              <a:cxnLst/>
              <a:rect l="l" t="t" r="r" b="b"/>
              <a:pathLst>
                <a:path w="17932" h="27734" extrusionOk="0">
                  <a:moveTo>
                    <a:pt x="10306" y="0"/>
                  </a:moveTo>
                  <a:cubicBezTo>
                    <a:pt x="9498" y="0"/>
                    <a:pt x="8987" y="379"/>
                    <a:pt x="10042" y="1393"/>
                  </a:cubicBezTo>
                  <a:cubicBezTo>
                    <a:pt x="11182" y="2502"/>
                    <a:pt x="12260" y="2851"/>
                    <a:pt x="12798" y="3643"/>
                  </a:cubicBezTo>
                  <a:cubicBezTo>
                    <a:pt x="11658" y="3250"/>
                    <a:pt x="10144" y="2869"/>
                    <a:pt x="8996" y="2869"/>
                  </a:cubicBezTo>
                  <a:cubicBezTo>
                    <a:pt x="8197" y="2869"/>
                    <a:pt x="7575" y="3054"/>
                    <a:pt x="7380" y="3548"/>
                  </a:cubicBezTo>
                  <a:cubicBezTo>
                    <a:pt x="6968" y="4530"/>
                    <a:pt x="8362" y="5005"/>
                    <a:pt x="8362" y="5005"/>
                  </a:cubicBezTo>
                  <a:cubicBezTo>
                    <a:pt x="8362" y="5005"/>
                    <a:pt x="8322" y="5003"/>
                    <a:pt x="8253" y="5003"/>
                  </a:cubicBezTo>
                  <a:cubicBezTo>
                    <a:pt x="7888" y="5003"/>
                    <a:pt x="6721" y="5070"/>
                    <a:pt x="6588" y="5924"/>
                  </a:cubicBezTo>
                  <a:cubicBezTo>
                    <a:pt x="6429" y="6780"/>
                    <a:pt x="7538" y="7097"/>
                    <a:pt x="7538" y="7097"/>
                  </a:cubicBezTo>
                  <a:cubicBezTo>
                    <a:pt x="7538" y="7097"/>
                    <a:pt x="6556" y="7223"/>
                    <a:pt x="6588" y="8079"/>
                  </a:cubicBezTo>
                  <a:cubicBezTo>
                    <a:pt x="6619" y="8998"/>
                    <a:pt x="8140" y="8808"/>
                    <a:pt x="9154" y="9410"/>
                  </a:cubicBezTo>
                  <a:cubicBezTo>
                    <a:pt x="9123" y="9822"/>
                    <a:pt x="9218" y="10424"/>
                    <a:pt x="9471" y="11184"/>
                  </a:cubicBezTo>
                  <a:cubicBezTo>
                    <a:pt x="9471" y="13561"/>
                    <a:pt x="10327" y="18853"/>
                    <a:pt x="9788" y="19201"/>
                  </a:cubicBezTo>
                  <a:cubicBezTo>
                    <a:pt x="8616" y="20057"/>
                    <a:pt x="5352" y="22117"/>
                    <a:pt x="2183" y="24842"/>
                  </a:cubicBezTo>
                  <a:cubicBezTo>
                    <a:pt x="261" y="26534"/>
                    <a:pt x="1" y="27734"/>
                    <a:pt x="1945" y="27734"/>
                  </a:cubicBezTo>
                  <a:cubicBezTo>
                    <a:pt x="2148" y="27734"/>
                    <a:pt x="2375" y="27721"/>
                    <a:pt x="2627" y="27694"/>
                  </a:cubicBezTo>
                  <a:cubicBezTo>
                    <a:pt x="7665" y="27187"/>
                    <a:pt x="12545" y="24747"/>
                    <a:pt x="15745" y="22655"/>
                  </a:cubicBezTo>
                  <a:cubicBezTo>
                    <a:pt x="16759" y="21990"/>
                    <a:pt x="17520" y="16286"/>
                    <a:pt x="17393" y="12293"/>
                  </a:cubicBezTo>
                  <a:cubicBezTo>
                    <a:pt x="17647" y="11184"/>
                    <a:pt x="17932" y="9632"/>
                    <a:pt x="17773" y="8237"/>
                  </a:cubicBezTo>
                  <a:cubicBezTo>
                    <a:pt x="17710" y="7857"/>
                    <a:pt x="17647" y="7318"/>
                    <a:pt x="17488" y="6780"/>
                  </a:cubicBezTo>
                  <a:cubicBezTo>
                    <a:pt x="17013" y="4593"/>
                    <a:pt x="16569" y="4023"/>
                    <a:pt x="17171" y="1837"/>
                  </a:cubicBezTo>
                  <a:cubicBezTo>
                    <a:pt x="17473" y="802"/>
                    <a:pt x="17203" y="61"/>
                    <a:pt x="16651" y="61"/>
                  </a:cubicBezTo>
                  <a:cubicBezTo>
                    <a:pt x="16391" y="61"/>
                    <a:pt x="16069" y="225"/>
                    <a:pt x="15714" y="601"/>
                  </a:cubicBezTo>
                  <a:cubicBezTo>
                    <a:pt x="15270" y="1076"/>
                    <a:pt x="14921" y="1646"/>
                    <a:pt x="14668" y="2185"/>
                  </a:cubicBezTo>
                  <a:cubicBezTo>
                    <a:pt x="13876" y="1488"/>
                    <a:pt x="12893" y="854"/>
                    <a:pt x="11658" y="284"/>
                  </a:cubicBezTo>
                  <a:cubicBezTo>
                    <a:pt x="11250" y="108"/>
                    <a:pt x="10736" y="0"/>
                    <a:pt x="10306" y="0"/>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5"/>
            <p:cNvSpPr/>
            <p:nvPr/>
          </p:nvSpPr>
          <p:spPr>
            <a:xfrm flipH="1">
              <a:off x="6827499" y="2623889"/>
              <a:ext cx="98643" cy="21618"/>
            </a:xfrm>
            <a:custGeom>
              <a:avLst/>
              <a:gdLst/>
              <a:ahLst/>
              <a:cxnLst/>
              <a:rect l="l" t="t" r="r" b="b"/>
              <a:pathLst>
                <a:path w="4595" h="1007" extrusionOk="0">
                  <a:moveTo>
                    <a:pt x="858" y="0"/>
                  </a:moveTo>
                  <a:cubicBezTo>
                    <a:pt x="588" y="0"/>
                    <a:pt x="322" y="17"/>
                    <a:pt x="63" y="56"/>
                  </a:cubicBezTo>
                  <a:cubicBezTo>
                    <a:pt x="0" y="56"/>
                    <a:pt x="0" y="87"/>
                    <a:pt x="63" y="87"/>
                  </a:cubicBezTo>
                  <a:cubicBezTo>
                    <a:pt x="1996" y="246"/>
                    <a:pt x="3803" y="753"/>
                    <a:pt x="4595" y="1006"/>
                  </a:cubicBezTo>
                  <a:cubicBezTo>
                    <a:pt x="3976" y="549"/>
                    <a:pt x="2375" y="0"/>
                    <a:pt x="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5"/>
            <p:cNvSpPr/>
            <p:nvPr/>
          </p:nvSpPr>
          <p:spPr>
            <a:xfrm flipH="1">
              <a:off x="6845188" y="2668112"/>
              <a:ext cx="99330" cy="16165"/>
            </a:xfrm>
            <a:custGeom>
              <a:avLst/>
              <a:gdLst/>
              <a:ahLst/>
              <a:cxnLst/>
              <a:rect l="l" t="t" r="r" b="b"/>
              <a:pathLst>
                <a:path w="4627" h="753" extrusionOk="0">
                  <a:moveTo>
                    <a:pt x="1056" y="1"/>
                  </a:moveTo>
                  <a:cubicBezTo>
                    <a:pt x="709" y="1"/>
                    <a:pt x="364" y="27"/>
                    <a:pt x="32" y="87"/>
                  </a:cubicBezTo>
                  <a:cubicBezTo>
                    <a:pt x="0" y="87"/>
                    <a:pt x="0" y="119"/>
                    <a:pt x="32" y="119"/>
                  </a:cubicBezTo>
                  <a:cubicBezTo>
                    <a:pt x="2092" y="214"/>
                    <a:pt x="3866" y="562"/>
                    <a:pt x="4627" y="752"/>
                  </a:cubicBezTo>
                  <a:cubicBezTo>
                    <a:pt x="4037" y="470"/>
                    <a:pt x="2532" y="1"/>
                    <a:pt x="1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5"/>
            <p:cNvSpPr/>
            <p:nvPr/>
          </p:nvSpPr>
          <p:spPr>
            <a:xfrm flipH="1">
              <a:off x="6885998" y="2965888"/>
              <a:ext cx="244236" cy="156799"/>
            </a:xfrm>
            <a:custGeom>
              <a:avLst/>
              <a:gdLst/>
              <a:ahLst/>
              <a:cxnLst/>
              <a:rect l="l" t="t" r="r" b="b"/>
              <a:pathLst>
                <a:path w="11377" h="7304" extrusionOk="0">
                  <a:moveTo>
                    <a:pt x="7828" y="0"/>
                  </a:moveTo>
                  <a:cubicBezTo>
                    <a:pt x="7828" y="0"/>
                    <a:pt x="3898" y="2694"/>
                    <a:pt x="2187" y="4183"/>
                  </a:cubicBezTo>
                  <a:cubicBezTo>
                    <a:pt x="539" y="5704"/>
                    <a:pt x="1" y="7066"/>
                    <a:pt x="3074" y="7288"/>
                  </a:cubicBezTo>
                  <a:cubicBezTo>
                    <a:pt x="3240" y="7299"/>
                    <a:pt x="3413" y="7304"/>
                    <a:pt x="3591" y="7304"/>
                  </a:cubicBezTo>
                  <a:cubicBezTo>
                    <a:pt x="6675" y="7304"/>
                    <a:pt x="11377" y="5831"/>
                    <a:pt x="11377" y="5831"/>
                  </a:cubicBezTo>
                  <a:lnTo>
                    <a:pt x="782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5"/>
            <p:cNvSpPr/>
            <p:nvPr/>
          </p:nvSpPr>
          <p:spPr>
            <a:xfrm flipH="1">
              <a:off x="6913197" y="2987356"/>
              <a:ext cx="65111" cy="105384"/>
            </a:xfrm>
            <a:custGeom>
              <a:avLst/>
              <a:gdLst/>
              <a:ahLst/>
              <a:cxnLst/>
              <a:rect l="l" t="t" r="r" b="b"/>
              <a:pathLst>
                <a:path w="3033" h="4909" extrusionOk="0">
                  <a:moveTo>
                    <a:pt x="15" y="0"/>
                  </a:moveTo>
                  <a:cubicBezTo>
                    <a:pt x="8" y="0"/>
                    <a:pt x="1" y="14"/>
                    <a:pt x="22" y="14"/>
                  </a:cubicBezTo>
                  <a:cubicBezTo>
                    <a:pt x="22" y="4"/>
                    <a:pt x="18" y="0"/>
                    <a:pt x="15" y="0"/>
                  </a:cubicBezTo>
                  <a:close/>
                  <a:moveTo>
                    <a:pt x="22" y="14"/>
                  </a:moveTo>
                  <a:cubicBezTo>
                    <a:pt x="307" y="458"/>
                    <a:pt x="2430" y="4197"/>
                    <a:pt x="3000" y="4894"/>
                  </a:cubicBezTo>
                  <a:cubicBezTo>
                    <a:pt x="3011" y="4905"/>
                    <a:pt x="3018" y="4908"/>
                    <a:pt x="3023" y="4908"/>
                  </a:cubicBezTo>
                  <a:cubicBezTo>
                    <a:pt x="3032" y="4908"/>
                    <a:pt x="3032" y="4894"/>
                    <a:pt x="3032" y="4894"/>
                  </a:cubicBezTo>
                  <a:cubicBezTo>
                    <a:pt x="2652" y="4038"/>
                    <a:pt x="1289" y="1852"/>
                    <a:pt x="22"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5"/>
            <p:cNvSpPr/>
            <p:nvPr/>
          </p:nvSpPr>
          <p:spPr>
            <a:xfrm flipH="1">
              <a:off x="6889390" y="3064510"/>
              <a:ext cx="234726" cy="58134"/>
            </a:xfrm>
            <a:custGeom>
              <a:avLst/>
              <a:gdLst/>
              <a:ahLst/>
              <a:cxnLst/>
              <a:rect l="l" t="t" r="r" b="b"/>
              <a:pathLst>
                <a:path w="10934" h="2708" extrusionOk="0">
                  <a:moveTo>
                    <a:pt x="1490" y="1"/>
                  </a:moveTo>
                  <a:lnTo>
                    <a:pt x="1490" y="1"/>
                  </a:lnTo>
                  <a:cubicBezTo>
                    <a:pt x="191" y="1332"/>
                    <a:pt x="1" y="2504"/>
                    <a:pt x="2758" y="2694"/>
                  </a:cubicBezTo>
                  <a:cubicBezTo>
                    <a:pt x="2915" y="2703"/>
                    <a:pt x="3078" y="2708"/>
                    <a:pt x="3246" y="2708"/>
                  </a:cubicBezTo>
                  <a:cubicBezTo>
                    <a:pt x="6017" y="2708"/>
                    <a:pt x="10067" y="1537"/>
                    <a:pt x="10933" y="1268"/>
                  </a:cubicBezTo>
                  <a:lnTo>
                    <a:pt x="1490"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5"/>
            <p:cNvSpPr/>
            <p:nvPr/>
          </p:nvSpPr>
          <p:spPr>
            <a:xfrm flipH="1">
              <a:off x="6937005" y="3047057"/>
              <a:ext cx="419067" cy="423146"/>
            </a:xfrm>
            <a:custGeom>
              <a:avLst/>
              <a:gdLst/>
              <a:ahLst/>
              <a:cxnLst/>
              <a:rect l="l" t="t" r="r" b="b"/>
              <a:pathLst>
                <a:path w="19521" h="19711" extrusionOk="0">
                  <a:moveTo>
                    <a:pt x="12048" y="1"/>
                  </a:moveTo>
                  <a:cubicBezTo>
                    <a:pt x="11299" y="1"/>
                    <a:pt x="10534" y="193"/>
                    <a:pt x="9855" y="687"/>
                  </a:cubicBezTo>
                  <a:cubicBezTo>
                    <a:pt x="5166" y="4078"/>
                    <a:pt x="1" y="19098"/>
                    <a:pt x="32" y="19224"/>
                  </a:cubicBezTo>
                  <a:cubicBezTo>
                    <a:pt x="32" y="19224"/>
                    <a:pt x="16448" y="19710"/>
                    <a:pt x="19073" y="19710"/>
                  </a:cubicBezTo>
                  <a:cubicBezTo>
                    <a:pt x="19292" y="19710"/>
                    <a:pt x="19415" y="19707"/>
                    <a:pt x="19425" y="19700"/>
                  </a:cubicBezTo>
                  <a:cubicBezTo>
                    <a:pt x="19520" y="19668"/>
                    <a:pt x="17809" y="5535"/>
                    <a:pt x="15718" y="1669"/>
                  </a:cubicBezTo>
                  <a:cubicBezTo>
                    <a:pt x="15366" y="988"/>
                    <a:pt x="13747" y="1"/>
                    <a:pt x="1204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5"/>
            <p:cNvSpPr/>
            <p:nvPr/>
          </p:nvSpPr>
          <p:spPr>
            <a:xfrm flipH="1">
              <a:off x="7021452" y="3171898"/>
              <a:ext cx="114808" cy="163089"/>
            </a:xfrm>
            <a:custGeom>
              <a:avLst/>
              <a:gdLst/>
              <a:ahLst/>
              <a:cxnLst/>
              <a:rect l="l" t="t" r="r" b="b"/>
              <a:pathLst>
                <a:path w="5348" h="7597" extrusionOk="0">
                  <a:moveTo>
                    <a:pt x="4326" y="1"/>
                  </a:moveTo>
                  <a:cubicBezTo>
                    <a:pt x="4289" y="1"/>
                    <a:pt x="4252" y="8"/>
                    <a:pt x="4215" y="23"/>
                  </a:cubicBezTo>
                  <a:cubicBezTo>
                    <a:pt x="3074" y="467"/>
                    <a:pt x="3169" y="3477"/>
                    <a:pt x="3169" y="3477"/>
                  </a:cubicBezTo>
                  <a:cubicBezTo>
                    <a:pt x="3169" y="3477"/>
                    <a:pt x="2796" y="117"/>
                    <a:pt x="1433" y="117"/>
                  </a:cubicBezTo>
                  <a:cubicBezTo>
                    <a:pt x="1420" y="117"/>
                    <a:pt x="1408" y="118"/>
                    <a:pt x="1395" y="118"/>
                  </a:cubicBezTo>
                  <a:cubicBezTo>
                    <a:pt x="1" y="150"/>
                    <a:pt x="32" y="2685"/>
                    <a:pt x="634" y="3984"/>
                  </a:cubicBezTo>
                  <a:cubicBezTo>
                    <a:pt x="1680" y="6392"/>
                    <a:pt x="3328" y="7596"/>
                    <a:pt x="3328" y="7596"/>
                  </a:cubicBezTo>
                  <a:cubicBezTo>
                    <a:pt x="3328" y="7596"/>
                    <a:pt x="5007" y="5220"/>
                    <a:pt x="5229" y="2780"/>
                  </a:cubicBezTo>
                  <a:cubicBezTo>
                    <a:pt x="5347" y="1363"/>
                    <a:pt x="4832" y="1"/>
                    <a:pt x="4326"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5"/>
            <p:cNvSpPr/>
            <p:nvPr/>
          </p:nvSpPr>
          <p:spPr>
            <a:xfrm flipH="1">
              <a:off x="7120680" y="2898587"/>
              <a:ext cx="223155" cy="207913"/>
            </a:xfrm>
            <a:custGeom>
              <a:avLst/>
              <a:gdLst/>
              <a:ahLst/>
              <a:cxnLst/>
              <a:rect l="l" t="t" r="r" b="b"/>
              <a:pathLst>
                <a:path w="10395" h="9685" extrusionOk="0">
                  <a:moveTo>
                    <a:pt x="6881" y="0"/>
                  </a:moveTo>
                  <a:cubicBezTo>
                    <a:pt x="4048" y="0"/>
                    <a:pt x="97" y="2537"/>
                    <a:pt x="635" y="4244"/>
                  </a:cubicBezTo>
                  <a:cubicBezTo>
                    <a:pt x="788" y="4660"/>
                    <a:pt x="1130" y="4796"/>
                    <a:pt x="1513" y="4796"/>
                  </a:cubicBezTo>
                  <a:cubicBezTo>
                    <a:pt x="2237" y="4796"/>
                    <a:pt x="3106" y="4308"/>
                    <a:pt x="3106" y="4308"/>
                  </a:cubicBezTo>
                  <a:lnTo>
                    <a:pt x="3106" y="4308"/>
                  </a:lnTo>
                  <a:cubicBezTo>
                    <a:pt x="3106" y="4308"/>
                    <a:pt x="1" y="8522"/>
                    <a:pt x="2599" y="9504"/>
                  </a:cubicBezTo>
                  <a:cubicBezTo>
                    <a:pt x="2927" y="9630"/>
                    <a:pt x="3239" y="9684"/>
                    <a:pt x="3534" y="9684"/>
                  </a:cubicBezTo>
                  <a:cubicBezTo>
                    <a:pt x="5552" y="9684"/>
                    <a:pt x="6782" y="7128"/>
                    <a:pt x="6782" y="7128"/>
                  </a:cubicBezTo>
                  <a:cubicBezTo>
                    <a:pt x="6782" y="7128"/>
                    <a:pt x="6883" y="7960"/>
                    <a:pt x="7692" y="7960"/>
                  </a:cubicBezTo>
                  <a:cubicBezTo>
                    <a:pt x="7790" y="7960"/>
                    <a:pt x="7898" y="7947"/>
                    <a:pt x="8018" y="7920"/>
                  </a:cubicBezTo>
                  <a:cubicBezTo>
                    <a:pt x="9127" y="7698"/>
                    <a:pt x="10394" y="3135"/>
                    <a:pt x="9222" y="1107"/>
                  </a:cubicBezTo>
                  <a:cubicBezTo>
                    <a:pt x="8749" y="319"/>
                    <a:pt x="7885" y="0"/>
                    <a:pt x="688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5"/>
            <p:cNvSpPr/>
            <p:nvPr/>
          </p:nvSpPr>
          <p:spPr>
            <a:xfrm flipH="1">
              <a:off x="6811162" y="2822399"/>
              <a:ext cx="250354" cy="196084"/>
            </a:xfrm>
            <a:custGeom>
              <a:avLst/>
              <a:gdLst/>
              <a:ahLst/>
              <a:cxnLst/>
              <a:rect l="l" t="t" r="r" b="b"/>
              <a:pathLst>
                <a:path w="11662" h="9134" extrusionOk="0">
                  <a:moveTo>
                    <a:pt x="4337" y="1"/>
                  </a:moveTo>
                  <a:cubicBezTo>
                    <a:pt x="3962" y="1"/>
                    <a:pt x="3609" y="49"/>
                    <a:pt x="3296" y="156"/>
                  </a:cubicBezTo>
                  <a:cubicBezTo>
                    <a:pt x="1" y="1275"/>
                    <a:pt x="2042" y="9133"/>
                    <a:pt x="4424" y="9133"/>
                  </a:cubicBezTo>
                  <a:cubicBezTo>
                    <a:pt x="4470" y="9133"/>
                    <a:pt x="4517" y="9130"/>
                    <a:pt x="4563" y="9124"/>
                  </a:cubicBezTo>
                  <a:cubicBezTo>
                    <a:pt x="5926" y="8966"/>
                    <a:pt x="5197" y="6748"/>
                    <a:pt x="5197" y="6747"/>
                  </a:cubicBezTo>
                  <a:lnTo>
                    <a:pt x="5197" y="6747"/>
                  </a:lnTo>
                  <a:cubicBezTo>
                    <a:pt x="5197" y="6748"/>
                    <a:pt x="7251" y="9065"/>
                    <a:pt x="8874" y="9065"/>
                  </a:cubicBezTo>
                  <a:cubicBezTo>
                    <a:pt x="9356" y="9065"/>
                    <a:pt x="9799" y="8861"/>
                    <a:pt x="10140" y="8332"/>
                  </a:cubicBezTo>
                  <a:cubicBezTo>
                    <a:pt x="11661" y="6050"/>
                    <a:pt x="8683" y="3737"/>
                    <a:pt x="8683" y="3737"/>
                  </a:cubicBezTo>
                  <a:lnTo>
                    <a:pt x="8683" y="3737"/>
                  </a:lnTo>
                  <a:cubicBezTo>
                    <a:pt x="8683" y="3737"/>
                    <a:pt x="8705" y="3739"/>
                    <a:pt x="8743" y="3739"/>
                  </a:cubicBezTo>
                  <a:cubicBezTo>
                    <a:pt x="8966" y="3739"/>
                    <a:pt x="9728" y="3670"/>
                    <a:pt x="9728" y="2723"/>
                  </a:cubicBezTo>
                  <a:cubicBezTo>
                    <a:pt x="9701" y="1771"/>
                    <a:pt x="6614" y="1"/>
                    <a:pt x="433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5"/>
            <p:cNvSpPr/>
            <p:nvPr/>
          </p:nvSpPr>
          <p:spPr>
            <a:xfrm flipH="1">
              <a:off x="7009436" y="3003091"/>
              <a:ext cx="128955" cy="126122"/>
            </a:xfrm>
            <a:custGeom>
              <a:avLst/>
              <a:gdLst/>
              <a:ahLst/>
              <a:cxnLst/>
              <a:rect l="l" t="t" r="r" b="b"/>
              <a:pathLst>
                <a:path w="6007" h="5875" extrusionOk="0">
                  <a:moveTo>
                    <a:pt x="1765" y="1"/>
                  </a:moveTo>
                  <a:cubicBezTo>
                    <a:pt x="1705" y="1"/>
                    <a:pt x="1645" y="4"/>
                    <a:pt x="1585" y="10"/>
                  </a:cubicBezTo>
                  <a:cubicBezTo>
                    <a:pt x="1" y="168"/>
                    <a:pt x="32" y="1943"/>
                    <a:pt x="571" y="3400"/>
                  </a:cubicBezTo>
                  <a:cubicBezTo>
                    <a:pt x="1094" y="4847"/>
                    <a:pt x="2036" y="5875"/>
                    <a:pt x="3018" y="5875"/>
                  </a:cubicBezTo>
                  <a:cubicBezTo>
                    <a:pt x="3048" y="5875"/>
                    <a:pt x="3077" y="5874"/>
                    <a:pt x="3106" y="5872"/>
                  </a:cubicBezTo>
                  <a:cubicBezTo>
                    <a:pt x="4183" y="5777"/>
                    <a:pt x="4025" y="4161"/>
                    <a:pt x="4025" y="4161"/>
                  </a:cubicBezTo>
                  <a:lnTo>
                    <a:pt x="4025" y="4161"/>
                  </a:lnTo>
                  <a:cubicBezTo>
                    <a:pt x="4025" y="4161"/>
                    <a:pt x="4639" y="5185"/>
                    <a:pt x="5224" y="5185"/>
                  </a:cubicBezTo>
                  <a:cubicBezTo>
                    <a:pt x="5290" y="5185"/>
                    <a:pt x="5355" y="5172"/>
                    <a:pt x="5419" y="5143"/>
                  </a:cubicBezTo>
                  <a:cubicBezTo>
                    <a:pt x="6007" y="4896"/>
                    <a:pt x="4180" y="1"/>
                    <a:pt x="1765"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5"/>
            <p:cNvSpPr/>
            <p:nvPr/>
          </p:nvSpPr>
          <p:spPr>
            <a:xfrm flipH="1">
              <a:off x="7025451" y="2888326"/>
              <a:ext cx="106822" cy="200056"/>
            </a:xfrm>
            <a:custGeom>
              <a:avLst/>
              <a:gdLst/>
              <a:ahLst/>
              <a:cxnLst/>
              <a:rect l="l" t="t" r="r" b="b"/>
              <a:pathLst>
                <a:path w="4976" h="9319" extrusionOk="0">
                  <a:moveTo>
                    <a:pt x="666" y="1"/>
                  </a:moveTo>
                  <a:cubicBezTo>
                    <a:pt x="666" y="1"/>
                    <a:pt x="1" y="6370"/>
                    <a:pt x="32" y="6528"/>
                  </a:cubicBezTo>
                  <a:cubicBezTo>
                    <a:pt x="95" y="6935"/>
                    <a:pt x="1887" y="9318"/>
                    <a:pt x="3609" y="9318"/>
                  </a:cubicBezTo>
                  <a:cubicBezTo>
                    <a:pt x="3632" y="9318"/>
                    <a:pt x="3654" y="9318"/>
                    <a:pt x="3676" y="9317"/>
                  </a:cubicBezTo>
                  <a:cubicBezTo>
                    <a:pt x="4215" y="9253"/>
                    <a:pt x="4215" y="6180"/>
                    <a:pt x="4215" y="6180"/>
                  </a:cubicBezTo>
                  <a:lnTo>
                    <a:pt x="4247" y="5926"/>
                  </a:lnTo>
                  <a:lnTo>
                    <a:pt x="4976" y="2726"/>
                  </a:lnTo>
                  <a:lnTo>
                    <a:pt x="666" y="1"/>
                  </a:ln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5"/>
            <p:cNvSpPr/>
            <p:nvPr/>
          </p:nvSpPr>
          <p:spPr>
            <a:xfrm flipH="1">
              <a:off x="7025451" y="2888326"/>
              <a:ext cx="101370" cy="158516"/>
            </a:xfrm>
            <a:custGeom>
              <a:avLst/>
              <a:gdLst/>
              <a:ahLst/>
              <a:cxnLst/>
              <a:rect l="l" t="t" r="r" b="b"/>
              <a:pathLst>
                <a:path w="4722" h="7384" extrusionOk="0">
                  <a:moveTo>
                    <a:pt x="444" y="1"/>
                  </a:moveTo>
                  <a:cubicBezTo>
                    <a:pt x="444" y="1"/>
                    <a:pt x="190" y="2187"/>
                    <a:pt x="0" y="3993"/>
                  </a:cubicBezTo>
                  <a:cubicBezTo>
                    <a:pt x="476" y="5229"/>
                    <a:pt x="1553" y="7004"/>
                    <a:pt x="3929" y="7384"/>
                  </a:cubicBezTo>
                  <a:cubicBezTo>
                    <a:pt x="3961" y="6750"/>
                    <a:pt x="3961" y="6180"/>
                    <a:pt x="3961" y="6180"/>
                  </a:cubicBezTo>
                  <a:lnTo>
                    <a:pt x="3993" y="5958"/>
                  </a:lnTo>
                  <a:lnTo>
                    <a:pt x="4722" y="2726"/>
                  </a:lnTo>
                  <a:lnTo>
                    <a:pt x="444"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5"/>
            <p:cNvSpPr/>
            <p:nvPr/>
          </p:nvSpPr>
          <p:spPr>
            <a:xfrm flipH="1">
              <a:off x="6864917" y="2689022"/>
              <a:ext cx="376196" cy="337834"/>
            </a:xfrm>
            <a:custGeom>
              <a:avLst/>
              <a:gdLst/>
              <a:ahLst/>
              <a:cxnLst/>
              <a:rect l="l" t="t" r="r" b="b"/>
              <a:pathLst>
                <a:path w="17524" h="15737" extrusionOk="0">
                  <a:moveTo>
                    <a:pt x="7645" y="0"/>
                  </a:moveTo>
                  <a:cubicBezTo>
                    <a:pt x="6532" y="0"/>
                    <a:pt x="5478" y="341"/>
                    <a:pt x="4564" y="856"/>
                  </a:cubicBezTo>
                  <a:cubicBezTo>
                    <a:pt x="1870" y="2409"/>
                    <a:pt x="1" y="5799"/>
                    <a:pt x="3708" y="11630"/>
                  </a:cubicBezTo>
                  <a:cubicBezTo>
                    <a:pt x="5804" y="14898"/>
                    <a:pt x="8040" y="15737"/>
                    <a:pt x="9817" y="15737"/>
                  </a:cubicBezTo>
                  <a:cubicBezTo>
                    <a:pt x="11211" y="15737"/>
                    <a:pt x="12323" y="15221"/>
                    <a:pt x="12866" y="14957"/>
                  </a:cubicBezTo>
                  <a:cubicBezTo>
                    <a:pt x="14197" y="14291"/>
                    <a:pt x="17524" y="11693"/>
                    <a:pt x="14450" y="5514"/>
                  </a:cubicBezTo>
                  <a:cubicBezTo>
                    <a:pt x="12375" y="1384"/>
                    <a:pt x="9889" y="0"/>
                    <a:pt x="7645" y="0"/>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5"/>
            <p:cNvSpPr/>
            <p:nvPr/>
          </p:nvSpPr>
          <p:spPr>
            <a:xfrm flipH="1">
              <a:off x="6946536" y="2795415"/>
              <a:ext cx="29282" cy="14813"/>
            </a:xfrm>
            <a:custGeom>
              <a:avLst/>
              <a:gdLst/>
              <a:ahLst/>
              <a:cxnLst/>
              <a:rect l="l" t="t" r="r" b="b"/>
              <a:pathLst>
                <a:path w="1364" h="690" extrusionOk="0">
                  <a:moveTo>
                    <a:pt x="796" y="0"/>
                  </a:moveTo>
                  <a:cubicBezTo>
                    <a:pt x="717" y="0"/>
                    <a:pt x="632" y="8"/>
                    <a:pt x="540" y="19"/>
                  </a:cubicBezTo>
                  <a:cubicBezTo>
                    <a:pt x="286" y="51"/>
                    <a:pt x="96" y="146"/>
                    <a:pt x="33" y="368"/>
                  </a:cubicBezTo>
                  <a:cubicBezTo>
                    <a:pt x="1" y="463"/>
                    <a:pt x="64" y="621"/>
                    <a:pt x="128" y="653"/>
                  </a:cubicBezTo>
                  <a:cubicBezTo>
                    <a:pt x="221" y="680"/>
                    <a:pt x="298" y="690"/>
                    <a:pt x="370" y="690"/>
                  </a:cubicBezTo>
                  <a:cubicBezTo>
                    <a:pt x="468" y="690"/>
                    <a:pt x="557" y="671"/>
                    <a:pt x="666" y="653"/>
                  </a:cubicBezTo>
                  <a:cubicBezTo>
                    <a:pt x="825" y="653"/>
                    <a:pt x="983" y="621"/>
                    <a:pt x="1142" y="558"/>
                  </a:cubicBezTo>
                  <a:cubicBezTo>
                    <a:pt x="1332" y="495"/>
                    <a:pt x="1363" y="178"/>
                    <a:pt x="1173" y="83"/>
                  </a:cubicBezTo>
                  <a:cubicBezTo>
                    <a:pt x="1053" y="22"/>
                    <a:pt x="932" y="0"/>
                    <a:pt x="7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5"/>
            <p:cNvSpPr/>
            <p:nvPr/>
          </p:nvSpPr>
          <p:spPr>
            <a:xfrm flipH="1">
              <a:off x="7026138" y="2830235"/>
              <a:ext cx="26126" cy="21317"/>
            </a:xfrm>
            <a:custGeom>
              <a:avLst/>
              <a:gdLst/>
              <a:ahLst/>
              <a:cxnLst/>
              <a:rect l="l" t="t" r="r" b="b"/>
              <a:pathLst>
                <a:path w="1217" h="993" extrusionOk="0">
                  <a:moveTo>
                    <a:pt x="861" y="0"/>
                  </a:moveTo>
                  <a:cubicBezTo>
                    <a:pt x="716" y="0"/>
                    <a:pt x="564" y="64"/>
                    <a:pt x="456" y="172"/>
                  </a:cubicBezTo>
                  <a:cubicBezTo>
                    <a:pt x="266" y="298"/>
                    <a:pt x="140" y="457"/>
                    <a:pt x="76" y="679"/>
                  </a:cubicBezTo>
                  <a:cubicBezTo>
                    <a:pt x="0" y="856"/>
                    <a:pt x="146" y="992"/>
                    <a:pt x="305" y="992"/>
                  </a:cubicBezTo>
                  <a:cubicBezTo>
                    <a:pt x="345" y="992"/>
                    <a:pt x="386" y="983"/>
                    <a:pt x="425" y="964"/>
                  </a:cubicBezTo>
                  <a:cubicBezTo>
                    <a:pt x="583" y="901"/>
                    <a:pt x="710" y="805"/>
                    <a:pt x="805" y="679"/>
                  </a:cubicBezTo>
                  <a:cubicBezTo>
                    <a:pt x="963" y="584"/>
                    <a:pt x="1090" y="520"/>
                    <a:pt x="1185" y="330"/>
                  </a:cubicBezTo>
                  <a:cubicBezTo>
                    <a:pt x="1217" y="267"/>
                    <a:pt x="1122" y="108"/>
                    <a:pt x="1059" y="45"/>
                  </a:cubicBezTo>
                  <a:cubicBezTo>
                    <a:pt x="998" y="14"/>
                    <a:pt x="930" y="0"/>
                    <a:pt x="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5"/>
            <p:cNvSpPr/>
            <p:nvPr/>
          </p:nvSpPr>
          <p:spPr>
            <a:xfrm flipH="1">
              <a:off x="6964225" y="2940020"/>
              <a:ext cx="20437" cy="10090"/>
            </a:xfrm>
            <a:custGeom>
              <a:avLst/>
              <a:gdLst/>
              <a:ahLst/>
              <a:cxnLst/>
              <a:rect l="l" t="t" r="r" b="b"/>
              <a:pathLst>
                <a:path w="952" h="470" extrusionOk="0">
                  <a:moveTo>
                    <a:pt x="920" y="1"/>
                  </a:moveTo>
                  <a:cubicBezTo>
                    <a:pt x="793" y="128"/>
                    <a:pt x="635" y="254"/>
                    <a:pt x="476" y="286"/>
                  </a:cubicBezTo>
                  <a:cubicBezTo>
                    <a:pt x="448" y="292"/>
                    <a:pt x="420" y="294"/>
                    <a:pt x="392" y="294"/>
                  </a:cubicBezTo>
                  <a:cubicBezTo>
                    <a:pt x="262" y="294"/>
                    <a:pt x="131" y="238"/>
                    <a:pt x="1" y="159"/>
                  </a:cubicBezTo>
                  <a:lnTo>
                    <a:pt x="1" y="159"/>
                  </a:lnTo>
                  <a:cubicBezTo>
                    <a:pt x="79" y="315"/>
                    <a:pt x="198" y="470"/>
                    <a:pt x="361" y="470"/>
                  </a:cubicBezTo>
                  <a:cubicBezTo>
                    <a:pt x="397" y="470"/>
                    <a:pt x="436" y="462"/>
                    <a:pt x="476" y="445"/>
                  </a:cubicBezTo>
                  <a:cubicBezTo>
                    <a:pt x="666" y="413"/>
                    <a:pt x="920" y="223"/>
                    <a:pt x="9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5"/>
            <p:cNvSpPr/>
            <p:nvPr/>
          </p:nvSpPr>
          <p:spPr>
            <a:xfrm flipH="1">
              <a:off x="6941770" y="2836353"/>
              <a:ext cx="46971" cy="84668"/>
            </a:xfrm>
            <a:custGeom>
              <a:avLst/>
              <a:gdLst/>
              <a:ahLst/>
              <a:cxnLst/>
              <a:rect l="l" t="t" r="r" b="b"/>
              <a:pathLst>
                <a:path w="2188" h="3944" extrusionOk="0">
                  <a:moveTo>
                    <a:pt x="468" y="0"/>
                  </a:moveTo>
                  <a:cubicBezTo>
                    <a:pt x="431" y="0"/>
                    <a:pt x="390" y="23"/>
                    <a:pt x="413" y="45"/>
                  </a:cubicBezTo>
                  <a:cubicBezTo>
                    <a:pt x="825" y="806"/>
                    <a:pt x="1490" y="1915"/>
                    <a:pt x="1744" y="2295"/>
                  </a:cubicBezTo>
                  <a:cubicBezTo>
                    <a:pt x="1617" y="2295"/>
                    <a:pt x="1237" y="2390"/>
                    <a:pt x="983" y="2422"/>
                  </a:cubicBezTo>
                  <a:cubicBezTo>
                    <a:pt x="951" y="2453"/>
                    <a:pt x="1585" y="3404"/>
                    <a:pt x="1585" y="3499"/>
                  </a:cubicBezTo>
                  <a:cubicBezTo>
                    <a:pt x="1237" y="3630"/>
                    <a:pt x="904" y="3715"/>
                    <a:pt x="556" y="3715"/>
                  </a:cubicBezTo>
                  <a:cubicBezTo>
                    <a:pt x="396" y="3715"/>
                    <a:pt x="233" y="3697"/>
                    <a:pt x="64" y="3658"/>
                  </a:cubicBezTo>
                  <a:cubicBezTo>
                    <a:pt x="32" y="3658"/>
                    <a:pt x="1" y="3689"/>
                    <a:pt x="32" y="3721"/>
                  </a:cubicBezTo>
                  <a:cubicBezTo>
                    <a:pt x="258" y="3871"/>
                    <a:pt x="520" y="3943"/>
                    <a:pt x="787" y="3943"/>
                  </a:cubicBezTo>
                  <a:cubicBezTo>
                    <a:pt x="1081" y="3943"/>
                    <a:pt x="1382" y="3856"/>
                    <a:pt x="1649" y="3689"/>
                  </a:cubicBezTo>
                  <a:cubicBezTo>
                    <a:pt x="1775" y="3658"/>
                    <a:pt x="1807" y="3626"/>
                    <a:pt x="1807" y="3562"/>
                  </a:cubicBezTo>
                  <a:cubicBezTo>
                    <a:pt x="1680" y="3309"/>
                    <a:pt x="1332" y="2675"/>
                    <a:pt x="1332" y="2675"/>
                  </a:cubicBezTo>
                  <a:cubicBezTo>
                    <a:pt x="1490" y="2675"/>
                    <a:pt x="2187" y="2548"/>
                    <a:pt x="2156" y="2453"/>
                  </a:cubicBezTo>
                  <a:cubicBezTo>
                    <a:pt x="1680" y="1598"/>
                    <a:pt x="1300" y="1027"/>
                    <a:pt x="508" y="13"/>
                  </a:cubicBezTo>
                  <a:cubicBezTo>
                    <a:pt x="499" y="4"/>
                    <a:pt x="484" y="0"/>
                    <a:pt x="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5"/>
            <p:cNvSpPr/>
            <p:nvPr/>
          </p:nvSpPr>
          <p:spPr>
            <a:xfrm flipH="1">
              <a:off x="7026803" y="2870637"/>
              <a:ext cx="18398" cy="13696"/>
            </a:xfrm>
            <a:custGeom>
              <a:avLst/>
              <a:gdLst/>
              <a:ahLst/>
              <a:cxnLst/>
              <a:rect l="l" t="t" r="r" b="b"/>
              <a:pathLst>
                <a:path w="857" h="638" extrusionOk="0">
                  <a:moveTo>
                    <a:pt x="698" y="1"/>
                  </a:moveTo>
                  <a:cubicBezTo>
                    <a:pt x="634" y="128"/>
                    <a:pt x="603" y="223"/>
                    <a:pt x="476" y="286"/>
                  </a:cubicBezTo>
                  <a:cubicBezTo>
                    <a:pt x="455" y="290"/>
                    <a:pt x="434" y="292"/>
                    <a:pt x="412" y="292"/>
                  </a:cubicBezTo>
                  <a:cubicBezTo>
                    <a:pt x="275" y="292"/>
                    <a:pt x="138" y="210"/>
                    <a:pt x="1" y="128"/>
                  </a:cubicBezTo>
                  <a:lnTo>
                    <a:pt x="1" y="159"/>
                  </a:lnTo>
                  <a:cubicBezTo>
                    <a:pt x="90" y="426"/>
                    <a:pt x="262" y="638"/>
                    <a:pt x="517" y="638"/>
                  </a:cubicBezTo>
                  <a:cubicBezTo>
                    <a:pt x="535" y="638"/>
                    <a:pt x="553" y="637"/>
                    <a:pt x="571" y="635"/>
                  </a:cubicBezTo>
                  <a:cubicBezTo>
                    <a:pt x="634" y="603"/>
                    <a:pt x="730" y="540"/>
                    <a:pt x="761" y="476"/>
                  </a:cubicBezTo>
                  <a:cubicBezTo>
                    <a:pt x="793" y="444"/>
                    <a:pt x="856" y="349"/>
                    <a:pt x="856" y="318"/>
                  </a:cubicBezTo>
                  <a:cubicBezTo>
                    <a:pt x="761" y="223"/>
                    <a:pt x="730" y="128"/>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5"/>
            <p:cNvSpPr/>
            <p:nvPr/>
          </p:nvSpPr>
          <p:spPr>
            <a:xfrm flipH="1">
              <a:off x="7005722" y="2862608"/>
              <a:ext cx="25868" cy="27113"/>
            </a:xfrm>
            <a:custGeom>
              <a:avLst/>
              <a:gdLst/>
              <a:ahLst/>
              <a:cxnLst/>
              <a:rect l="l" t="t" r="r" b="b"/>
              <a:pathLst>
                <a:path w="1205" h="1263" extrusionOk="0">
                  <a:moveTo>
                    <a:pt x="535" y="0"/>
                  </a:moveTo>
                  <a:cubicBezTo>
                    <a:pt x="492" y="0"/>
                    <a:pt x="450" y="8"/>
                    <a:pt x="412" y="26"/>
                  </a:cubicBezTo>
                  <a:cubicBezTo>
                    <a:pt x="254" y="58"/>
                    <a:pt x="127" y="185"/>
                    <a:pt x="96" y="280"/>
                  </a:cubicBezTo>
                  <a:cubicBezTo>
                    <a:pt x="64" y="438"/>
                    <a:pt x="0" y="565"/>
                    <a:pt x="64" y="692"/>
                  </a:cubicBezTo>
                  <a:cubicBezTo>
                    <a:pt x="96" y="914"/>
                    <a:pt x="159" y="1135"/>
                    <a:pt x="286" y="1262"/>
                  </a:cubicBezTo>
                  <a:cubicBezTo>
                    <a:pt x="254" y="1072"/>
                    <a:pt x="222" y="850"/>
                    <a:pt x="222" y="628"/>
                  </a:cubicBezTo>
                  <a:cubicBezTo>
                    <a:pt x="222" y="438"/>
                    <a:pt x="286" y="248"/>
                    <a:pt x="444" y="216"/>
                  </a:cubicBezTo>
                  <a:cubicBezTo>
                    <a:pt x="465" y="212"/>
                    <a:pt x="485" y="210"/>
                    <a:pt x="505" y="210"/>
                  </a:cubicBezTo>
                  <a:cubicBezTo>
                    <a:pt x="643" y="210"/>
                    <a:pt x="777" y="300"/>
                    <a:pt x="888" y="438"/>
                  </a:cubicBezTo>
                  <a:cubicBezTo>
                    <a:pt x="919" y="533"/>
                    <a:pt x="1014" y="628"/>
                    <a:pt x="1046" y="723"/>
                  </a:cubicBezTo>
                  <a:cubicBezTo>
                    <a:pt x="1078" y="787"/>
                    <a:pt x="1110" y="914"/>
                    <a:pt x="1173" y="1040"/>
                  </a:cubicBezTo>
                  <a:cubicBezTo>
                    <a:pt x="1205" y="882"/>
                    <a:pt x="1173" y="723"/>
                    <a:pt x="1110" y="565"/>
                  </a:cubicBezTo>
                  <a:cubicBezTo>
                    <a:pt x="1110" y="502"/>
                    <a:pt x="1078" y="438"/>
                    <a:pt x="1046" y="375"/>
                  </a:cubicBezTo>
                  <a:cubicBezTo>
                    <a:pt x="1014" y="280"/>
                    <a:pt x="919" y="185"/>
                    <a:pt x="793" y="90"/>
                  </a:cubicBezTo>
                  <a:cubicBezTo>
                    <a:pt x="748" y="45"/>
                    <a:pt x="640" y="0"/>
                    <a:pt x="5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5"/>
            <p:cNvSpPr/>
            <p:nvPr/>
          </p:nvSpPr>
          <p:spPr>
            <a:xfrm flipH="1">
              <a:off x="6930221" y="2823408"/>
              <a:ext cx="16337" cy="17324"/>
            </a:xfrm>
            <a:custGeom>
              <a:avLst/>
              <a:gdLst/>
              <a:ahLst/>
              <a:cxnLst/>
              <a:rect l="l" t="t" r="r" b="b"/>
              <a:pathLst>
                <a:path w="761" h="807" extrusionOk="0">
                  <a:moveTo>
                    <a:pt x="524" y="0"/>
                  </a:moveTo>
                  <a:cubicBezTo>
                    <a:pt x="514" y="0"/>
                    <a:pt x="507" y="4"/>
                    <a:pt x="507" y="14"/>
                  </a:cubicBezTo>
                  <a:cubicBezTo>
                    <a:pt x="507" y="205"/>
                    <a:pt x="476" y="363"/>
                    <a:pt x="317" y="458"/>
                  </a:cubicBezTo>
                  <a:cubicBezTo>
                    <a:pt x="296" y="469"/>
                    <a:pt x="268" y="472"/>
                    <a:pt x="235" y="472"/>
                  </a:cubicBezTo>
                  <a:cubicBezTo>
                    <a:pt x="169" y="472"/>
                    <a:pt x="85" y="458"/>
                    <a:pt x="0" y="458"/>
                  </a:cubicBezTo>
                  <a:cubicBezTo>
                    <a:pt x="95" y="585"/>
                    <a:pt x="127" y="648"/>
                    <a:pt x="159" y="775"/>
                  </a:cubicBezTo>
                  <a:cubicBezTo>
                    <a:pt x="222" y="807"/>
                    <a:pt x="286" y="807"/>
                    <a:pt x="317" y="807"/>
                  </a:cubicBezTo>
                  <a:cubicBezTo>
                    <a:pt x="412" y="807"/>
                    <a:pt x="476" y="807"/>
                    <a:pt x="571" y="743"/>
                  </a:cubicBezTo>
                  <a:cubicBezTo>
                    <a:pt x="761" y="585"/>
                    <a:pt x="729" y="268"/>
                    <a:pt x="571" y="14"/>
                  </a:cubicBezTo>
                  <a:cubicBezTo>
                    <a:pt x="571" y="14"/>
                    <a:pt x="543"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5"/>
            <p:cNvSpPr/>
            <p:nvPr/>
          </p:nvSpPr>
          <p:spPr>
            <a:xfrm flipH="1">
              <a:off x="6936339" y="2830793"/>
              <a:ext cx="25181" cy="28981"/>
            </a:xfrm>
            <a:custGeom>
              <a:avLst/>
              <a:gdLst/>
              <a:ahLst/>
              <a:cxnLst/>
              <a:rect l="l" t="t" r="r" b="b"/>
              <a:pathLst>
                <a:path w="1173" h="1350" extrusionOk="0">
                  <a:moveTo>
                    <a:pt x="454" y="0"/>
                  </a:moveTo>
                  <a:cubicBezTo>
                    <a:pt x="364" y="0"/>
                    <a:pt x="271" y="22"/>
                    <a:pt x="190" y="82"/>
                  </a:cubicBezTo>
                  <a:cubicBezTo>
                    <a:pt x="64" y="146"/>
                    <a:pt x="0" y="272"/>
                    <a:pt x="0" y="431"/>
                  </a:cubicBezTo>
                  <a:cubicBezTo>
                    <a:pt x="0" y="558"/>
                    <a:pt x="0" y="653"/>
                    <a:pt x="32" y="779"/>
                  </a:cubicBezTo>
                  <a:cubicBezTo>
                    <a:pt x="64" y="875"/>
                    <a:pt x="127" y="906"/>
                    <a:pt x="127" y="970"/>
                  </a:cubicBezTo>
                  <a:cubicBezTo>
                    <a:pt x="190" y="1096"/>
                    <a:pt x="254" y="1223"/>
                    <a:pt x="444" y="1350"/>
                  </a:cubicBezTo>
                  <a:cubicBezTo>
                    <a:pt x="349" y="1255"/>
                    <a:pt x="317" y="1128"/>
                    <a:pt x="285" y="1033"/>
                  </a:cubicBezTo>
                  <a:cubicBezTo>
                    <a:pt x="222" y="938"/>
                    <a:pt x="190" y="811"/>
                    <a:pt x="190" y="748"/>
                  </a:cubicBezTo>
                  <a:cubicBezTo>
                    <a:pt x="159" y="558"/>
                    <a:pt x="159" y="336"/>
                    <a:pt x="317" y="272"/>
                  </a:cubicBezTo>
                  <a:cubicBezTo>
                    <a:pt x="358" y="242"/>
                    <a:pt x="405" y="228"/>
                    <a:pt x="455" y="228"/>
                  </a:cubicBezTo>
                  <a:cubicBezTo>
                    <a:pt x="563" y="228"/>
                    <a:pt x="685" y="292"/>
                    <a:pt x="792" y="399"/>
                  </a:cubicBezTo>
                  <a:cubicBezTo>
                    <a:pt x="951" y="494"/>
                    <a:pt x="1078" y="716"/>
                    <a:pt x="1173" y="875"/>
                  </a:cubicBezTo>
                  <a:cubicBezTo>
                    <a:pt x="1141" y="653"/>
                    <a:pt x="1046" y="463"/>
                    <a:pt x="919" y="272"/>
                  </a:cubicBezTo>
                  <a:cubicBezTo>
                    <a:pt x="824" y="177"/>
                    <a:pt x="761" y="114"/>
                    <a:pt x="602" y="19"/>
                  </a:cubicBezTo>
                  <a:cubicBezTo>
                    <a:pt x="556" y="7"/>
                    <a:pt x="505"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5"/>
            <p:cNvSpPr/>
            <p:nvPr/>
          </p:nvSpPr>
          <p:spPr>
            <a:xfrm flipH="1">
              <a:off x="6956733" y="2914860"/>
              <a:ext cx="28595" cy="22197"/>
            </a:xfrm>
            <a:custGeom>
              <a:avLst/>
              <a:gdLst/>
              <a:ahLst/>
              <a:cxnLst/>
              <a:rect l="l" t="t" r="r" b="b"/>
              <a:pathLst>
                <a:path w="1332" h="1034" extrusionOk="0">
                  <a:moveTo>
                    <a:pt x="1331" y="1"/>
                  </a:moveTo>
                  <a:cubicBezTo>
                    <a:pt x="985" y="145"/>
                    <a:pt x="679" y="184"/>
                    <a:pt x="448" y="184"/>
                  </a:cubicBezTo>
                  <a:cubicBezTo>
                    <a:pt x="170" y="184"/>
                    <a:pt x="0" y="127"/>
                    <a:pt x="0" y="127"/>
                  </a:cubicBezTo>
                  <a:lnTo>
                    <a:pt x="0" y="127"/>
                  </a:lnTo>
                  <a:cubicBezTo>
                    <a:pt x="0" y="127"/>
                    <a:pt x="0" y="317"/>
                    <a:pt x="32" y="539"/>
                  </a:cubicBezTo>
                  <a:cubicBezTo>
                    <a:pt x="114" y="786"/>
                    <a:pt x="197" y="1033"/>
                    <a:pt x="464" y="1033"/>
                  </a:cubicBezTo>
                  <a:cubicBezTo>
                    <a:pt x="506" y="1033"/>
                    <a:pt x="551" y="1027"/>
                    <a:pt x="602" y="1015"/>
                  </a:cubicBezTo>
                  <a:cubicBezTo>
                    <a:pt x="761" y="983"/>
                    <a:pt x="856" y="919"/>
                    <a:pt x="983" y="793"/>
                  </a:cubicBezTo>
                  <a:cubicBezTo>
                    <a:pt x="1268" y="476"/>
                    <a:pt x="1331" y="1"/>
                    <a:pt x="1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5"/>
            <p:cNvSpPr/>
            <p:nvPr/>
          </p:nvSpPr>
          <p:spPr>
            <a:xfrm flipH="1">
              <a:off x="6964912" y="2925551"/>
              <a:ext cx="20416" cy="11507"/>
            </a:xfrm>
            <a:custGeom>
              <a:avLst/>
              <a:gdLst/>
              <a:ahLst/>
              <a:cxnLst/>
              <a:rect l="l" t="t" r="r" b="b"/>
              <a:pathLst>
                <a:path w="951" h="536" extrusionOk="0">
                  <a:moveTo>
                    <a:pt x="311" y="0"/>
                  </a:moveTo>
                  <a:cubicBezTo>
                    <a:pt x="206" y="0"/>
                    <a:pt x="99" y="14"/>
                    <a:pt x="0" y="41"/>
                  </a:cubicBezTo>
                  <a:cubicBezTo>
                    <a:pt x="55" y="288"/>
                    <a:pt x="158" y="535"/>
                    <a:pt x="410" y="535"/>
                  </a:cubicBezTo>
                  <a:cubicBezTo>
                    <a:pt x="450" y="535"/>
                    <a:pt x="492" y="529"/>
                    <a:pt x="539" y="517"/>
                  </a:cubicBezTo>
                  <a:cubicBezTo>
                    <a:pt x="697" y="485"/>
                    <a:pt x="824" y="421"/>
                    <a:pt x="951" y="295"/>
                  </a:cubicBezTo>
                  <a:cubicBezTo>
                    <a:pt x="837" y="90"/>
                    <a:pt x="578" y="0"/>
                    <a:pt x="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5"/>
            <p:cNvSpPr/>
            <p:nvPr/>
          </p:nvSpPr>
          <p:spPr>
            <a:xfrm flipH="1">
              <a:off x="6936339" y="2664871"/>
              <a:ext cx="302735" cy="291851"/>
            </a:xfrm>
            <a:custGeom>
              <a:avLst/>
              <a:gdLst/>
              <a:ahLst/>
              <a:cxnLst/>
              <a:rect l="l" t="t" r="r" b="b"/>
              <a:pathLst>
                <a:path w="14102" h="13595" extrusionOk="0">
                  <a:moveTo>
                    <a:pt x="10938" y="0"/>
                  </a:moveTo>
                  <a:cubicBezTo>
                    <a:pt x="10275" y="0"/>
                    <a:pt x="9634" y="270"/>
                    <a:pt x="9634" y="270"/>
                  </a:cubicBezTo>
                  <a:cubicBezTo>
                    <a:pt x="9634" y="270"/>
                    <a:pt x="8854" y="126"/>
                    <a:pt x="7781" y="126"/>
                  </a:cubicBezTo>
                  <a:cubicBezTo>
                    <a:pt x="7111" y="126"/>
                    <a:pt x="6326" y="182"/>
                    <a:pt x="5546" y="365"/>
                  </a:cubicBezTo>
                  <a:cubicBezTo>
                    <a:pt x="3518" y="872"/>
                    <a:pt x="1427" y="2963"/>
                    <a:pt x="1458" y="4991"/>
                  </a:cubicBezTo>
                  <a:cubicBezTo>
                    <a:pt x="1458" y="4991"/>
                    <a:pt x="1" y="6607"/>
                    <a:pt x="159" y="8825"/>
                  </a:cubicBezTo>
                  <a:cubicBezTo>
                    <a:pt x="281" y="10919"/>
                    <a:pt x="2611" y="13594"/>
                    <a:pt x="3810" y="13594"/>
                  </a:cubicBezTo>
                  <a:cubicBezTo>
                    <a:pt x="3863" y="13594"/>
                    <a:pt x="3913" y="13589"/>
                    <a:pt x="3962" y="13578"/>
                  </a:cubicBezTo>
                  <a:cubicBezTo>
                    <a:pt x="5514" y="13262"/>
                    <a:pt x="4976" y="9776"/>
                    <a:pt x="4564" y="8540"/>
                  </a:cubicBezTo>
                  <a:lnTo>
                    <a:pt x="4564" y="8540"/>
                  </a:lnTo>
                  <a:cubicBezTo>
                    <a:pt x="4564" y="8541"/>
                    <a:pt x="5179" y="9686"/>
                    <a:pt x="5941" y="9686"/>
                  </a:cubicBezTo>
                  <a:cubicBezTo>
                    <a:pt x="6110" y="9686"/>
                    <a:pt x="6286" y="9629"/>
                    <a:pt x="6465" y="9491"/>
                  </a:cubicBezTo>
                  <a:cubicBezTo>
                    <a:pt x="7447" y="8762"/>
                    <a:pt x="7131" y="6069"/>
                    <a:pt x="7130" y="6069"/>
                  </a:cubicBezTo>
                  <a:lnTo>
                    <a:pt x="7130" y="6069"/>
                  </a:lnTo>
                  <a:cubicBezTo>
                    <a:pt x="7131" y="6069"/>
                    <a:pt x="8013" y="6577"/>
                    <a:pt x="8834" y="6577"/>
                  </a:cubicBezTo>
                  <a:cubicBezTo>
                    <a:pt x="9135" y="6577"/>
                    <a:pt x="9427" y="6509"/>
                    <a:pt x="9665" y="6322"/>
                  </a:cubicBezTo>
                  <a:cubicBezTo>
                    <a:pt x="10584" y="5657"/>
                    <a:pt x="10141" y="3724"/>
                    <a:pt x="10141" y="3724"/>
                  </a:cubicBezTo>
                  <a:lnTo>
                    <a:pt x="10141" y="3724"/>
                  </a:lnTo>
                  <a:cubicBezTo>
                    <a:pt x="10141" y="3724"/>
                    <a:pt x="11320" y="4380"/>
                    <a:pt x="12327" y="4380"/>
                  </a:cubicBezTo>
                  <a:cubicBezTo>
                    <a:pt x="12701" y="4380"/>
                    <a:pt x="13052" y="4290"/>
                    <a:pt x="13310" y="4041"/>
                  </a:cubicBezTo>
                  <a:cubicBezTo>
                    <a:pt x="14102" y="3280"/>
                    <a:pt x="12454" y="1632"/>
                    <a:pt x="11282" y="1506"/>
                  </a:cubicBezTo>
                  <a:cubicBezTo>
                    <a:pt x="11282" y="1506"/>
                    <a:pt x="12739" y="1157"/>
                    <a:pt x="11979" y="365"/>
                  </a:cubicBezTo>
                  <a:cubicBezTo>
                    <a:pt x="11702" y="88"/>
                    <a:pt x="11317" y="0"/>
                    <a:pt x="1093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5"/>
            <p:cNvSpPr/>
            <p:nvPr/>
          </p:nvSpPr>
          <p:spPr>
            <a:xfrm flipH="1">
              <a:off x="7122033" y="2886974"/>
              <a:ext cx="49697" cy="14297"/>
            </a:xfrm>
            <a:custGeom>
              <a:avLst/>
              <a:gdLst/>
              <a:ahLst/>
              <a:cxnLst/>
              <a:rect l="l" t="t" r="r" b="b"/>
              <a:pathLst>
                <a:path w="2315" h="666" extrusionOk="0">
                  <a:moveTo>
                    <a:pt x="33" y="0"/>
                  </a:moveTo>
                  <a:lnTo>
                    <a:pt x="1" y="571"/>
                  </a:lnTo>
                  <a:lnTo>
                    <a:pt x="2251" y="666"/>
                  </a:lnTo>
                  <a:lnTo>
                    <a:pt x="2314" y="317"/>
                  </a:lnTo>
                  <a:lnTo>
                    <a:pt x="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5"/>
            <p:cNvSpPr/>
            <p:nvPr/>
          </p:nvSpPr>
          <p:spPr>
            <a:xfrm flipH="1">
              <a:off x="7121367" y="2906015"/>
              <a:ext cx="50363" cy="14984"/>
            </a:xfrm>
            <a:custGeom>
              <a:avLst/>
              <a:gdLst/>
              <a:ahLst/>
              <a:cxnLst/>
              <a:rect l="l" t="t" r="r" b="b"/>
              <a:pathLst>
                <a:path w="2346" h="698" extrusionOk="0">
                  <a:moveTo>
                    <a:pt x="2314" y="1"/>
                  </a:moveTo>
                  <a:lnTo>
                    <a:pt x="1" y="96"/>
                  </a:lnTo>
                  <a:lnTo>
                    <a:pt x="96" y="698"/>
                  </a:lnTo>
                  <a:lnTo>
                    <a:pt x="2346" y="349"/>
                  </a:lnTo>
                  <a:lnTo>
                    <a:pt x="23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5"/>
            <p:cNvSpPr/>
            <p:nvPr/>
          </p:nvSpPr>
          <p:spPr>
            <a:xfrm flipH="1">
              <a:off x="7113210" y="2919969"/>
              <a:ext cx="99910" cy="77240"/>
            </a:xfrm>
            <a:custGeom>
              <a:avLst/>
              <a:gdLst/>
              <a:ahLst/>
              <a:cxnLst/>
              <a:rect l="l" t="t" r="r" b="b"/>
              <a:pathLst>
                <a:path w="4654" h="3598" extrusionOk="0">
                  <a:moveTo>
                    <a:pt x="1376" y="0"/>
                  </a:moveTo>
                  <a:cubicBezTo>
                    <a:pt x="1100" y="0"/>
                    <a:pt x="858" y="75"/>
                    <a:pt x="693" y="270"/>
                  </a:cubicBezTo>
                  <a:cubicBezTo>
                    <a:pt x="0" y="1151"/>
                    <a:pt x="2186" y="3597"/>
                    <a:pt x="3426" y="3597"/>
                  </a:cubicBezTo>
                  <a:cubicBezTo>
                    <a:pt x="3434" y="3597"/>
                    <a:pt x="3442" y="3597"/>
                    <a:pt x="3450" y="3597"/>
                  </a:cubicBezTo>
                  <a:cubicBezTo>
                    <a:pt x="4654" y="3565"/>
                    <a:pt x="4654" y="2456"/>
                    <a:pt x="4654" y="2456"/>
                  </a:cubicBezTo>
                  <a:lnTo>
                    <a:pt x="3640" y="872"/>
                  </a:lnTo>
                  <a:cubicBezTo>
                    <a:pt x="3640" y="872"/>
                    <a:pt x="2314" y="0"/>
                    <a:pt x="1376" y="0"/>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5"/>
            <p:cNvSpPr/>
            <p:nvPr/>
          </p:nvSpPr>
          <p:spPr>
            <a:xfrm flipH="1">
              <a:off x="7124223" y="2938818"/>
              <a:ext cx="59057" cy="41561"/>
            </a:xfrm>
            <a:custGeom>
              <a:avLst/>
              <a:gdLst/>
              <a:ahLst/>
              <a:cxnLst/>
              <a:rect l="l" t="t" r="r" b="b"/>
              <a:pathLst>
                <a:path w="2751" h="1936" extrusionOk="0">
                  <a:moveTo>
                    <a:pt x="388" y="1"/>
                  </a:moveTo>
                  <a:cubicBezTo>
                    <a:pt x="257" y="1"/>
                    <a:pt x="127" y="19"/>
                    <a:pt x="0" y="57"/>
                  </a:cubicBezTo>
                  <a:cubicBezTo>
                    <a:pt x="856" y="120"/>
                    <a:pt x="1521" y="659"/>
                    <a:pt x="2092" y="1261"/>
                  </a:cubicBezTo>
                  <a:cubicBezTo>
                    <a:pt x="1949" y="1176"/>
                    <a:pt x="1788" y="1116"/>
                    <a:pt x="1634" y="1116"/>
                  </a:cubicBezTo>
                  <a:cubicBezTo>
                    <a:pt x="1443" y="1116"/>
                    <a:pt x="1263" y="1207"/>
                    <a:pt x="1141" y="1451"/>
                  </a:cubicBezTo>
                  <a:cubicBezTo>
                    <a:pt x="1141" y="1483"/>
                    <a:pt x="1141" y="1483"/>
                    <a:pt x="1173" y="1483"/>
                  </a:cubicBezTo>
                  <a:cubicBezTo>
                    <a:pt x="1327" y="1380"/>
                    <a:pt x="1463" y="1323"/>
                    <a:pt x="1605" y="1323"/>
                  </a:cubicBezTo>
                  <a:cubicBezTo>
                    <a:pt x="1726" y="1323"/>
                    <a:pt x="1851" y="1364"/>
                    <a:pt x="1996" y="1451"/>
                  </a:cubicBezTo>
                  <a:cubicBezTo>
                    <a:pt x="2218" y="1578"/>
                    <a:pt x="2408" y="1736"/>
                    <a:pt x="2599" y="1927"/>
                  </a:cubicBezTo>
                  <a:cubicBezTo>
                    <a:pt x="2617" y="1933"/>
                    <a:pt x="2634" y="1935"/>
                    <a:pt x="2649" y="1935"/>
                  </a:cubicBezTo>
                  <a:cubicBezTo>
                    <a:pt x="2714" y="1935"/>
                    <a:pt x="2751" y="1889"/>
                    <a:pt x="2725" y="1863"/>
                  </a:cubicBezTo>
                  <a:cubicBezTo>
                    <a:pt x="2363" y="944"/>
                    <a:pt x="1340" y="1"/>
                    <a:pt x="388"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5"/>
            <p:cNvSpPr/>
            <p:nvPr/>
          </p:nvSpPr>
          <p:spPr>
            <a:xfrm flipH="1">
              <a:off x="7115357" y="2382358"/>
              <a:ext cx="331179" cy="754926"/>
            </a:xfrm>
            <a:custGeom>
              <a:avLst/>
              <a:gdLst/>
              <a:ahLst/>
              <a:cxnLst/>
              <a:rect l="l" t="t" r="r" b="b"/>
              <a:pathLst>
                <a:path w="15427" h="35166" extrusionOk="0">
                  <a:moveTo>
                    <a:pt x="5053" y="1"/>
                  </a:moveTo>
                  <a:cubicBezTo>
                    <a:pt x="4588" y="1"/>
                    <a:pt x="4215" y="621"/>
                    <a:pt x="4215" y="1579"/>
                  </a:cubicBezTo>
                  <a:cubicBezTo>
                    <a:pt x="4246" y="3892"/>
                    <a:pt x="3644" y="4304"/>
                    <a:pt x="2598" y="6332"/>
                  </a:cubicBezTo>
                  <a:cubicBezTo>
                    <a:pt x="2313" y="6807"/>
                    <a:pt x="2123" y="7251"/>
                    <a:pt x="1933" y="7631"/>
                  </a:cubicBezTo>
                  <a:cubicBezTo>
                    <a:pt x="1553" y="8677"/>
                    <a:pt x="1363" y="9849"/>
                    <a:pt x="1268" y="10926"/>
                  </a:cubicBezTo>
                  <a:cubicBezTo>
                    <a:pt x="317" y="13493"/>
                    <a:pt x="0" y="18817"/>
                    <a:pt x="349" y="22651"/>
                  </a:cubicBezTo>
                  <a:cubicBezTo>
                    <a:pt x="570" y="24901"/>
                    <a:pt x="7225" y="30890"/>
                    <a:pt x="10901" y="33805"/>
                  </a:cubicBezTo>
                  <a:cubicBezTo>
                    <a:pt x="12074" y="34711"/>
                    <a:pt x="13128" y="35166"/>
                    <a:pt x="13860" y="35166"/>
                  </a:cubicBezTo>
                  <a:cubicBezTo>
                    <a:pt x="15124" y="35166"/>
                    <a:pt x="15427" y="33809"/>
                    <a:pt x="13721" y="31080"/>
                  </a:cubicBezTo>
                  <a:cubicBezTo>
                    <a:pt x="11566" y="27721"/>
                    <a:pt x="8714" y="23380"/>
                    <a:pt x="8461" y="22587"/>
                  </a:cubicBezTo>
                  <a:cubicBezTo>
                    <a:pt x="8080" y="21668"/>
                    <a:pt x="8651" y="14412"/>
                    <a:pt x="8999" y="13271"/>
                  </a:cubicBezTo>
                  <a:cubicBezTo>
                    <a:pt x="9031" y="13208"/>
                    <a:pt x="8999" y="13113"/>
                    <a:pt x="8968" y="12986"/>
                  </a:cubicBezTo>
                  <a:cubicBezTo>
                    <a:pt x="9633" y="12194"/>
                    <a:pt x="9855" y="11497"/>
                    <a:pt x="9982" y="11021"/>
                  </a:cubicBezTo>
                  <a:cubicBezTo>
                    <a:pt x="10304" y="10932"/>
                    <a:pt x="10650" y="10913"/>
                    <a:pt x="10985" y="10913"/>
                  </a:cubicBezTo>
                  <a:cubicBezTo>
                    <a:pt x="11224" y="10913"/>
                    <a:pt x="11457" y="10923"/>
                    <a:pt x="11674" y="10923"/>
                  </a:cubicBezTo>
                  <a:cubicBezTo>
                    <a:pt x="12228" y="10923"/>
                    <a:pt x="12671" y="10861"/>
                    <a:pt x="12802" y="10419"/>
                  </a:cubicBezTo>
                  <a:cubicBezTo>
                    <a:pt x="13055" y="9595"/>
                    <a:pt x="12136" y="9184"/>
                    <a:pt x="12136" y="9184"/>
                  </a:cubicBezTo>
                  <a:cubicBezTo>
                    <a:pt x="12136" y="9184"/>
                    <a:pt x="13277" y="9184"/>
                    <a:pt x="13372" y="8296"/>
                  </a:cubicBezTo>
                  <a:cubicBezTo>
                    <a:pt x="13467" y="7282"/>
                    <a:pt x="11883" y="6934"/>
                    <a:pt x="11883" y="6934"/>
                  </a:cubicBezTo>
                  <a:cubicBezTo>
                    <a:pt x="11883" y="6934"/>
                    <a:pt x="13372" y="6807"/>
                    <a:pt x="13245" y="5793"/>
                  </a:cubicBezTo>
                  <a:cubicBezTo>
                    <a:pt x="13116" y="4709"/>
                    <a:pt x="11032" y="4424"/>
                    <a:pt x="9185" y="4424"/>
                  </a:cubicBezTo>
                  <a:cubicBezTo>
                    <a:pt x="8764" y="4424"/>
                    <a:pt x="8356" y="4439"/>
                    <a:pt x="7985" y="4462"/>
                  </a:cubicBezTo>
                  <a:cubicBezTo>
                    <a:pt x="8714" y="3892"/>
                    <a:pt x="9823" y="3797"/>
                    <a:pt x="11217" y="3036"/>
                  </a:cubicBezTo>
                  <a:cubicBezTo>
                    <a:pt x="12976" y="2115"/>
                    <a:pt x="11636" y="1513"/>
                    <a:pt x="10425" y="1513"/>
                  </a:cubicBezTo>
                  <a:cubicBezTo>
                    <a:pt x="10262" y="1513"/>
                    <a:pt x="10101" y="1524"/>
                    <a:pt x="9950" y="1547"/>
                  </a:cubicBezTo>
                  <a:cubicBezTo>
                    <a:pt x="8619" y="1737"/>
                    <a:pt x="7510" y="2149"/>
                    <a:pt x="6559" y="2624"/>
                  </a:cubicBezTo>
                  <a:cubicBezTo>
                    <a:pt x="6464" y="1990"/>
                    <a:pt x="6274" y="1388"/>
                    <a:pt x="5957" y="786"/>
                  </a:cubicBezTo>
                  <a:cubicBezTo>
                    <a:pt x="5666" y="240"/>
                    <a:pt x="5342" y="1"/>
                    <a:pt x="5053" y="1"/>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5"/>
            <p:cNvSpPr/>
            <p:nvPr/>
          </p:nvSpPr>
          <p:spPr>
            <a:xfrm flipH="1">
              <a:off x="7191437" y="2521468"/>
              <a:ext cx="100017" cy="11786"/>
            </a:xfrm>
            <a:custGeom>
              <a:avLst/>
              <a:gdLst/>
              <a:ahLst/>
              <a:cxnLst/>
              <a:rect l="l" t="t" r="r" b="b"/>
              <a:pathLst>
                <a:path w="4659" h="549" extrusionOk="0">
                  <a:moveTo>
                    <a:pt x="1857" y="1"/>
                  </a:moveTo>
                  <a:cubicBezTo>
                    <a:pt x="1080" y="1"/>
                    <a:pt x="399" y="99"/>
                    <a:pt x="1" y="232"/>
                  </a:cubicBezTo>
                  <a:cubicBezTo>
                    <a:pt x="267" y="211"/>
                    <a:pt x="642" y="194"/>
                    <a:pt x="1092" y="194"/>
                  </a:cubicBezTo>
                  <a:cubicBezTo>
                    <a:pt x="2038" y="194"/>
                    <a:pt x="3318" y="270"/>
                    <a:pt x="4627" y="549"/>
                  </a:cubicBezTo>
                  <a:cubicBezTo>
                    <a:pt x="4659" y="549"/>
                    <a:pt x="4659" y="485"/>
                    <a:pt x="4627" y="485"/>
                  </a:cubicBezTo>
                  <a:cubicBezTo>
                    <a:pt x="3764" y="130"/>
                    <a:pt x="2747" y="1"/>
                    <a:pt x="18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5"/>
            <p:cNvSpPr/>
            <p:nvPr/>
          </p:nvSpPr>
          <p:spPr>
            <a:xfrm flipH="1">
              <a:off x="7184632" y="2565949"/>
              <a:ext cx="100017" cy="14920"/>
            </a:xfrm>
            <a:custGeom>
              <a:avLst/>
              <a:gdLst/>
              <a:ahLst/>
              <a:cxnLst/>
              <a:rect l="l" t="t" r="r" b="b"/>
              <a:pathLst>
                <a:path w="4659" h="695" extrusionOk="0">
                  <a:moveTo>
                    <a:pt x="1217" y="0"/>
                  </a:moveTo>
                  <a:cubicBezTo>
                    <a:pt x="700" y="0"/>
                    <a:pt x="269" y="39"/>
                    <a:pt x="1" y="93"/>
                  </a:cubicBezTo>
                  <a:cubicBezTo>
                    <a:pt x="793" y="93"/>
                    <a:pt x="2567" y="220"/>
                    <a:pt x="4627" y="695"/>
                  </a:cubicBezTo>
                  <a:cubicBezTo>
                    <a:pt x="4659" y="695"/>
                    <a:pt x="4659" y="632"/>
                    <a:pt x="4627" y="632"/>
                  </a:cubicBezTo>
                  <a:cubicBezTo>
                    <a:pt x="3558" y="149"/>
                    <a:pt x="2226" y="0"/>
                    <a:pt x="1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5"/>
            <p:cNvSpPr/>
            <p:nvPr/>
          </p:nvSpPr>
          <p:spPr>
            <a:xfrm flipH="1">
              <a:off x="6338806" y="2956593"/>
              <a:ext cx="262590" cy="234468"/>
            </a:xfrm>
            <a:custGeom>
              <a:avLst/>
              <a:gdLst/>
              <a:ahLst/>
              <a:cxnLst/>
              <a:rect l="l" t="t" r="r" b="b"/>
              <a:pathLst>
                <a:path w="12232" h="10922" extrusionOk="0">
                  <a:moveTo>
                    <a:pt x="3481" y="0"/>
                  </a:moveTo>
                  <a:cubicBezTo>
                    <a:pt x="3381" y="0"/>
                    <a:pt x="3277" y="7"/>
                    <a:pt x="3169" y="21"/>
                  </a:cubicBezTo>
                  <a:cubicBezTo>
                    <a:pt x="1141" y="338"/>
                    <a:pt x="0" y="2873"/>
                    <a:pt x="824" y="5503"/>
                  </a:cubicBezTo>
                  <a:cubicBezTo>
                    <a:pt x="1806" y="8672"/>
                    <a:pt x="5007" y="10922"/>
                    <a:pt x="5007" y="10922"/>
                  </a:cubicBezTo>
                  <a:cubicBezTo>
                    <a:pt x="5007" y="10922"/>
                    <a:pt x="8746" y="9686"/>
                    <a:pt x="10647" y="6992"/>
                  </a:cubicBezTo>
                  <a:cubicBezTo>
                    <a:pt x="12232" y="4743"/>
                    <a:pt x="11883" y="1986"/>
                    <a:pt x="10045" y="1099"/>
                  </a:cubicBezTo>
                  <a:cubicBezTo>
                    <a:pt x="9741" y="954"/>
                    <a:pt x="9453" y="890"/>
                    <a:pt x="9181" y="890"/>
                  </a:cubicBezTo>
                  <a:cubicBezTo>
                    <a:pt x="7132" y="890"/>
                    <a:pt x="6021" y="4521"/>
                    <a:pt x="6021" y="4521"/>
                  </a:cubicBezTo>
                  <a:cubicBezTo>
                    <a:pt x="6021" y="4521"/>
                    <a:pt x="6050" y="0"/>
                    <a:pt x="3481"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5"/>
            <p:cNvSpPr/>
            <p:nvPr/>
          </p:nvSpPr>
          <p:spPr>
            <a:xfrm flipH="1">
              <a:off x="7494160" y="1407435"/>
              <a:ext cx="127216" cy="111824"/>
            </a:xfrm>
            <a:custGeom>
              <a:avLst/>
              <a:gdLst/>
              <a:ahLst/>
              <a:cxnLst/>
              <a:rect l="l" t="t" r="r" b="b"/>
              <a:pathLst>
                <a:path w="5926" h="5209" extrusionOk="0">
                  <a:moveTo>
                    <a:pt x="4278" y="1"/>
                  </a:moveTo>
                  <a:cubicBezTo>
                    <a:pt x="3042" y="1"/>
                    <a:pt x="3042" y="2135"/>
                    <a:pt x="3042" y="2135"/>
                  </a:cubicBezTo>
                  <a:cubicBezTo>
                    <a:pt x="3042" y="2135"/>
                    <a:pt x="2525" y="385"/>
                    <a:pt x="1533" y="385"/>
                  </a:cubicBezTo>
                  <a:cubicBezTo>
                    <a:pt x="1400" y="385"/>
                    <a:pt x="1259" y="416"/>
                    <a:pt x="1109" y="487"/>
                  </a:cubicBezTo>
                  <a:cubicBezTo>
                    <a:pt x="190" y="836"/>
                    <a:pt x="0" y="2198"/>
                    <a:pt x="761" y="3307"/>
                  </a:cubicBezTo>
                  <a:cubicBezTo>
                    <a:pt x="1648" y="4606"/>
                    <a:pt x="3454" y="5208"/>
                    <a:pt x="3454" y="5208"/>
                  </a:cubicBezTo>
                  <a:cubicBezTo>
                    <a:pt x="3454" y="5208"/>
                    <a:pt x="4975" y="4131"/>
                    <a:pt x="5514" y="2610"/>
                  </a:cubicBezTo>
                  <a:cubicBezTo>
                    <a:pt x="5926" y="1343"/>
                    <a:pt x="5387" y="138"/>
                    <a:pt x="4437" y="12"/>
                  </a:cubicBezTo>
                  <a:cubicBezTo>
                    <a:pt x="4381" y="4"/>
                    <a:pt x="4329" y="1"/>
                    <a:pt x="427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5"/>
            <p:cNvSpPr/>
            <p:nvPr/>
          </p:nvSpPr>
          <p:spPr>
            <a:xfrm flipH="1">
              <a:off x="6573488" y="3312030"/>
              <a:ext cx="81662" cy="73591"/>
            </a:xfrm>
            <a:custGeom>
              <a:avLst/>
              <a:gdLst/>
              <a:ahLst/>
              <a:cxnLst/>
              <a:rect l="l" t="t" r="r" b="b"/>
              <a:pathLst>
                <a:path w="3804" h="3428" extrusionOk="0">
                  <a:moveTo>
                    <a:pt x="2647" y="1"/>
                  </a:moveTo>
                  <a:cubicBezTo>
                    <a:pt x="1814" y="1"/>
                    <a:pt x="1934" y="1463"/>
                    <a:pt x="1934" y="1463"/>
                  </a:cubicBezTo>
                  <a:cubicBezTo>
                    <a:pt x="1934" y="1463"/>
                    <a:pt x="1530" y="395"/>
                    <a:pt x="908" y="395"/>
                  </a:cubicBezTo>
                  <a:cubicBezTo>
                    <a:pt x="812" y="395"/>
                    <a:pt x="710" y="421"/>
                    <a:pt x="603" y="480"/>
                  </a:cubicBezTo>
                  <a:cubicBezTo>
                    <a:pt x="33" y="829"/>
                    <a:pt x="1" y="1685"/>
                    <a:pt x="540" y="2318"/>
                  </a:cubicBezTo>
                  <a:cubicBezTo>
                    <a:pt x="1237" y="3110"/>
                    <a:pt x="2409" y="3427"/>
                    <a:pt x="2409" y="3427"/>
                  </a:cubicBezTo>
                  <a:cubicBezTo>
                    <a:pt x="2409" y="3427"/>
                    <a:pt x="3360" y="2635"/>
                    <a:pt x="3613" y="1653"/>
                  </a:cubicBezTo>
                  <a:cubicBezTo>
                    <a:pt x="3803" y="829"/>
                    <a:pt x="3360" y="68"/>
                    <a:pt x="2726" y="5"/>
                  </a:cubicBezTo>
                  <a:cubicBezTo>
                    <a:pt x="2699" y="2"/>
                    <a:pt x="2672" y="1"/>
                    <a:pt x="2647"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5"/>
            <p:cNvSpPr/>
            <p:nvPr/>
          </p:nvSpPr>
          <p:spPr>
            <a:xfrm flipH="1">
              <a:off x="6511598" y="2730840"/>
              <a:ext cx="77562" cy="73204"/>
            </a:xfrm>
            <a:custGeom>
              <a:avLst/>
              <a:gdLst/>
              <a:ahLst/>
              <a:cxnLst/>
              <a:rect l="l" t="t" r="r" b="b"/>
              <a:pathLst>
                <a:path w="3613" h="3410" extrusionOk="0">
                  <a:moveTo>
                    <a:pt x="2539" y="1"/>
                  </a:moveTo>
                  <a:cubicBezTo>
                    <a:pt x="2486" y="1"/>
                    <a:pt x="2432" y="6"/>
                    <a:pt x="2377" y="17"/>
                  </a:cubicBezTo>
                  <a:cubicBezTo>
                    <a:pt x="1490" y="175"/>
                    <a:pt x="1997" y="1633"/>
                    <a:pt x="1997" y="1633"/>
                  </a:cubicBezTo>
                  <a:cubicBezTo>
                    <a:pt x="1997" y="1633"/>
                    <a:pt x="1435" y="850"/>
                    <a:pt x="870" y="850"/>
                  </a:cubicBezTo>
                  <a:cubicBezTo>
                    <a:pt x="725" y="850"/>
                    <a:pt x="580" y="902"/>
                    <a:pt x="444" y="1031"/>
                  </a:cubicBezTo>
                  <a:cubicBezTo>
                    <a:pt x="1" y="1443"/>
                    <a:pt x="159" y="2298"/>
                    <a:pt x="856" y="2837"/>
                  </a:cubicBezTo>
                  <a:cubicBezTo>
                    <a:pt x="1543" y="3365"/>
                    <a:pt x="2515" y="3409"/>
                    <a:pt x="2820" y="3409"/>
                  </a:cubicBezTo>
                  <a:cubicBezTo>
                    <a:pt x="2882" y="3409"/>
                    <a:pt x="2916" y="3407"/>
                    <a:pt x="2916" y="3407"/>
                  </a:cubicBezTo>
                  <a:cubicBezTo>
                    <a:pt x="2916" y="3407"/>
                    <a:pt x="3613" y="2425"/>
                    <a:pt x="3613" y="1411"/>
                  </a:cubicBezTo>
                  <a:cubicBezTo>
                    <a:pt x="3613" y="600"/>
                    <a:pt x="3110" y="1"/>
                    <a:pt x="2539"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5"/>
            <p:cNvSpPr/>
            <p:nvPr/>
          </p:nvSpPr>
          <p:spPr>
            <a:xfrm flipH="1">
              <a:off x="7316147" y="1647220"/>
              <a:ext cx="196621" cy="168992"/>
            </a:xfrm>
            <a:custGeom>
              <a:avLst/>
              <a:gdLst/>
              <a:ahLst/>
              <a:cxnLst/>
              <a:rect l="l" t="t" r="r" b="b"/>
              <a:pathLst>
                <a:path w="9159" h="7872" extrusionOk="0">
                  <a:moveTo>
                    <a:pt x="2560" y="1"/>
                  </a:moveTo>
                  <a:cubicBezTo>
                    <a:pt x="2442" y="1"/>
                    <a:pt x="2318" y="15"/>
                    <a:pt x="2187" y="45"/>
                  </a:cubicBezTo>
                  <a:cubicBezTo>
                    <a:pt x="698" y="362"/>
                    <a:pt x="0" y="2294"/>
                    <a:pt x="793" y="4164"/>
                  </a:cubicBezTo>
                  <a:cubicBezTo>
                    <a:pt x="1743" y="6414"/>
                    <a:pt x="4247" y="7871"/>
                    <a:pt x="4247" y="7871"/>
                  </a:cubicBezTo>
                  <a:cubicBezTo>
                    <a:pt x="4247" y="7871"/>
                    <a:pt x="6877" y="6731"/>
                    <a:pt x="8112" y="4639"/>
                  </a:cubicBezTo>
                  <a:cubicBezTo>
                    <a:pt x="9158" y="2897"/>
                    <a:pt x="8683" y="869"/>
                    <a:pt x="7289" y="362"/>
                  </a:cubicBezTo>
                  <a:cubicBezTo>
                    <a:pt x="7094" y="287"/>
                    <a:pt x="6911" y="254"/>
                    <a:pt x="6740" y="254"/>
                  </a:cubicBezTo>
                  <a:cubicBezTo>
                    <a:pt x="5157" y="254"/>
                    <a:pt x="4563" y="3118"/>
                    <a:pt x="4563" y="3118"/>
                  </a:cubicBezTo>
                  <a:cubicBezTo>
                    <a:pt x="4563" y="3118"/>
                    <a:pt x="4313" y="1"/>
                    <a:pt x="2560"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5"/>
            <p:cNvSpPr/>
            <p:nvPr/>
          </p:nvSpPr>
          <p:spPr>
            <a:xfrm flipH="1">
              <a:off x="7107714" y="2948864"/>
              <a:ext cx="210253" cy="192199"/>
            </a:xfrm>
            <a:custGeom>
              <a:avLst/>
              <a:gdLst/>
              <a:ahLst/>
              <a:cxnLst/>
              <a:rect l="l" t="t" r="r" b="b"/>
              <a:pathLst>
                <a:path w="9794" h="8953" extrusionOk="0">
                  <a:moveTo>
                    <a:pt x="5672" y="1"/>
                  </a:moveTo>
                  <a:lnTo>
                    <a:pt x="0" y="3803"/>
                  </a:lnTo>
                  <a:cubicBezTo>
                    <a:pt x="0" y="3803"/>
                    <a:pt x="4088" y="7511"/>
                    <a:pt x="6940" y="8588"/>
                  </a:cubicBezTo>
                  <a:cubicBezTo>
                    <a:pt x="7605" y="8840"/>
                    <a:pt x="8122" y="8953"/>
                    <a:pt x="8512" y="8953"/>
                  </a:cubicBezTo>
                  <a:cubicBezTo>
                    <a:pt x="9794" y="8953"/>
                    <a:pt x="9704" y="7728"/>
                    <a:pt x="8999" y="6148"/>
                  </a:cubicBezTo>
                  <a:cubicBezTo>
                    <a:pt x="8080" y="4089"/>
                    <a:pt x="5672" y="1"/>
                    <a:pt x="5672"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5"/>
            <p:cNvSpPr/>
            <p:nvPr/>
          </p:nvSpPr>
          <p:spPr>
            <a:xfrm flipH="1">
              <a:off x="7191502" y="2974797"/>
              <a:ext cx="102658" cy="68653"/>
            </a:xfrm>
            <a:custGeom>
              <a:avLst/>
              <a:gdLst/>
              <a:ahLst/>
              <a:cxnLst/>
              <a:rect l="l" t="t" r="r" b="b"/>
              <a:pathLst>
                <a:path w="4782" h="3198" extrusionOk="0">
                  <a:moveTo>
                    <a:pt x="4774" y="1"/>
                  </a:moveTo>
                  <a:cubicBezTo>
                    <a:pt x="4771" y="1"/>
                    <a:pt x="4764" y="8"/>
                    <a:pt x="4753" y="29"/>
                  </a:cubicBezTo>
                  <a:cubicBezTo>
                    <a:pt x="4774" y="29"/>
                    <a:pt x="4781" y="1"/>
                    <a:pt x="4774" y="1"/>
                  </a:cubicBezTo>
                  <a:close/>
                  <a:moveTo>
                    <a:pt x="4753" y="29"/>
                  </a:moveTo>
                  <a:cubicBezTo>
                    <a:pt x="4752" y="29"/>
                    <a:pt x="4751" y="30"/>
                    <a:pt x="4750" y="30"/>
                  </a:cubicBezTo>
                  <a:lnTo>
                    <a:pt x="4750" y="30"/>
                  </a:lnTo>
                  <a:cubicBezTo>
                    <a:pt x="4751" y="30"/>
                    <a:pt x="4752" y="29"/>
                    <a:pt x="4753" y="29"/>
                  </a:cubicBezTo>
                  <a:close/>
                  <a:moveTo>
                    <a:pt x="4750" y="30"/>
                  </a:moveTo>
                  <a:lnTo>
                    <a:pt x="4750" y="30"/>
                  </a:lnTo>
                  <a:cubicBezTo>
                    <a:pt x="2818" y="1139"/>
                    <a:pt x="729" y="2596"/>
                    <a:pt x="0" y="3197"/>
                  </a:cubicBezTo>
                  <a:cubicBezTo>
                    <a:pt x="822" y="2786"/>
                    <a:pt x="4295" y="293"/>
                    <a:pt x="4750" y="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5"/>
            <p:cNvSpPr/>
            <p:nvPr/>
          </p:nvSpPr>
          <p:spPr>
            <a:xfrm flipH="1">
              <a:off x="6951302" y="1696279"/>
              <a:ext cx="162595" cy="226117"/>
            </a:xfrm>
            <a:custGeom>
              <a:avLst/>
              <a:gdLst/>
              <a:ahLst/>
              <a:cxnLst/>
              <a:rect l="l" t="t" r="r" b="b"/>
              <a:pathLst>
                <a:path w="7574" h="10533" extrusionOk="0">
                  <a:moveTo>
                    <a:pt x="1893" y="1"/>
                  </a:moveTo>
                  <a:cubicBezTo>
                    <a:pt x="1879" y="1"/>
                    <a:pt x="1871" y="4"/>
                    <a:pt x="1870" y="12"/>
                  </a:cubicBezTo>
                  <a:cubicBezTo>
                    <a:pt x="1616" y="963"/>
                    <a:pt x="1299" y="2008"/>
                    <a:pt x="983" y="2927"/>
                  </a:cubicBezTo>
                  <a:cubicBezTo>
                    <a:pt x="476" y="4480"/>
                    <a:pt x="0" y="5716"/>
                    <a:pt x="32" y="5811"/>
                  </a:cubicBezTo>
                  <a:cubicBezTo>
                    <a:pt x="602" y="7807"/>
                    <a:pt x="2535" y="10532"/>
                    <a:pt x="4056" y="10532"/>
                  </a:cubicBezTo>
                  <a:cubicBezTo>
                    <a:pt x="5514" y="10532"/>
                    <a:pt x="6053" y="7712"/>
                    <a:pt x="6053" y="6920"/>
                  </a:cubicBezTo>
                  <a:lnTo>
                    <a:pt x="6053" y="6857"/>
                  </a:lnTo>
                  <a:cubicBezTo>
                    <a:pt x="6053" y="6730"/>
                    <a:pt x="6053" y="6603"/>
                    <a:pt x="6084" y="6445"/>
                  </a:cubicBezTo>
                  <a:cubicBezTo>
                    <a:pt x="6496" y="4797"/>
                    <a:pt x="7574" y="2896"/>
                    <a:pt x="7574" y="2896"/>
                  </a:cubicBezTo>
                  <a:cubicBezTo>
                    <a:pt x="7574" y="2896"/>
                    <a:pt x="2286" y="1"/>
                    <a:pt x="1893" y="1"/>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5"/>
            <p:cNvSpPr/>
            <p:nvPr/>
          </p:nvSpPr>
          <p:spPr>
            <a:xfrm flipH="1">
              <a:off x="6950615" y="1698576"/>
              <a:ext cx="117019" cy="147632"/>
            </a:xfrm>
            <a:custGeom>
              <a:avLst/>
              <a:gdLst/>
              <a:ahLst/>
              <a:cxnLst/>
              <a:rect l="l" t="t" r="r" b="b"/>
              <a:pathLst>
                <a:path w="5451" h="6877" extrusionOk="0">
                  <a:moveTo>
                    <a:pt x="95" y="0"/>
                  </a:moveTo>
                  <a:cubicBezTo>
                    <a:pt x="0" y="1711"/>
                    <a:pt x="95" y="5926"/>
                    <a:pt x="3327" y="6750"/>
                  </a:cubicBezTo>
                  <a:cubicBezTo>
                    <a:pt x="3549" y="6781"/>
                    <a:pt x="3739" y="6813"/>
                    <a:pt x="3961" y="6876"/>
                  </a:cubicBezTo>
                  <a:lnTo>
                    <a:pt x="3961" y="6781"/>
                  </a:lnTo>
                  <a:cubicBezTo>
                    <a:pt x="3961" y="6655"/>
                    <a:pt x="3993" y="6496"/>
                    <a:pt x="3993" y="6401"/>
                  </a:cubicBezTo>
                  <a:cubicBezTo>
                    <a:pt x="4373" y="4690"/>
                    <a:pt x="5450" y="2820"/>
                    <a:pt x="5450" y="2820"/>
                  </a:cubicBezTo>
                  <a:cubicBezTo>
                    <a:pt x="5450" y="2820"/>
                    <a:pt x="1363" y="539"/>
                    <a:pt x="95"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5"/>
            <p:cNvSpPr/>
            <p:nvPr/>
          </p:nvSpPr>
          <p:spPr>
            <a:xfrm flipH="1">
              <a:off x="6822046" y="1492702"/>
              <a:ext cx="259886" cy="325061"/>
            </a:xfrm>
            <a:custGeom>
              <a:avLst/>
              <a:gdLst/>
              <a:ahLst/>
              <a:cxnLst/>
              <a:rect l="l" t="t" r="r" b="b"/>
              <a:pathLst>
                <a:path w="12106" h="15142" extrusionOk="0">
                  <a:moveTo>
                    <a:pt x="6456" y="1"/>
                  </a:moveTo>
                  <a:cubicBezTo>
                    <a:pt x="4928" y="1"/>
                    <a:pt x="3407" y="582"/>
                    <a:pt x="2441" y="1827"/>
                  </a:cubicBezTo>
                  <a:cubicBezTo>
                    <a:pt x="1997" y="2397"/>
                    <a:pt x="1585" y="3379"/>
                    <a:pt x="1236" y="4520"/>
                  </a:cubicBezTo>
                  <a:lnTo>
                    <a:pt x="1205" y="4520"/>
                  </a:lnTo>
                  <a:cubicBezTo>
                    <a:pt x="286" y="4615"/>
                    <a:pt x="1" y="7023"/>
                    <a:pt x="539" y="8228"/>
                  </a:cubicBezTo>
                  <a:cubicBezTo>
                    <a:pt x="381" y="9812"/>
                    <a:pt x="413" y="11175"/>
                    <a:pt x="761" y="11935"/>
                  </a:cubicBezTo>
                  <a:cubicBezTo>
                    <a:pt x="1725" y="13818"/>
                    <a:pt x="3657" y="15142"/>
                    <a:pt x="5616" y="15142"/>
                  </a:cubicBezTo>
                  <a:cubicBezTo>
                    <a:pt x="6492" y="15142"/>
                    <a:pt x="7373" y="14877"/>
                    <a:pt x="8176" y="14280"/>
                  </a:cubicBezTo>
                  <a:cubicBezTo>
                    <a:pt x="10679" y="12410"/>
                    <a:pt x="12105" y="4045"/>
                    <a:pt x="10965" y="2239"/>
                  </a:cubicBezTo>
                  <a:cubicBezTo>
                    <a:pt x="10027" y="789"/>
                    <a:pt x="8236" y="1"/>
                    <a:pt x="6456" y="1"/>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5"/>
            <p:cNvSpPr/>
            <p:nvPr/>
          </p:nvSpPr>
          <p:spPr>
            <a:xfrm flipH="1">
              <a:off x="6943142" y="1658535"/>
              <a:ext cx="15650" cy="21811"/>
            </a:xfrm>
            <a:custGeom>
              <a:avLst/>
              <a:gdLst/>
              <a:ahLst/>
              <a:cxnLst/>
              <a:rect l="l" t="t" r="r" b="b"/>
              <a:pathLst>
                <a:path w="729" h="1016" extrusionOk="0">
                  <a:moveTo>
                    <a:pt x="729" y="1"/>
                  </a:moveTo>
                  <a:cubicBezTo>
                    <a:pt x="729" y="1"/>
                    <a:pt x="697" y="1"/>
                    <a:pt x="697" y="32"/>
                  </a:cubicBezTo>
                  <a:cubicBezTo>
                    <a:pt x="602" y="476"/>
                    <a:pt x="412" y="951"/>
                    <a:pt x="0" y="983"/>
                  </a:cubicBezTo>
                  <a:lnTo>
                    <a:pt x="0" y="1015"/>
                  </a:lnTo>
                  <a:cubicBezTo>
                    <a:pt x="12" y="1015"/>
                    <a:pt x="24" y="1016"/>
                    <a:pt x="36" y="1016"/>
                  </a:cubicBezTo>
                  <a:cubicBezTo>
                    <a:pt x="516" y="1016"/>
                    <a:pt x="698" y="403"/>
                    <a:pt x="7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5"/>
            <p:cNvSpPr/>
            <p:nvPr/>
          </p:nvSpPr>
          <p:spPr>
            <a:xfrm flipH="1">
              <a:off x="6937689" y="1646577"/>
              <a:ext cx="33189" cy="29947"/>
            </a:xfrm>
            <a:custGeom>
              <a:avLst/>
              <a:gdLst/>
              <a:ahLst/>
              <a:cxnLst/>
              <a:rect l="l" t="t" r="r" b="b"/>
              <a:pathLst>
                <a:path w="1546" h="1395" extrusionOk="0">
                  <a:moveTo>
                    <a:pt x="881" y="1"/>
                  </a:moveTo>
                  <a:cubicBezTo>
                    <a:pt x="296" y="1"/>
                    <a:pt x="0" y="1204"/>
                    <a:pt x="563" y="1382"/>
                  </a:cubicBezTo>
                  <a:cubicBezTo>
                    <a:pt x="600" y="1390"/>
                    <a:pt x="635" y="1394"/>
                    <a:pt x="670" y="1394"/>
                  </a:cubicBezTo>
                  <a:cubicBezTo>
                    <a:pt x="1264" y="1394"/>
                    <a:pt x="1546" y="169"/>
                    <a:pt x="1007" y="19"/>
                  </a:cubicBezTo>
                  <a:cubicBezTo>
                    <a:pt x="964" y="7"/>
                    <a:pt x="922" y="1"/>
                    <a:pt x="8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5"/>
            <p:cNvSpPr/>
            <p:nvPr/>
          </p:nvSpPr>
          <p:spPr>
            <a:xfrm flipH="1">
              <a:off x="6892113" y="1672145"/>
              <a:ext cx="10219" cy="25868"/>
            </a:xfrm>
            <a:custGeom>
              <a:avLst/>
              <a:gdLst/>
              <a:ahLst/>
              <a:cxnLst/>
              <a:rect l="l" t="t" r="r" b="b"/>
              <a:pathLst>
                <a:path w="476" h="1205" extrusionOk="0">
                  <a:moveTo>
                    <a:pt x="317" y="0"/>
                  </a:moveTo>
                  <a:lnTo>
                    <a:pt x="317" y="0"/>
                  </a:lnTo>
                  <a:cubicBezTo>
                    <a:pt x="127" y="349"/>
                    <a:pt x="0" y="1014"/>
                    <a:pt x="476" y="1205"/>
                  </a:cubicBezTo>
                  <a:lnTo>
                    <a:pt x="476" y="1173"/>
                  </a:lnTo>
                  <a:cubicBezTo>
                    <a:pt x="159" y="919"/>
                    <a:pt x="254" y="444"/>
                    <a:pt x="349" y="32"/>
                  </a:cubicBezTo>
                  <a:lnTo>
                    <a:pt x="3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5"/>
            <p:cNvSpPr/>
            <p:nvPr/>
          </p:nvSpPr>
          <p:spPr>
            <a:xfrm flipH="1">
              <a:off x="6870324" y="1665168"/>
              <a:ext cx="32759" cy="29625"/>
            </a:xfrm>
            <a:custGeom>
              <a:avLst/>
              <a:gdLst/>
              <a:ahLst/>
              <a:cxnLst/>
              <a:rect l="l" t="t" r="r" b="b"/>
              <a:pathLst>
                <a:path w="1526" h="1380" extrusionOk="0">
                  <a:moveTo>
                    <a:pt x="783" y="0"/>
                  </a:moveTo>
                  <a:cubicBezTo>
                    <a:pt x="262" y="0"/>
                    <a:pt x="1" y="1220"/>
                    <a:pt x="606" y="1371"/>
                  </a:cubicBezTo>
                  <a:cubicBezTo>
                    <a:pt x="633" y="1377"/>
                    <a:pt x="660" y="1379"/>
                    <a:pt x="686" y="1379"/>
                  </a:cubicBezTo>
                  <a:cubicBezTo>
                    <a:pt x="1265" y="1379"/>
                    <a:pt x="1526" y="99"/>
                    <a:pt x="859" y="9"/>
                  </a:cubicBezTo>
                  <a:cubicBezTo>
                    <a:pt x="833" y="3"/>
                    <a:pt x="808" y="0"/>
                    <a:pt x="7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5"/>
            <p:cNvSpPr/>
            <p:nvPr/>
          </p:nvSpPr>
          <p:spPr>
            <a:xfrm flipH="1">
              <a:off x="6928844" y="1612272"/>
              <a:ext cx="37439" cy="17711"/>
            </a:xfrm>
            <a:custGeom>
              <a:avLst/>
              <a:gdLst/>
              <a:ahLst/>
              <a:cxnLst/>
              <a:rect l="l" t="t" r="r" b="b"/>
              <a:pathLst>
                <a:path w="1744" h="825" extrusionOk="0">
                  <a:moveTo>
                    <a:pt x="951" y="1"/>
                  </a:moveTo>
                  <a:cubicBezTo>
                    <a:pt x="698" y="1"/>
                    <a:pt x="444" y="96"/>
                    <a:pt x="254" y="286"/>
                  </a:cubicBezTo>
                  <a:cubicBezTo>
                    <a:pt x="1" y="476"/>
                    <a:pt x="159" y="825"/>
                    <a:pt x="444" y="825"/>
                  </a:cubicBezTo>
                  <a:cubicBezTo>
                    <a:pt x="634" y="825"/>
                    <a:pt x="856" y="793"/>
                    <a:pt x="1046" y="793"/>
                  </a:cubicBezTo>
                  <a:cubicBezTo>
                    <a:pt x="1268" y="793"/>
                    <a:pt x="1426" y="793"/>
                    <a:pt x="1648" y="635"/>
                  </a:cubicBezTo>
                  <a:cubicBezTo>
                    <a:pt x="1712" y="571"/>
                    <a:pt x="1743" y="349"/>
                    <a:pt x="1680" y="286"/>
                  </a:cubicBezTo>
                  <a:cubicBezTo>
                    <a:pt x="1522" y="33"/>
                    <a:pt x="1236" y="1"/>
                    <a:pt x="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5"/>
            <p:cNvSpPr/>
            <p:nvPr/>
          </p:nvSpPr>
          <p:spPr>
            <a:xfrm flipH="1">
              <a:off x="6858345" y="1628909"/>
              <a:ext cx="32437" cy="24945"/>
            </a:xfrm>
            <a:custGeom>
              <a:avLst/>
              <a:gdLst/>
              <a:ahLst/>
              <a:cxnLst/>
              <a:rect l="l" t="t" r="r" b="b"/>
              <a:pathLst>
                <a:path w="1511" h="1162" extrusionOk="0">
                  <a:moveTo>
                    <a:pt x="450" y="0"/>
                  </a:moveTo>
                  <a:cubicBezTo>
                    <a:pt x="360" y="0"/>
                    <a:pt x="271" y="24"/>
                    <a:pt x="191" y="81"/>
                  </a:cubicBezTo>
                  <a:cubicBezTo>
                    <a:pt x="64" y="177"/>
                    <a:pt x="1" y="335"/>
                    <a:pt x="64" y="462"/>
                  </a:cubicBezTo>
                  <a:cubicBezTo>
                    <a:pt x="128" y="652"/>
                    <a:pt x="286" y="747"/>
                    <a:pt x="508" y="842"/>
                  </a:cubicBezTo>
                  <a:cubicBezTo>
                    <a:pt x="698" y="937"/>
                    <a:pt x="825" y="1064"/>
                    <a:pt x="1015" y="1127"/>
                  </a:cubicBezTo>
                  <a:cubicBezTo>
                    <a:pt x="1056" y="1151"/>
                    <a:pt x="1099" y="1161"/>
                    <a:pt x="1142" y="1161"/>
                  </a:cubicBezTo>
                  <a:cubicBezTo>
                    <a:pt x="1330" y="1161"/>
                    <a:pt x="1510" y="959"/>
                    <a:pt x="1459" y="779"/>
                  </a:cubicBezTo>
                  <a:cubicBezTo>
                    <a:pt x="1363" y="493"/>
                    <a:pt x="1173" y="303"/>
                    <a:pt x="920" y="177"/>
                  </a:cubicBezTo>
                  <a:cubicBezTo>
                    <a:pt x="778" y="75"/>
                    <a:pt x="611"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5"/>
            <p:cNvSpPr/>
            <p:nvPr/>
          </p:nvSpPr>
          <p:spPr>
            <a:xfrm flipH="1">
              <a:off x="6963536" y="1737449"/>
              <a:ext cx="19063" cy="11914"/>
            </a:xfrm>
            <a:custGeom>
              <a:avLst/>
              <a:gdLst/>
              <a:ahLst/>
              <a:cxnLst/>
              <a:rect l="l" t="t" r="r" b="b"/>
              <a:pathLst>
                <a:path w="888" h="555" extrusionOk="0">
                  <a:moveTo>
                    <a:pt x="95" y="0"/>
                  </a:moveTo>
                  <a:cubicBezTo>
                    <a:pt x="95" y="0"/>
                    <a:pt x="63" y="0"/>
                    <a:pt x="0" y="32"/>
                  </a:cubicBezTo>
                  <a:cubicBezTo>
                    <a:pt x="0" y="222"/>
                    <a:pt x="63" y="444"/>
                    <a:pt x="254" y="507"/>
                  </a:cubicBezTo>
                  <a:cubicBezTo>
                    <a:pt x="320" y="541"/>
                    <a:pt x="394" y="554"/>
                    <a:pt x="469" y="554"/>
                  </a:cubicBezTo>
                  <a:cubicBezTo>
                    <a:pt x="609" y="554"/>
                    <a:pt x="752" y="506"/>
                    <a:pt x="856" y="444"/>
                  </a:cubicBezTo>
                  <a:cubicBezTo>
                    <a:pt x="887" y="381"/>
                    <a:pt x="856" y="381"/>
                    <a:pt x="856" y="381"/>
                  </a:cubicBezTo>
                  <a:cubicBezTo>
                    <a:pt x="697" y="381"/>
                    <a:pt x="539" y="381"/>
                    <a:pt x="380" y="349"/>
                  </a:cubicBezTo>
                  <a:cubicBezTo>
                    <a:pt x="222" y="286"/>
                    <a:pt x="190" y="127"/>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5"/>
            <p:cNvSpPr/>
            <p:nvPr/>
          </p:nvSpPr>
          <p:spPr>
            <a:xfrm flipH="1">
              <a:off x="6895505" y="1626054"/>
              <a:ext cx="68052" cy="110729"/>
            </a:xfrm>
            <a:custGeom>
              <a:avLst/>
              <a:gdLst/>
              <a:ahLst/>
              <a:cxnLst/>
              <a:rect l="l" t="t" r="r" b="b"/>
              <a:pathLst>
                <a:path w="3170" h="5158" extrusionOk="0">
                  <a:moveTo>
                    <a:pt x="3137" y="1"/>
                  </a:moveTo>
                  <a:cubicBezTo>
                    <a:pt x="3122" y="1"/>
                    <a:pt x="3106" y="9"/>
                    <a:pt x="3106" y="24"/>
                  </a:cubicBezTo>
                  <a:cubicBezTo>
                    <a:pt x="2725" y="1387"/>
                    <a:pt x="2630" y="2813"/>
                    <a:pt x="2314" y="4144"/>
                  </a:cubicBezTo>
                  <a:cubicBezTo>
                    <a:pt x="2155" y="4049"/>
                    <a:pt x="1870" y="3795"/>
                    <a:pt x="1680" y="3764"/>
                  </a:cubicBezTo>
                  <a:cubicBezTo>
                    <a:pt x="1616" y="3764"/>
                    <a:pt x="1458" y="4746"/>
                    <a:pt x="1426" y="4873"/>
                  </a:cubicBezTo>
                  <a:cubicBezTo>
                    <a:pt x="888" y="4778"/>
                    <a:pt x="507" y="4524"/>
                    <a:pt x="95" y="3985"/>
                  </a:cubicBezTo>
                  <a:cubicBezTo>
                    <a:pt x="32" y="3985"/>
                    <a:pt x="0" y="4049"/>
                    <a:pt x="0" y="4080"/>
                  </a:cubicBezTo>
                  <a:cubicBezTo>
                    <a:pt x="127" y="4524"/>
                    <a:pt x="444" y="4778"/>
                    <a:pt x="792" y="4999"/>
                  </a:cubicBezTo>
                  <a:cubicBezTo>
                    <a:pt x="951" y="5063"/>
                    <a:pt x="1109" y="5094"/>
                    <a:pt x="1299" y="5158"/>
                  </a:cubicBezTo>
                  <a:lnTo>
                    <a:pt x="1521" y="5158"/>
                  </a:lnTo>
                  <a:cubicBezTo>
                    <a:pt x="1553" y="5158"/>
                    <a:pt x="1585" y="5094"/>
                    <a:pt x="1616" y="5063"/>
                  </a:cubicBezTo>
                  <a:lnTo>
                    <a:pt x="1616" y="5031"/>
                  </a:lnTo>
                  <a:lnTo>
                    <a:pt x="1616" y="4999"/>
                  </a:lnTo>
                  <a:cubicBezTo>
                    <a:pt x="1743" y="4682"/>
                    <a:pt x="1838" y="4144"/>
                    <a:pt x="1838" y="4144"/>
                  </a:cubicBezTo>
                  <a:cubicBezTo>
                    <a:pt x="1919" y="4225"/>
                    <a:pt x="2321" y="4558"/>
                    <a:pt x="2459" y="4558"/>
                  </a:cubicBezTo>
                  <a:cubicBezTo>
                    <a:pt x="2483" y="4558"/>
                    <a:pt x="2499" y="4548"/>
                    <a:pt x="2504" y="4524"/>
                  </a:cubicBezTo>
                  <a:cubicBezTo>
                    <a:pt x="2821" y="3098"/>
                    <a:pt x="3137" y="1514"/>
                    <a:pt x="3169" y="24"/>
                  </a:cubicBezTo>
                  <a:cubicBezTo>
                    <a:pt x="3169" y="9"/>
                    <a:pt x="3153"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5"/>
            <p:cNvSpPr/>
            <p:nvPr/>
          </p:nvSpPr>
          <p:spPr>
            <a:xfrm flipH="1">
              <a:off x="6939041" y="1712955"/>
              <a:ext cx="34734" cy="25868"/>
            </a:xfrm>
            <a:custGeom>
              <a:avLst/>
              <a:gdLst/>
              <a:ahLst/>
              <a:cxnLst/>
              <a:rect l="l" t="t" r="r" b="b"/>
              <a:pathLst>
                <a:path w="1618" h="1205" extrusionOk="0">
                  <a:moveTo>
                    <a:pt x="508" y="1"/>
                  </a:moveTo>
                  <a:cubicBezTo>
                    <a:pt x="508" y="1"/>
                    <a:pt x="350" y="159"/>
                    <a:pt x="223" y="349"/>
                  </a:cubicBezTo>
                  <a:cubicBezTo>
                    <a:pt x="128" y="571"/>
                    <a:pt x="1" y="888"/>
                    <a:pt x="318" y="1110"/>
                  </a:cubicBezTo>
                  <a:cubicBezTo>
                    <a:pt x="476" y="1173"/>
                    <a:pt x="635" y="1205"/>
                    <a:pt x="793" y="1205"/>
                  </a:cubicBezTo>
                  <a:cubicBezTo>
                    <a:pt x="1237" y="1173"/>
                    <a:pt x="1617" y="888"/>
                    <a:pt x="1617" y="888"/>
                  </a:cubicBezTo>
                  <a:cubicBezTo>
                    <a:pt x="888" y="571"/>
                    <a:pt x="508" y="1"/>
                    <a:pt x="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5"/>
            <p:cNvSpPr/>
            <p:nvPr/>
          </p:nvSpPr>
          <p:spPr>
            <a:xfrm flipH="1">
              <a:off x="6953697" y="1719760"/>
              <a:ext cx="19750" cy="18398"/>
            </a:xfrm>
            <a:custGeom>
              <a:avLst/>
              <a:gdLst/>
              <a:ahLst/>
              <a:cxnLst/>
              <a:rect l="l" t="t" r="r" b="b"/>
              <a:pathLst>
                <a:path w="920" h="857" extrusionOk="0">
                  <a:moveTo>
                    <a:pt x="222" y="1"/>
                  </a:moveTo>
                  <a:lnTo>
                    <a:pt x="222" y="1"/>
                  </a:lnTo>
                  <a:cubicBezTo>
                    <a:pt x="127" y="222"/>
                    <a:pt x="0" y="539"/>
                    <a:pt x="317" y="729"/>
                  </a:cubicBezTo>
                  <a:cubicBezTo>
                    <a:pt x="476" y="824"/>
                    <a:pt x="634" y="856"/>
                    <a:pt x="792" y="856"/>
                  </a:cubicBezTo>
                  <a:cubicBezTo>
                    <a:pt x="919" y="539"/>
                    <a:pt x="634" y="191"/>
                    <a:pt x="222" y="1"/>
                  </a:cubicBezTo>
                  <a:close/>
                </a:path>
              </a:pathLst>
            </a:custGeom>
            <a:solidFill>
              <a:srgbClr val="FF9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5"/>
            <p:cNvSpPr/>
            <p:nvPr/>
          </p:nvSpPr>
          <p:spPr>
            <a:xfrm flipH="1">
              <a:off x="7033608" y="1609464"/>
              <a:ext cx="28595" cy="64982"/>
            </a:xfrm>
            <a:custGeom>
              <a:avLst/>
              <a:gdLst/>
              <a:ahLst/>
              <a:cxnLst/>
              <a:rect l="l" t="t" r="r" b="b"/>
              <a:pathLst>
                <a:path w="1332" h="3027" extrusionOk="0">
                  <a:moveTo>
                    <a:pt x="191" y="0"/>
                  </a:moveTo>
                  <a:lnTo>
                    <a:pt x="191" y="0"/>
                  </a:lnTo>
                  <a:cubicBezTo>
                    <a:pt x="761" y="634"/>
                    <a:pt x="888" y="1426"/>
                    <a:pt x="856" y="2218"/>
                  </a:cubicBezTo>
                  <a:cubicBezTo>
                    <a:pt x="777" y="1927"/>
                    <a:pt x="609" y="1681"/>
                    <a:pt x="280" y="1681"/>
                  </a:cubicBezTo>
                  <a:cubicBezTo>
                    <a:pt x="214" y="1681"/>
                    <a:pt x="143" y="1690"/>
                    <a:pt x="64" y="1711"/>
                  </a:cubicBezTo>
                  <a:cubicBezTo>
                    <a:pt x="1" y="1711"/>
                    <a:pt x="64" y="1743"/>
                    <a:pt x="64" y="1743"/>
                  </a:cubicBezTo>
                  <a:cubicBezTo>
                    <a:pt x="381" y="1838"/>
                    <a:pt x="571" y="1933"/>
                    <a:pt x="634" y="2250"/>
                  </a:cubicBezTo>
                  <a:cubicBezTo>
                    <a:pt x="729" y="2503"/>
                    <a:pt x="729" y="2725"/>
                    <a:pt x="729" y="2979"/>
                  </a:cubicBezTo>
                  <a:cubicBezTo>
                    <a:pt x="729" y="3010"/>
                    <a:pt x="761" y="3026"/>
                    <a:pt x="797" y="3026"/>
                  </a:cubicBezTo>
                  <a:cubicBezTo>
                    <a:pt x="832" y="3026"/>
                    <a:pt x="872" y="3010"/>
                    <a:pt x="888" y="2979"/>
                  </a:cubicBezTo>
                  <a:cubicBezTo>
                    <a:pt x="1331" y="2060"/>
                    <a:pt x="1173" y="507"/>
                    <a:pt x="191"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5"/>
            <p:cNvSpPr/>
            <p:nvPr/>
          </p:nvSpPr>
          <p:spPr>
            <a:xfrm flipH="1">
              <a:off x="6831578" y="1474605"/>
              <a:ext cx="225173" cy="175411"/>
            </a:xfrm>
            <a:custGeom>
              <a:avLst/>
              <a:gdLst/>
              <a:ahLst/>
              <a:cxnLst/>
              <a:rect l="l" t="t" r="r" b="b"/>
              <a:pathLst>
                <a:path w="10489" h="8171" extrusionOk="0">
                  <a:moveTo>
                    <a:pt x="4943" y="0"/>
                  </a:moveTo>
                  <a:cubicBezTo>
                    <a:pt x="3479" y="0"/>
                    <a:pt x="2053" y="507"/>
                    <a:pt x="1172" y="1624"/>
                  </a:cubicBezTo>
                  <a:cubicBezTo>
                    <a:pt x="380" y="2638"/>
                    <a:pt x="317" y="3050"/>
                    <a:pt x="0" y="5331"/>
                  </a:cubicBezTo>
                  <a:cubicBezTo>
                    <a:pt x="0" y="5426"/>
                    <a:pt x="761" y="5648"/>
                    <a:pt x="761" y="5648"/>
                  </a:cubicBezTo>
                  <a:cubicBezTo>
                    <a:pt x="1439" y="6405"/>
                    <a:pt x="1258" y="8170"/>
                    <a:pt x="1509" y="8170"/>
                  </a:cubicBezTo>
                  <a:cubicBezTo>
                    <a:pt x="1563" y="8170"/>
                    <a:pt x="1636" y="8089"/>
                    <a:pt x="1743" y="7898"/>
                  </a:cubicBezTo>
                  <a:cubicBezTo>
                    <a:pt x="2345" y="6852"/>
                    <a:pt x="2852" y="3937"/>
                    <a:pt x="3866" y="3367"/>
                  </a:cubicBezTo>
                  <a:cubicBezTo>
                    <a:pt x="4240" y="3142"/>
                    <a:pt x="4601" y="3050"/>
                    <a:pt x="4948" y="3050"/>
                  </a:cubicBezTo>
                  <a:cubicBezTo>
                    <a:pt x="5775" y="3050"/>
                    <a:pt x="6523" y="3573"/>
                    <a:pt x="7193" y="4064"/>
                  </a:cubicBezTo>
                  <a:cubicBezTo>
                    <a:pt x="7493" y="4294"/>
                    <a:pt x="7798" y="4372"/>
                    <a:pt x="8092" y="4372"/>
                  </a:cubicBezTo>
                  <a:cubicBezTo>
                    <a:pt x="8729" y="4372"/>
                    <a:pt x="9308" y="4001"/>
                    <a:pt x="9633" y="4001"/>
                  </a:cubicBezTo>
                  <a:cubicBezTo>
                    <a:pt x="9982" y="4032"/>
                    <a:pt x="10140" y="5205"/>
                    <a:pt x="10172" y="5458"/>
                  </a:cubicBezTo>
                  <a:cubicBezTo>
                    <a:pt x="10140" y="4698"/>
                    <a:pt x="10489" y="3905"/>
                    <a:pt x="9950" y="2733"/>
                  </a:cubicBezTo>
                  <a:cubicBezTo>
                    <a:pt x="9153" y="1008"/>
                    <a:pt x="7010" y="0"/>
                    <a:pt x="49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41A3E7F8-8396-4A53-B13A-4EDDCEBCB59F}"/>
              </a:ext>
            </a:extLst>
          </p:cNvPr>
          <p:cNvSpPr txBox="1"/>
          <p:nvPr/>
        </p:nvSpPr>
        <p:spPr>
          <a:xfrm>
            <a:off x="508742" y="1401896"/>
            <a:ext cx="5595589" cy="3108543"/>
          </a:xfrm>
          <a:prstGeom prst="rect">
            <a:avLst/>
          </a:prstGeom>
          <a:noFill/>
        </p:spPr>
        <p:txBody>
          <a:bodyPr wrap="square" rtlCol="0">
            <a:spAutoFit/>
          </a:bodyPr>
          <a:lstStyle/>
          <a:p>
            <a:r>
              <a:rPr lang="en-AU" dirty="0"/>
              <a:t>Welcome to our second </a:t>
            </a:r>
            <a:r>
              <a:rPr lang="en-AU" b="1" i="1" dirty="0"/>
              <a:t>Investing in Parents </a:t>
            </a:r>
            <a:r>
              <a:rPr lang="en-AU" dirty="0"/>
              <a:t>session</a:t>
            </a:r>
          </a:p>
          <a:p>
            <a:endParaRPr lang="en-AU" dirty="0"/>
          </a:p>
          <a:p>
            <a:r>
              <a:rPr lang="en-AU" b="1" dirty="0"/>
              <a:t>Focus Team Presenters</a:t>
            </a:r>
          </a:p>
          <a:p>
            <a:endParaRPr lang="en-AU" dirty="0"/>
          </a:p>
          <a:p>
            <a:pPr marL="285750" indent="-285750">
              <a:buFont typeface="Arial" panose="020B0604020202020204" pitchFamily="34" charset="0"/>
              <a:buChar char="•"/>
            </a:pPr>
            <a:r>
              <a:rPr lang="en-AU" b="1" dirty="0">
                <a:solidFill>
                  <a:schemeClr val="tx2"/>
                </a:solidFill>
              </a:rPr>
              <a:t>Mrs Helen </a:t>
            </a:r>
            <a:r>
              <a:rPr lang="en-AU" b="1" dirty="0" err="1">
                <a:solidFill>
                  <a:schemeClr val="tx2"/>
                </a:solidFill>
              </a:rPr>
              <a:t>Galat</a:t>
            </a:r>
            <a:r>
              <a:rPr lang="en-AU" b="1" dirty="0">
                <a:solidFill>
                  <a:schemeClr val="tx2"/>
                </a:solidFill>
              </a:rPr>
              <a:t>	 Year 3 Teacher</a:t>
            </a:r>
          </a:p>
          <a:p>
            <a:pPr marL="285750" indent="-285750">
              <a:buFont typeface="Arial" panose="020B0604020202020204" pitchFamily="34" charset="0"/>
              <a:buChar char="•"/>
            </a:pPr>
            <a:endParaRPr lang="en-AU" b="1" dirty="0"/>
          </a:p>
          <a:p>
            <a:pPr marL="285750" indent="-285750">
              <a:buFont typeface="Arial" panose="020B0604020202020204" pitchFamily="34" charset="0"/>
              <a:buChar char="•"/>
            </a:pPr>
            <a:r>
              <a:rPr lang="en-AU" b="1" dirty="0">
                <a:solidFill>
                  <a:schemeClr val="accent2"/>
                </a:solidFill>
              </a:rPr>
              <a:t>Ms Lilly Prothero	Relieving Deputy Principal</a:t>
            </a:r>
          </a:p>
          <a:p>
            <a:endParaRPr lang="en-AU" dirty="0">
              <a:solidFill>
                <a:schemeClr val="accent2"/>
              </a:solidFill>
            </a:endParaRPr>
          </a:p>
          <a:p>
            <a:endParaRPr lang="en-AU" dirty="0">
              <a:solidFill>
                <a:schemeClr val="accent2"/>
              </a:solidFill>
            </a:endParaRPr>
          </a:p>
          <a:p>
            <a:r>
              <a:rPr lang="en-AU" dirty="0">
                <a:solidFill>
                  <a:schemeClr val="tx1"/>
                </a:solidFill>
              </a:rPr>
              <a:t>Thank you for attending! </a:t>
            </a:r>
          </a:p>
          <a:p>
            <a:endParaRPr lang="en-AU" dirty="0">
              <a:solidFill>
                <a:schemeClr val="tx1"/>
              </a:solidFill>
            </a:endParaRPr>
          </a:p>
          <a:p>
            <a:r>
              <a:rPr lang="en-AU" dirty="0">
                <a:solidFill>
                  <a:schemeClr val="tx1"/>
                </a:solidFill>
              </a:rPr>
              <a:t>You are all </a:t>
            </a:r>
            <a:r>
              <a:rPr lang="en-AU" b="1" dirty="0">
                <a:solidFill>
                  <a:schemeClr val="tx1"/>
                </a:solidFill>
              </a:rPr>
              <a:t>the first teachers of your child/ren, so you play a significant role in shaping your child/ren’s learning and development.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8"/>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sz="3200" dirty="0">
                <a:solidFill>
                  <a:schemeClr val="accent1">
                    <a:lumMod val="75000"/>
                  </a:schemeClr>
                </a:solidFill>
              </a:rPr>
              <a:t>Homework Review</a:t>
            </a:r>
          </a:p>
        </p:txBody>
      </p:sp>
      <p:grpSp>
        <p:nvGrpSpPr>
          <p:cNvPr id="429" name="Google Shape;429;p18"/>
          <p:cNvGrpSpPr/>
          <p:nvPr/>
        </p:nvGrpSpPr>
        <p:grpSpPr>
          <a:xfrm>
            <a:off x="132421" y="1251515"/>
            <a:ext cx="2581212" cy="3238477"/>
            <a:chOff x="3274763" y="1451086"/>
            <a:chExt cx="2581212" cy="3238477"/>
          </a:xfrm>
        </p:grpSpPr>
        <p:sp>
          <p:nvSpPr>
            <p:cNvPr id="430" name="Google Shape;430;p18"/>
            <p:cNvSpPr/>
            <p:nvPr/>
          </p:nvSpPr>
          <p:spPr>
            <a:xfrm flipH="1">
              <a:off x="3274763" y="4456685"/>
              <a:ext cx="2581212" cy="232878"/>
            </a:xfrm>
            <a:custGeom>
              <a:avLst/>
              <a:gdLst/>
              <a:ahLst/>
              <a:cxnLst/>
              <a:rect l="l" t="t" r="r" b="b"/>
              <a:pathLst>
                <a:path w="119903" h="12736" extrusionOk="0">
                  <a:moveTo>
                    <a:pt x="59932" y="0"/>
                  </a:moveTo>
                  <a:cubicBezTo>
                    <a:pt x="26811" y="0"/>
                    <a:pt x="1" y="2868"/>
                    <a:pt x="1" y="6387"/>
                  </a:cubicBezTo>
                  <a:cubicBezTo>
                    <a:pt x="1" y="9868"/>
                    <a:pt x="26811" y="12736"/>
                    <a:pt x="59932" y="12736"/>
                  </a:cubicBezTo>
                  <a:cubicBezTo>
                    <a:pt x="93053" y="12736"/>
                    <a:pt x="119902" y="9868"/>
                    <a:pt x="119902" y="6387"/>
                  </a:cubicBezTo>
                  <a:cubicBezTo>
                    <a:pt x="119902" y="2868"/>
                    <a:pt x="93053" y="0"/>
                    <a:pt x="59932"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8"/>
            <p:cNvSpPr/>
            <p:nvPr/>
          </p:nvSpPr>
          <p:spPr>
            <a:xfrm>
              <a:off x="4887938" y="1811687"/>
              <a:ext cx="533723" cy="1430886"/>
            </a:xfrm>
            <a:custGeom>
              <a:avLst/>
              <a:gdLst/>
              <a:ahLst/>
              <a:cxnLst/>
              <a:rect l="l" t="t" r="r" b="b"/>
              <a:pathLst>
                <a:path w="29516" h="79131" extrusionOk="0">
                  <a:moveTo>
                    <a:pt x="1787" y="0"/>
                  </a:moveTo>
                  <a:cubicBezTo>
                    <a:pt x="760" y="0"/>
                    <a:pt x="0" y="1296"/>
                    <a:pt x="0" y="4668"/>
                  </a:cubicBezTo>
                  <a:cubicBezTo>
                    <a:pt x="47" y="19332"/>
                    <a:pt x="7846" y="52583"/>
                    <a:pt x="8640" y="57767"/>
                  </a:cubicBezTo>
                  <a:cubicBezTo>
                    <a:pt x="8406" y="60243"/>
                    <a:pt x="8033" y="67668"/>
                    <a:pt x="8406" y="69816"/>
                  </a:cubicBezTo>
                  <a:cubicBezTo>
                    <a:pt x="8777" y="72182"/>
                    <a:pt x="10392" y="78831"/>
                    <a:pt x="12244" y="78831"/>
                  </a:cubicBezTo>
                  <a:cubicBezTo>
                    <a:pt x="12257" y="78831"/>
                    <a:pt x="12270" y="78830"/>
                    <a:pt x="12283" y="78830"/>
                  </a:cubicBezTo>
                  <a:cubicBezTo>
                    <a:pt x="14150" y="78690"/>
                    <a:pt x="13824" y="76682"/>
                    <a:pt x="13824" y="76681"/>
                  </a:cubicBezTo>
                  <a:lnTo>
                    <a:pt x="13824" y="76681"/>
                  </a:lnTo>
                  <a:cubicBezTo>
                    <a:pt x="13824" y="76682"/>
                    <a:pt x="14879" y="79130"/>
                    <a:pt x="16549" y="79130"/>
                  </a:cubicBezTo>
                  <a:cubicBezTo>
                    <a:pt x="16635" y="79130"/>
                    <a:pt x="16723" y="79124"/>
                    <a:pt x="16813" y="79110"/>
                  </a:cubicBezTo>
                  <a:cubicBezTo>
                    <a:pt x="18634" y="78830"/>
                    <a:pt x="18027" y="75701"/>
                    <a:pt x="18027" y="75701"/>
                  </a:cubicBezTo>
                  <a:lnTo>
                    <a:pt x="18027" y="75701"/>
                  </a:lnTo>
                  <a:cubicBezTo>
                    <a:pt x="18027" y="75701"/>
                    <a:pt x="19218" y="78042"/>
                    <a:pt x="20794" y="78042"/>
                  </a:cubicBezTo>
                  <a:cubicBezTo>
                    <a:pt x="20928" y="78042"/>
                    <a:pt x="21064" y="78026"/>
                    <a:pt x="21203" y="77989"/>
                  </a:cubicBezTo>
                  <a:cubicBezTo>
                    <a:pt x="23024" y="77616"/>
                    <a:pt x="21903" y="74534"/>
                    <a:pt x="21903" y="74533"/>
                  </a:cubicBezTo>
                  <a:lnTo>
                    <a:pt x="21903" y="74533"/>
                  </a:lnTo>
                  <a:cubicBezTo>
                    <a:pt x="21903" y="74534"/>
                    <a:pt x="22719" y="76360"/>
                    <a:pt x="23777" y="76360"/>
                  </a:cubicBezTo>
                  <a:cubicBezTo>
                    <a:pt x="23985" y="76360"/>
                    <a:pt x="24203" y="76290"/>
                    <a:pt x="24425" y="76121"/>
                  </a:cubicBezTo>
                  <a:cubicBezTo>
                    <a:pt x="26059" y="74954"/>
                    <a:pt x="23397" y="70470"/>
                    <a:pt x="23164" y="67855"/>
                  </a:cubicBezTo>
                  <a:cubicBezTo>
                    <a:pt x="23164" y="67621"/>
                    <a:pt x="23117" y="65613"/>
                    <a:pt x="23024" y="63372"/>
                  </a:cubicBezTo>
                  <a:cubicBezTo>
                    <a:pt x="23397" y="63372"/>
                    <a:pt x="23584" y="63278"/>
                    <a:pt x="23584" y="63278"/>
                  </a:cubicBezTo>
                  <a:cubicBezTo>
                    <a:pt x="23899" y="65662"/>
                    <a:pt x="25211" y="70257"/>
                    <a:pt x="27436" y="70257"/>
                  </a:cubicBezTo>
                  <a:cubicBezTo>
                    <a:pt x="27521" y="70257"/>
                    <a:pt x="27607" y="70250"/>
                    <a:pt x="27694" y="70237"/>
                  </a:cubicBezTo>
                  <a:cubicBezTo>
                    <a:pt x="29515" y="70003"/>
                    <a:pt x="28815" y="61503"/>
                    <a:pt x="27881" y="59542"/>
                  </a:cubicBezTo>
                  <a:cubicBezTo>
                    <a:pt x="26993" y="57767"/>
                    <a:pt x="24425" y="54311"/>
                    <a:pt x="24098" y="53844"/>
                  </a:cubicBezTo>
                  <a:cubicBezTo>
                    <a:pt x="24098" y="53704"/>
                    <a:pt x="24145" y="53517"/>
                    <a:pt x="24098" y="53424"/>
                  </a:cubicBezTo>
                  <a:cubicBezTo>
                    <a:pt x="22977" y="48474"/>
                    <a:pt x="12236" y="19519"/>
                    <a:pt x="6071" y="4854"/>
                  </a:cubicBezTo>
                  <a:cubicBezTo>
                    <a:pt x="4910" y="2189"/>
                    <a:pt x="3122" y="0"/>
                    <a:pt x="1787" y="0"/>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8"/>
            <p:cNvSpPr/>
            <p:nvPr/>
          </p:nvSpPr>
          <p:spPr>
            <a:xfrm>
              <a:off x="4654005" y="4345031"/>
              <a:ext cx="789609" cy="248255"/>
            </a:xfrm>
            <a:custGeom>
              <a:avLst/>
              <a:gdLst/>
              <a:ahLst/>
              <a:cxnLst/>
              <a:rect l="l" t="t" r="r" b="b"/>
              <a:pathLst>
                <a:path w="43667" h="13729" extrusionOk="0">
                  <a:moveTo>
                    <a:pt x="1" y="0"/>
                  </a:moveTo>
                  <a:lnTo>
                    <a:pt x="1" y="0"/>
                  </a:lnTo>
                  <a:cubicBezTo>
                    <a:pt x="188" y="6772"/>
                    <a:pt x="421" y="12329"/>
                    <a:pt x="1028" y="12703"/>
                  </a:cubicBezTo>
                  <a:cubicBezTo>
                    <a:pt x="2032" y="13350"/>
                    <a:pt x="20853" y="13729"/>
                    <a:pt x="32759" y="13729"/>
                  </a:cubicBezTo>
                  <a:cubicBezTo>
                    <a:pt x="38028" y="13729"/>
                    <a:pt x="41943" y="13654"/>
                    <a:pt x="42359" y="13497"/>
                  </a:cubicBezTo>
                  <a:cubicBezTo>
                    <a:pt x="43667" y="13123"/>
                    <a:pt x="42499" y="9200"/>
                    <a:pt x="41005" y="8079"/>
                  </a:cubicBezTo>
                  <a:cubicBezTo>
                    <a:pt x="39557" y="6865"/>
                    <a:pt x="24846" y="140"/>
                    <a:pt x="24846" y="140"/>
                  </a:cubicBezTo>
                  <a:lnTo>
                    <a:pt x="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8"/>
            <p:cNvSpPr/>
            <p:nvPr/>
          </p:nvSpPr>
          <p:spPr>
            <a:xfrm>
              <a:off x="4706372" y="4556361"/>
              <a:ext cx="705995" cy="9584"/>
            </a:xfrm>
            <a:custGeom>
              <a:avLst/>
              <a:gdLst/>
              <a:ahLst/>
              <a:cxnLst/>
              <a:rect l="l" t="t" r="r" b="b"/>
              <a:pathLst>
                <a:path w="39043" h="530" extrusionOk="0">
                  <a:moveTo>
                    <a:pt x="11171" y="1"/>
                  </a:moveTo>
                  <a:cubicBezTo>
                    <a:pt x="6278" y="1"/>
                    <a:pt x="2116" y="37"/>
                    <a:pt x="47" y="129"/>
                  </a:cubicBezTo>
                  <a:cubicBezTo>
                    <a:pt x="0" y="129"/>
                    <a:pt x="0" y="222"/>
                    <a:pt x="47" y="222"/>
                  </a:cubicBezTo>
                  <a:cubicBezTo>
                    <a:pt x="4206" y="436"/>
                    <a:pt x="16835" y="530"/>
                    <a:pt x="26854" y="530"/>
                  </a:cubicBezTo>
                  <a:cubicBezTo>
                    <a:pt x="32137" y="530"/>
                    <a:pt x="36694" y="504"/>
                    <a:pt x="38903" y="456"/>
                  </a:cubicBezTo>
                  <a:cubicBezTo>
                    <a:pt x="39043" y="362"/>
                    <a:pt x="39043" y="315"/>
                    <a:pt x="38903" y="315"/>
                  </a:cubicBezTo>
                  <a:cubicBezTo>
                    <a:pt x="34557" y="158"/>
                    <a:pt x="21297" y="1"/>
                    <a:pt x="11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8"/>
            <p:cNvSpPr/>
            <p:nvPr/>
          </p:nvSpPr>
          <p:spPr>
            <a:xfrm>
              <a:off x="5253585" y="4463959"/>
              <a:ext cx="98767" cy="90304"/>
            </a:xfrm>
            <a:custGeom>
              <a:avLst/>
              <a:gdLst/>
              <a:ahLst/>
              <a:cxnLst/>
              <a:rect l="l" t="t" r="r" b="b"/>
              <a:pathLst>
                <a:path w="5462" h="4994" extrusionOk="0">
                  <a:moveTo>
                    <a:pt x="5116" y="0"/>
                  </a:moveTo>
                  <a:cubicBezTo>
                    <a:pt x="3704" y="0"/>
                    <a:pt x="2291" y="710"/>
                    <a:pt x="1542" y="1502"/>
                  </a:cubicBezTo>
                  <a:cubicBezTo>
                    <a:pt x="701" y="2390"/>
                    <a:pt x="1" y="3604"/>
                    <a:pt x="94" y="4958"/>
                  </a:cubicBezTo>
                  <a:cubicBezTo>
                    <a:pt x="94" y="4982"/>
                    <a:pt x="106" y="4993"/>
                    <a:pt x="118" y="4993"/>
                  </a:cubicBezTo>
                  <a:cubicBezTo>
                    <a:pt x="129" y="4993"/>
                    <a:pt x="141" y="4982"/>
                    <a:pt x="141" y="4958"/>
                  </a:cubicBezTo>
                  <a:cubicBezTo>
                    <a:pt x="561" y="2437"/>
                    <a:pt x="2803" y="242"/>
                    <a:pt x="5371" y="55"/>
                  </a:cubicBezTo>
                  <a:cubicBezTo>
                    <a:pt x="5390" y="64"/>
                    <a:pt x="5405" y="68"/>
                    <a:pt x="5416" y="68"/>
                  </a:cubicBezTo>
                  <a:cubicBezTo>
                    <a:pt x="5461" y="68"/>
                    <a:pt x="5446" y="8"/>
                    <a:pt x="5371" y="8"/>
                  </a:cubicBezTo>
                  <a:cubicBezTo>
                    <a:pt x="5286" y="3"/>
                    <a:pt x="5201" y="0"/>
                    <a:pt x="5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8"/>
            <p:cNvSpPr/>
            <p:nvPr/>
          </p:nvSpPr>
          <p:spPr>
            <a:xfrm>
              <a:off x="5016451" y="4358412"/>
              <a:ext cx="135818" cy="55260"/>
            </a:xfrm>
            <a:custGeom>
              <a:avLst/>
              <a:gdLst/>
              <a:ahLst/>
              <a:cxnLst/>
              <a:rect l="l" t="t" r="r" b="b"/>
              <a:pathLst>
                <a:path w="7511" h="3056" extrusionOk="0">
                  <a:moveTo>
                    <a:pt x="6909" y="1"/>
                  </a:moveTo>
                  <a:cubicBezTo>
                    <a:pt x="4424" y="1"/>
                    <a:pt x="1596" y="901"/>
                    <a:pt x="38" y="2903"/>
                  </a:cubicBezTo>
                  <a:cubicBezTo>
                    <a:pt x="0" y="2979"/>
                    <a:pt x="56" y="3055"/>
                    <a:pt x="128" y="3055"/>
                  </a:cubicBezTo>
                  <a:cubicBezTo>
                    <a:pt x="144" y="3055"/>
                    <a:pt x="161" y="3052"/>
                    <a:pt x="179" y="3043"/>
                  </a:cubicBezTo>
                  <a:cubicBezTo>
                    <a:pt x="2514" y="1875"/>
                    <a:pt x="4709" y="988"/>
                    <a:pt x="7277" y="288"/>
                  </a:cubicBezTo>
                  <a:cubicBezTo>
                    <a:pt x="7511" y="288"/>
                    <a:pt x="7511" y="7"/>
                    <a:pt x="7277" y="7"/>
                  </a:cubicBezTo>
                  <a:cubicBezTo>
                    <a:pt x="7155" y="3"/>
                    <a:pt x="7033" y="1"/>
                    <a:pt x="6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8"/>
            <p:cNvSpPr/>
            <p:nvPr/>
          </p:nvSpPr>
          <p:spPr>
            <a:xfrm>
              <a:off x="5052815" y="4372860"/>
              <a:ext cx="135763" cy="55513"/>
            </a:xfrm>
            <a:custGeom>
              <a:avLst/>
              <a:gdLst/>
              <a:ahLst/>
              <a:cxnLst/>
              <a:rect l="l" t="t" r="r" b="b"/>
              <a:pathLst>
                <a:path w="7508" h="3070" extrusionOk="0">
                  <a:moveTo>
                    <a:pt x="7082" y="1"/>
                  </a:moveTo>
                  <a:cubicBezTo>
                    <a:pt x="4555" y="1"/>
                    <a:pt x="1629" y="895"/>
                    <a:pt x="36" y="2944"/>
                  </a:cubicBezTo>
                  <a:cubicBezTo>
                    <a:pt x="0" y="2980"/>
                    <a:pt x="45" y="3069"/>
                    <a:pt x="90" y="3069"/>
                  </a:cubicBezTo>
                  <a:cubicBezTo>
                    <a:pt x="104" y="3069"/>
                    <a:pt x="118" y="3060"/>
                    <a:pt x="129" y="3038"/>
                  </a:cubicBezTo>
                  <a:cubicBezTo>
                    <a:pt x="2464" y="1870"/>
                    <a:pt x="4706" y="983"/>
                    <a:pt x="7274" y="282"/>
                  </a:cubicBezTo>
                  <a:cubicBezTo>
                    <a:pt x="7508" y="236"/>
                    <a:pt x="7508" y="2"/>
                    <a:pt x="7274" y="2"/>
                  </a:cubicBezTo>
                  <a:cubicBezTo>
                    <a:pt x="7210" y="1"/>
                    <a:pt x="7146" y="1"/>
                    <a:pt x="7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8"/>
            <p:cNvSpPr/>
            <p:nvPr/>
          </p:nvSpPr>
          <p:spPr>
            <a:xfrm>
              <a:off x="5089323" y="4387127"/>
              <a:ext cx="134733" cy="54754"/>
            </a:xfrm>
            <a:custGeom>
              <a:avLst/>
              <a:gdLst/>
              <a:ahLst/>
              <a:cxnLst/>
              <a:rect l="l" t="t" r="r" b="b"/>
              <a:pathLst>
                <a:path w="7451" h="3028" extrusionOk="0">
                  <a:moveTo>
                    <a:pt x="6942" y="1"/>
                  </a:moveTo>
                  <a:cubicBezTo>
                    <a:pt x="4457" y="1"/>
                    <a:pt x="1629" y="901"/>
                    <a:pt x="71" y="2903"/>
                  </a:cubicBezTo>
                  <a:cubicBezTo>
                    <a:pt x="0" y="2938"/>
                    <a:pt x="64" y="3028"/>
                    <a:pt x="119" y="3028"/>
                  </a:cubicBezTo>
                  <a:cubicBezTo>
                    <a:pt x="137" y="3028"/>
                    <a:pt x="154" y="3019"/>
                    <a:pt x="165" y="2996"/>
                  </a:cubicBezTo>
                  <a:cubicBezTo>
                    <a:pt x="2500" y="1829"/>
                    <a:pt x="4742" y="988"/>
                    <a:pt x="7263" y="287"/>
                  </a:cubicBezTo>
                  <a:cubicBezTo>
                    <a:pt x="7450" y="287"/>
                    <a:pt x="7450" y="7"/>
                    <a:pt x="7310" y="7"/>
                  </a:cubicBezTo>
                  <a:cubicBezTo>
                    <a:pt x="7189" y="3"/>
                    <a:pt x="7066" y="1"/>
                    <a:pt x="6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8"/>
            <p:cNvSpPr/>
            <p:nvPr/>
          </p:nvSpPr>
          <p:spPr>
            <a:xfrm>
              <a:off x="5125398" y="4401575"/>
              <a:ext cx="134968" cy="55170"/>
            </a:xfrm>
            <a:custGeom>
              <a:avLst/>
              <a:gdLst/>
              <a:ahLst/>
              <a:cxnLst/>
              <a:rect l="l" t="t" r="r" b="b"/>
              <a:pathLst>
                <a:path w="7464" h="3051" extrusionOk="0">
                  <a:moveTo>
                    <a:pt x="7084" y="0"/>
                  </a:moveTo>
                  <a:cubicBezTo>
                    <a:pt x="4558" y="0"/>
                    <a:pt x="1632" y="895"/>
                    <a:pt x="38" y="2944"/>
                  </a:cubicBezTo>
                  <a:cubicBezTo>
                    <a:pt x="0" y="2982"/>
                    <a:pt x="54" y="3050"/>
                    <a:pt x="125" y="3050"/>
                  </a:cubicBezTo>
                  <a:cubicBezTo>
                    <a:pt x="142" y="3050"/>
                    <a:pt x="160" y="3047"/>
                    <a:pt x="178" y="3038"/>
                  </a:cubicBezTo>
                  <a:cubicBezTo>
                    <a:pt x="2513" y="1870"/>
                    <a:pt x="4708" y="983"/>
                    <a:pt x="7277" y="282"/>
                  </a:cubicBezTo>
                  <a:cubicBezTo>
                    <a:pt x="7463" y="282"/>
                    <a:pt x="7463" y="2"/>
                    <a:pt x="7277" y="2"/>
                  </a:cubicBezTo>
                  <a:cubicBezTo>
                    <a:pt x="7213" y="1"/>
                    <a:pt x="7148" y="0"/>
                    <a:pt x="7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8"/>
            <p:cNvSpPr/>
            <p:nvPr/>
          </p:nvSpPr>
          <p:spPr>
            <a:xfrm>
              <a:off x="4683570" y="4447215"/>
              <a:ext cx="105566" cy="81082"/>
            </a:xfrm>
            <a:custGeom>
              <a:avLst/>
              <a:gdLst/>
              <a:ahLst/>
              <a:cxnLst/>
              <a:rect l="l" t="t" r="r" b="b"/>
              <a:pathLst>
                <a:path w="5838" h="4484" extrusionOk="0">
                  <a:moveTo>
                    <a:pt x="2943" y="0"/>
                  </a:moveTo>
                  <a:cubicBezTo>
                    <a:pt x="0" y="0"/>
                    <a:pt x="0" y="4483"/>
                    <a:pt x="2943" y="4483"/>
                  </a:cubicBezTo>
                  <a:cubicBezTo>
                    <a:pt x="2958" y="4484"/>
                    <a:pt x="2973" y="4484"/>
                    <a:pt x="2987" y="4484"/>
                  </a:cubicBezTo>
                  <a:cubicBezTo>
                    <a:pt x="5838" y="4484"/>
                    <a:pt x="5823" y="46"/>
                    <a:pt x="2943"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8"/>
            <p:cNvSpPr/>
            <p:nvPr/>
          </p:nvSpPr>
          <p:spPr>
            <a:xfrm>
              <a:off x="3938734" y="2170534"/>
              <a:ext cx="1205940" cy="2174565"/>
            </a:xfrm>
            <a:custGeom>
              <a:avLst/>
              <a:gdLst/>
              <a:ahLst/>
              <a:cxnLst/>
              <a:rect l="l" t="t" r="r" b="b"/>
              <a:pathLst>
                <a:path w="66691" h="120258" extrusionOk="0">
                  <a:moveTo>
                    <a:pt x="1" y="1"/>
                  </a:moveTo>
                  <a:cubicBezTo>
                    <a:pt x="1" y="1"/>
                    <a:pt x="29236" y="51232"/>
                    <a:pt x="29983" y="54828"/>
                  </a:cubicBezTo>
                  <a:cubicBezTo>
                    <a:pt x="31151" y="60339"/>
                    <a:pt x="37922" y="120257"/>
                    <a:pt x="37922" y="120257"/>
                  </a:cubicBezTo>
                  <a:lnTo>
                    <a:pt x="66690" y="120117"/>
                  </a:lnTo>
                  <a:cubicBezTo>
                    <a:pt x="66690" y="120117"/>
                    <a:pt x="60993" y="66550"/>
                    <a:pt x="56136" y="50765"/>
                  </a:cubicBezTo>
                  <a:cubicBezTo>
                    <a:pt x="53474" y="42125"/>
                    <a:pt x="39463" y="18775"/>
                    <a:pt x="32925" y="7193"/>
                  </a:cubicBezTo>
                  <a:cubicBezTo>
                    <a:pt x="32318" y="6165"/>
                    <a:pt x="32505" y="1402"/>
                    <a:pt x="32505" y="1402"/>
                  </a:cubicBezTo>
                  <a:lnTo>
                    <a:pt x="1"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8"/>
            <p:cNvSpPr/>
            <p:nvPr/>
          </p:nvSpPr>
          <p:spPr>
            <a:xfrm>
              <a:off x="4661618" y="4251613"/>
              <a:ext cx="435698" cy="8101"/>
            </a:xfrm>
            <a:custGeom>
              <a:avLst/>
              <a:gdLst/>
              <a:ahLst/>
              <a:cxnLst/>
              <a:rect l="l" t="t" r="r" b="b"/>
              <a:pathLst>
                <a:path w="24095" h="448" extrusionOk="0">
                  <a:moveTo>
                    <a:pt x="8389" y="1"/>
                  </a:moveTo>
                  <a:cubicBezTo>
                    <a:pt x="5159" y="1"/>
                    <a:pt x="2141" y="55"/>
                    <a:pt x="47" y="219"/>
                  </a:cubicBezTo>
                  <a:cubicBezTo>
                    <a:pt x="0" y="219"/>
                    <a:pt x="0" y="266"/>
                    <a:pt x="47" y="266"/>
                  </a:cubicBezTo>
                  <a:cubicBezTo>
                    <a:pt x="889" y="400"/>
                    <a:pt x="4319" y="447"/>
                    <a:pt x="8379" y="447"/>
                  </a:cubicBezTo>
                  <a:cubicBezTo>
                    <a:pt x="14228" y="447"/>
                    <a:pt x="21386" y="348"/>
                    <a:pt x="24005" y="266"/>
                  </a:cubicBezTo>
                  <a:cubicBezTo>
                    <a:pt x="24023" y="275"/>
                    <a:pt x="24038" y="279"/>
                    <a:pt x="24049" y="279"/>
                  </a:cubicBezTo>
                  <a:cubicBezTo>
                    <a:pt x="24094" y="279"/>
                    <a:pt x="24079" y="219"/>
                    <a:pt x="24005" y="219"/>
                  </a:cubicBezTo>
                  <a:cubicBezTo>
                    <a:pt x="21092" y="189"/>
                    <a:pt x="14376" y="1"/>
                    <a:pt x="8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8"/>
            <p:cNvSpPr/>
            <p:nvPr/>
          </p:nvSpPr>
          <p:spPr>
            <a:xfrm>
              <a:off x="4027700" y="2255920"/>
              <a:ext cx="649975" cy="1943616"/>
            </a:xfrm>
            <a:custGeom>
              <a:avLst/>
              <a:gdLst/>
              <a:ahLst/>
              <a:cxnLst/>
              <a:rect l="l" t="t" r="r" b="b"/>
              <a:pathLst>
                <a:path w="35945" h="107486" extrusionOk="0">
                  <a:moveTo>
                    <a:pt x="83" y="1"/>
                  </a:moveTo>
                  <a:cubicBezTo>
                    <a:pt x="31" y="1"/>
                    <a:pt x="0" y="42"/>
                    <a:pt x="31" y="42"/>
                  </a:cubicBezTo>
                  <a:cubicBezTo>
                    <a:pt x="498" y="743"/>
                    <a:pt x="1012" y="1490"/>
                    <a:pt x="1479" y="2237"/>
                  </a:cubicBezTo>
                  <a:cubicBezTo>
                    <a:pt x="5402" y="8308"/>
                    <a:pt x="9185" y="14520"/>
                    <a:pt x="12967" y="20684"/>
                  </a:cubicBezTo>
                  <a:cubicBezTo>
                    <a:pt x="16797" y="26802"/>
                    <a:pt x="20533" y="33014"/>
                    <a:pt x="24036" y="39272"/>
                  </a:cubicBezTo>
                  <a:cubicBezTo>
                    <a:pt x="25764" y="42307"/>
                    <a:pt x="27211" y="45483"/>
                    <a:pt x="28239" y="48845"/>
                  </a:cubicBezTo>
                  <a:cubicBezTo>
                    <a:pt x="29173" y="52021"/>
                    <a:pt x="29780" y="55290"/>
                    <a:pt x="30247" y="58653"/>
                  </a:cubicBezTo>
                  <a:cubicBezTo>
                    <a:pt x="30807" y="62015"/>
                    <a:pt x="31088" y="65424"/>
                    <a:pt x="31414" y="68787"/>
                  </a:cubicBezTo>
                  <a:cubicBezTo>
                    <a:pt x="31788" y="72430"/>
                    <a:pt x="32208" y="76072"/>
                    <a:pt x="32535" y="79715"/>
                  </a:cubicBezTo>
                  <a:cubicBezTo>
                    <a:pt x="33236" y="87047"/>
                    <a:pt x="34870" y="100077"/>
                    <a:pt x="35711" y="107362"/>
                  </a:cubicBezTo>
                  <a:cubicBezTo>
                    <a:pt x="35711" y="107449"/>
                    <a:pt x="35761" y="107486"/>
                    <a:pt x="35815" y="107486"/>
                  </a:cubicBezTo>
                  <a:cubicBezTo>
                    <a:pt x="35878" y="107486"/>
                    <a:pt x="35944" y="107437"/>
                    <a:pt x="35944" y="107362"/>
                  </a:cubicBezTo>
                  <a:cubicBezTo>
                    <a:pt x="35898" y="106522"/>
                    <a:pt x="35804" y="105588"/>
                    <a:pt x="35711" y="104700"/>
                  </a:cubicBezTo>
                  <a:cubicBezTo>
                    <a:pt x="35010" y="97322"/>
                    <a:pt x="33283" y="84339"/>
                    <a:pt x="32582" y="76960"/>
                  </a:cubicBezTo>
                  <a:cubicBezTo>
                    <a:pt x="32255" y="73364"/>
                    <a:pt x="31881" y="69768"/>
                    <a:pt x="31555" y="66172"/>
                  </a:cubicBezTo>
                  <a:cubicBezTo>
                    <a:pt x="31181" y="62762"/>
                    <a:pt x="30854" y="59400"/>
                    <a:pt x="30247" y="56084"/>
                  </a:cubicBezTo>
                  <a:cubicBezTo>
                    <a:pt x="29687" y="52722"/>
                    <a:pt x="28939" y="49406"/>
                    <a:pt x="27772" y="46277"/>
                  </a:cubicBezTo>
                  <a:cubicBezTo>
                    <a:pt x="26604" y="43054"/>
                    <a:pt x="24970" y="40065"/>
                    <a:pt x="23195" y="37170"/>
                  </a:cubicBezTo>
                  <a:cubicBezTo>
                    <a:pt x="19506" y="30912"/>
                    <a:pt x="15723" y="24654"/>
                    <a:pt x="11893" y="18489"/>
                  </a:cubicBezTo>
                  <a:cubicBezTo>
                    <a:pt x="9979" y="15360"/>
                    <a:pt x="8017" y="12325"/>
                    <a:pt x="6056" y="9242"/>
                  </a:cubicBezTo>
                  <a:cubicBezTo>
                    <a:pt x="4094" y="6160"/>
                    <a:pt x="2086" y="3125"/>
                    <a:pt x="171" y="42"/>
                  </a:cubicBezTo>
                  <a:cubicBezTo>
                    <a:pt x="140" y="11"/>
                    <a:pt x="109" y="1"/>
                    <a:pt x="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8"/>
            <p:cNvSpPr/>
            <p:nvPr/>
          </p:nvSpPr>
          <p:spPr>
            <a:xfrm>
              <a:off x="3437957" y="4113791"/>
              <a:ext cx="742124" cy="515170"/>
            </a:xfrm>
            <a:custGeom>
              <a:avLst/>
              <a:gdLst/>
              <a:ahLst/>
              <a:cxnLst/>
              <a:rect l="l" t="t" r="r" b="b"/>
              <a:pathLst>
                <a:path w="41041" h="28490" extrusionOk="0">
                  <a:moveTo>
                    <a:pt x="5138" y="0"/>
                  </a:moveTo>
                  <a:cubicBezTo>
                    <a:pt x="1776" y="6118"/>
                    <a:pt x="1" y="11115"/>
                    <a:pt x="421" y="11676"/>
                  </a:cubicBezTo>
                  <a:cubicBezTo>
                    <a:pt x="1402" y="13077"/>
                    <a:pt x="37829" y="28348"/>
                    <a:pt x="39230" y="28488"/>
                  </a:cubicBezTo>
                  <a:cubicBezTo>
                    <a:pt x="39247" y="28489"/>
                    <a:pt x="39264" y="28490"/>
                    <a:pt x="39281" y="28490"/>
                  </a:cubicBezTo>
                  <a:cubicBezTo>
                    <a:pt x="40732" y="28490"/>
                    <a:pt x="41041" y="24545"/>
                    <a:pt x="40117" y="22837"/>
                  </a:cubicBezTo>
                  <a:cubicBezTo>
                    <a:pt x="39183" y="21156"/>
                    <a:pt x="28115" y="9434"/>
                    <a:pt x="28115" y="9434"/>
                  </a:cubicBezTo>
                  <a:lnTo>
                    <a:pt x="513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8"/>
            <p:cNvSpPr/>
            <p:nvPr/>
          </p:nvSpPr>
          <p:spPr>
            <a:xfrm>
              <a:off x="3497918" y="4331667"/>
              <a:ext cx="653646" cy="269393"/>
            </a:xfrm>
            <a:custGeom>
              <a:avLst/>
              <a:gdLst/>
              <a:ahLst/>
              <a:cxnLst/>
              <a:rect l="l" t="t" r="r" b="b"/>
              <a:pathLst>
                <a:path w="36148" h="14898" extrusionOk="0">
                  <a:moveTo>
                    <a:pt x="94" y="0"/>
                  </a:moveTo>
                  <a:cubicBezTo>
                    <a:pt x="1" y="0"/>
                    <a:pt x="1" y="0"/>
                    <a:pt x="94" y="94"/>
                  </a:cubicBezTo>
                  <a:cubicBezTo>
                    <a:pt x="5838" y="2802"/>
                    <a:pt x="30030" y="12610"/>
                    <a:pt x="36054" y="14898"/>
                  </a:cubicBezTo>
                  <a:cubicBezTo>
                    <a:pt x="36101" y="14898"/>
                    <a:pt x="36148" y="14851"/>
                    <a:pt x="36054" y="14805"/>
                  </a:cubicBezTo>
                  <a:cubicBezTo>
                    <a:pt x="30170" y="12143"/>
                    <a:pt x="6072" y="2148"/>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8"/>
            <p:cNvSpPr/>
            <p:nvPr/>
          </p:nvSpPr>
          <p:spPr>
            <a:xfrm>
              <a:off x="4009671" y="4479094"/>
              <a:ext cx="123323" cy="56942"/>
            </a:xfrm>
            <a:custGeom>
              <a:avLst/>
              <a:gdLst/>
              <a:ahLst/>
              <a:cxnLst/>
              <a:rect l="l" t="t" r="r" b="b"/>
              <a:pathLst>
                <a:path w="6820" h="3149" extrusionOk="0">
                  <a:moveTo>
                    <a:pt x="4718" y="1"/>
                  </a:moveTo>
                  <a:cubicBezTo>
                    <a:pt x="3948" y="1"/>
                    <a:pt x="3210" y="168"/>
                    <a:pt x="2616" y="440"/>
                  </a:cubicBezTo>
                  <a:cubicBezTo>
                    <a:pt x="1542" y="954"/>
                    <a:pt x="468" y="1841"/>
                    <a:pt x="1" y="3056"/>
                  </a:cubicBezTo>
                  <a:cubicBezTo>
                    <a:pt x="1" y="3149"/>
                    <a:pt x="47" y="3149"/>
                    <a:pt x="47" y="3149"/>
                  </a:cubicBezTo>
                  <a:cubicBezTo>
                    <a:pt x="1030" y="1402"/>
                    <a:pt x="3063" y="307"/>
                    <a:pt x="5083" y="307"/>
                  </a:cubicBezTo>
                  <a:cubicBezTo>
                    <a:pt x="5655" y="307"/>
                    <a:pt x="6226" y="395"/>
                    <a:pt x="6772" y="580"/>
                  </a:cubicBezTo>
                  <a:cubicBezTo>
                    <a:pt x="6819" y="487"/>
                    <a:pt x="6819" y="440"/>
                    <a:pt x="6772" y="440"/>
                  </a:cubicBezTo>
                  <a:cubicBezTo>
                    <a:pt x="6113" y="133"/>
                    <a:pt x="5403" y="1"/>
                    <a:pt x="4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8"/>
            <p:cNvSpPr/>
            <p:nvPr/>
          </p:nvSpPr>
          <p:spPr>
            <a:xfrm>
              <a:off x="3841631" y="4296569"/>
              <a:ext cx="145257" cy="21591"/>
            </a:xfrm>
            <a:custGeom>
              <a:avLst/>
              <a:gdLst/>
              <a:ahLst/>
              <a:cxnLst/>
              <a:rect l="l" t="t" r="r" b="b"/>
              <a:pathLst>
                <a:path w="8033" h="1194" extrusionOk="0">
                  <a:moveTo>
                    <a:pt x="3708" y="0"/>
                  </a:moveTo>
                  <a:cubicBezTo>
                    <a:pt x="2428" y="0"/>
                    <a:pt x="1172" y="275"/>
                    <a:pt x="94" y="914"/>
                  </a:cubicBezTo>
                  <a:cubicBezTo>
                    <a:pt x="0" y="960"/>
                    <a:pt x="94" y="1101"/>
                    <a:pt x="187" y="1101"/>
                  </a:cubicBezTo>
                  <a:cubicBezTo>
                    <a:pt x="1317" y="1000"/>
                    <a:pt x="2404" y="951"/>
                    <a:pt x="3485" y="951"/>
                  </a:cubicBezTo>
                  <a:cubicBezTo>
                    <a:pt x="4905" y="951"/>
                    <a:pt x="6314" y="1035"/>
                    <a:pt x="7799" y="1194"/>
                  </a:cubicBezTo>
                  <a:cubicBezTo>
                    <a:pt x="7986" y="1194"/>
                    <a:pt x="8033" y="960"/>
                    <a:pt x="7893" y="914"/>
                  </a:cubicBezTo>
                  <a:cubicBezTo>
                    <a:pt x="6609" y="346"/>
                    <a:pt x="5143" y="0"/>
                    <a:pt x="3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8"/>
            <p:cNvSpPr/>
            <p:nvPr/>
          </p:nvSpPr>
          <p:spPr>
            <a:xfrm>
              <a:off x="3868646" y="4323042"/>
              <a:ext cx="145691" cy="21609"/>
            </a:xfrm>
            <a:custGeom>
              <a:avLst/>
              <a:gdLst/>
              <a:ahLst/>
              <a:cxnLst/>
              <a:rect l="l" t="t" r="r" b="b"/>
              <a:pathLst>
                <a:path w="8057" h="1195" extrusionOk="0">
                  <a:moveTo>
                    <a:pt x="3707" y="0"/>
                  </a:moveTo>
                  <a:cubicBezTo>
                    <a:pt x="2447" y="0"/>
                    <a:pt x="1207" y="266"/>
                    <a:pt x="141" y="898"/>
                  </a:cubicBezTo>
                  <a:cubicBezTo>
                    <a:pt x="1" y="944"/>
                    <a:pt x="141" y="1084"/>
                    <a:pt x="187" y="1084"/>
                  </a:cubicBezTo>
                  <a:cubicBezTo>
                    <a:pt x="1318" y="983"/>
                    <a:pt x="2413" y="935"/>
                    <a:pt x="3504" y="935"/>
                  </a:cubicBezTo>
                  <a:cubicBezTo>
                    <a:pt x="4937" y="935"/>
                    <a:pt x="6362" y="1019"/>
                    <a:pt x="7846" y="1178"/>
                  </a:cubicBezTo>
                  <a:cubicBezTo>
                    <a:pt x="7870" y="1189"/>
                    <a:pt x="7891" y="1194"/>
                    <a:pt x="7909" y="1194"/>
                  </a:cubicBezTo>
                  <a:cubicBezTo>
                    <a:pt x="8041" y="1194"/>
                    <a:pt x="8057" y="938"/>
                    <a:pt x="7893" y="898"/>
                  </a:cubicBezTo>
                  <a:cubicBezTo>
                    <a:pt x="6622" y="349"/>
                    <a:pt x="5151" y="0"/>
                    <a:pt x="3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8"/>
            <p:cNvSpPr/>
            <p:nvPr/>
          </p:nvSpPr>
          <p:spPr>
            <a:xfrm>
              <a:off x="3897361" y="4349551"/>
              <a:ext cx="145817" cy="21934"/>
            </a:xfrm>
            <a:custGeom>
              <a:avLst/>
              <a:gdLst/>
              <a:ahLst/>
              <a:cxnLst/>
              <a:rect l="l" t="t" r="r" b="b"/>
              <a:pathLst>
                <a:path w="8064" h="1213" extrusionOk="0">
                  <a:moveTo>
                    <a:pt x="3722" y="0"/>
                  </a:moveTo>
                  <a:cubicBezTo>
                    <a:pt x="2445" y="0"/>
                    <a:pt x="1195" y="264"/>
                    <a:pt x="141" y="879"/>
                  </a:cubicBezTo>
                  <a:cubicBezTo>
                    <a:pt x="0" y="973"/>
                    <a:pt x="141" y="1066"/>
                    <a:pt x="187" y="1066"/>
                  </a:cubicBezTo>
                  <a:cubicBezTo>
                    <a:pt x="1277" y="969"/>
                    <a:pt x="2326" y="920"/>
                    <a:pt x="3372" y="920"/>
                  </a:cubicBezTo>
                  <a:cubicBezTo>
                    <a:pt x="4836" y="920"/>
                    <a:pt x="6293" y="1015"/>
                    <a:pt x="7846" y="1206"/>
                  </a:cubicBezTo>
                  <a:cubicBezTo>
                    <a:pt x="7859" y="1210"/>
                    <a:pt x="7871" y="1212"/>
                    <a:pt x="7882" y="1212"/>
                  </a:cubicBezTo>
                  <a:cubicBezTo>
                    <a:pt x="8001" y="1212"/>
                    <a:pt x="8063" y="1007"/>
                    <a:pt x="7893" y="879"/>
                  </a:cubicBezTo>
                  <a:cubicBezTo>
                    <a:pt x="6631" y="335"/>
                    <a:pt x="5160" y="0"/>
                    <a:pt x="3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8"/>
            <p:cNvSpPr/>
            <p:nvPr/>
          </p:nvSpPr>
          <p:spPr>
            <a:xfrm>
              <a:off x="3925226" y="4376783"/>
              <a:ext cx="145004" cy="21699"/>
            </a:xfrm>
            <a:custGeom>
              <a:avLst/>
              <a:gdLst/>
              <a:ahLst/>
              <a:cxnLst/>
              <a:rect l="l" t="t" r="r" b="b"/>
              <a:pathLst>
                <a:path w="8019" h="1200" extrusionOk="0">
                  <a:moveTo>
                    <a:pt x="3703" y="1"/>
                  </a:moveTo>
                  <a:cubicBezTo>
                    <a:pt x="2428" y="1"/>
                    <a:pt x="1173" y="276"/>
                    <a:pt x="94" y="914"/>
                  </a:cubicBezTo>
                  <a:cubicBezTo>
                    <a:pt x="1" y="961"/>
                    <a:pt x="94" y="1101"/>
                    <a:pt x="141" y="1101"/>
                  </a:cubicBezTo>
                  <a:cubicBezTo>
                    <a:pt x="1271" y="1000"/>
                    <a:pt x="2367" y="952"/>
                    <a:pt x="3457" y="952"/>
                  </a:cubicBezTo>
                  <a:cubicBezTo>
                    <a:pt x="4890" y="952"/>
                    <a:pt x="6315" y="1036"/>
                    <a:pt x="7800" y="1195"/>
                  </a:cubicBezTo>
                  <a:cubicBezTo>
                    <a:pt x="7814" y="1198"/>
                    <a:pt x="7827" y="1200"/>
                    <a:pt x="7840" y="1200"/>
                  </a:cubicBezTo>
                  <a:cubicBezTo>
                    <a:pt x="7992" y="1200"/>
                    <a:pt x="8019" y="958"/>
                    <a:pt x="7846" y="914"/>
                  </a:cubicBezTo>
                  <a:cubicBezTo>
                    <a:pt x="6588" y="347"/>
                    <a:pt x="5133" y="1"/>
                    <a:pt x="3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8"/>
            <p:cNvSpPr/>
            <p:nvPr/>
          </p:nvSpPr>
          <p:spPr>
            <a:xfrm>
              <a:off x="3495947" y="4237873"/>
              <a:ext cx="116433" cy="81751"/>
            </a:xfrm>
            <a:custGeom>
              <a:avLst/>
              <a:gdLst/>
              <a:ahLst/>
              <a:cxnLst/>
              <a:rect l="l" t="t" r="r" b="b"/>
              <a:pathLst>
                <a:path w="6439" h="4521" extrusionOk="0">
                  <a:moveTo>
                    <a:pt x="3144" y="0"/>
                  </a:moveTo>
                  <a:cubicBezTo>
                    <a:pt x="1037" y="0"/>
                    <a:pt x="1" y="3357"/>
                    <a:pt x="2351" y="4347"/>
                  </a:cubicBezTo>
                  <a:cubicBezTo>
                    <a:pt x="2644" y="4467"/>
                    <a:pt x="2926" y="4521"/>
                    <a:pt x="3192" y="4521"/>
                  </a:cubicBezTo>
                  <a:cubicBezTo>
                    <a:pt x="5307" y="4521"/>
                    <a:pt x="6439" y="1103"/>
                    <a:pt x="4033" y="190"/>
                  </a:cubicBezTo>
                  <a:cubicBezTo>
                    <a:pt x="3721" y="59"/>
                    <a:pt x="3423" y="0"/>
                    <a:pt x="3144"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8"/>
            <p:cNvSpPr/>
            <p:nvPr/>
          </p:nvSpPr>
          <p:spPr>
            <a:xfrm>
              <a:off x="3502150" y="1980523"/>
              <a:ext cx="1146810" cy="2318122"/>
            </a:xfrm>
            <a:custGeom>
              <a:avLst/>
              <a:gdLst/>
              <a:ahLst/>
              <a:cxnLst/>
              <a:rect l="l" t="t" r="r" b="b"/>
              <a:pathLst>
                <a:path w="63421" h="128197" extrusionOk="0">
                  <a:moveTo>
                    <a:pt x="29749" y="1"/>
                  </a:moveTo>
                  <a:cubicBezTo>
                    <a:pt x="25032" y="4204"/>
                    <a:pt x="20689" y="10976"/>
                    <a:pt x="21203" y="19802"/>
                  </a:cubicBezTo>
                  <a:cubicBezTo>
                    <a:pt x="21670" y="27975"/>
                    <a:pt x="35914" y="56183"/>
                    <a:pt x="35680" y="59358"/>
                  </a:cubicBezTo>
                  <a:cubicBezTo>
                    <a:pt x="35400" y="63048"/>
                    <a:pt x="0" y="117082"/>
                    <a:pt x="0" y="117082"/>
                  </a:cubicBezTo>
                  <a:lnTo>
                    <a:pt x="26713" y="128197"/>
                  </a:lnTo>
                  <a:cubicBezTo>
                    <a:pt x="26713" y="128197"/>
                    <a:pt x="61599" y="71828"/>
                    <a:pt x="62487" y="61787"/>
                  </a:cubicBezTo>
                  <a:cubicBezTo>
                    <a:pt x="63421" y="51840"/>
                    <a:pt x="49644" y="19289"/>
                    <a:pt x="49644" y="19289"/>
                  </a:cubicBezTo>
                  <a:cubicBezTo>
                    <a:pt x="54267" y="16720"/>
                    <a:pt x="56602" y="11910"/>
                    <a:pt x="56602" y="11910"/>
                  </a:cubicBezTo>
                  <a:lnTo>
                    <a:pt x="29749"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8"/>
            <p:cNvSpPr/>
            <p:nvPr/>
          </p:nvSpPr>
          <p:spPr>
            <a:xfrm>
              <a:off x="3594190" y="4034315"/>
              <a:ext cx="414975" cy="174695"/>
            </a:xfrm>
            <a:custGeom>
              <a:avLst/>
              <a:gdLst/>
              <a:ahLst/>
              <a:cxnLst/>
              <a:rect l="l" t="t" r="r" b="b"/>
              <a:pathLst>
                <a:path w="22949" h="9661" extrusionOk="0">
                  <a:moveTo>
                    <a:pt x="94" y="0"/>
                  </a:moveTo>
                  <a:cubicBezTo>
                    <a:pt x="1" y="0"/>
                    <a:pt x="1" y="47"/>
                    <a:pt x="1" y="47"/>
                  </a:cubicBezTo>
                  <a:cubicBezTo>
                    <a:pt x="1635" y="1074"/>
                    <a:pt x="14198" y="6211"/>
                    <a:pt x="16113" y="7005"/>
                  </a:cubicBezTo>
                  <a:cubicBezTo>
                    <a:pt x="20036" y="8546"/>
                    <a:pt x="18915" y="8079"/>
                    <a:pt x="22838" y="9621"/>
                  </a:cubicBezTo>
                  <a:cubicBezTo>
                    <a:pt x="22852" y="9650"/>
                    <a:pt x="22871" y="9661"/>
                    <a:pt x="22888" y="9661"/>
                  </a:cubicBezTo>
                  <a:cubicBezTo>
                    <a:pt x="22924" y="9661"/>
                    <a:pt x="22949" y="9606"/>
                    <a:pt x="22884" y="9574"/>
                  </a:cubicBezTo>
                  <a:cubicBezTo>
                    <a:pt x="19055" y="7846"/>
                    <a:pt x="20176" y="8266"/>
                    <a:pt x="16299" y="6632"/>
                  </a:cubicBezTo>
                  <a:cubicBezTo>
                    <a:pt x="14431" y="5838"/>
                    <a:pt x="1962" y="467"/>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8"/>
            <p:cNvSpPr/>
            <p:nvPr/>
          </p:nvSpPr>
          <p:spPr>
            <a:xfrm>
              <a:off x="4328050" y="2320004"/>
              <a:ext cx="160464" cy="50685"/>
            </a:xfrm>
            <a:custGeom>
              <a:avLst/>
              <a:gdLst/>
              <a:ahLst/>
              <a:cxnLst/>
              <a:rect l="l" t="t" r="r" b="b"/>
              <a:pathLst>
                <a:path w="8874" h="2803" extrusionOk="0">
                  <a:moveTo>
                    <a:pt x="8593" y="1"/>
                  </a:moveTo>
                  <a:cubicBezTo>
                    <a:pt x="5744" y="561"/>
                    <a:pt x="2849" y="1542"/>
                    <a:pt x="140" y="2616"/>
                  </a:cubicBezTo>
                  <a:cubicBezTo>
                    <a:pt x="0" y="2663"/>
                    <a:pt x="47" y="2803"/>
                    <a:pt x="187" y="2803"/>
                  </a:cubicBezTo>
                  <a:cubicBezTo>
                    <a:pt x="3036" y="1962"/>
                    <a:pt x="5885" y="1262"/>
                    <a:pt x="8687" y="328"/>
                  </a:cubicBezTo>
                  <a:cubicBezTo>
                    <a:pt x="8873" y="281"/>
                    <a:pt x="8780" y="1"/>
                    <a:pt x="8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8"/>
            <p:cNvSpPr/>
            <p:nvPr/>
          </p:nvSpPr>
          <p:spPr>
            <a:xfrm>
              <a:off x="4413327" y="2205289"/>
              <a:ext cx="76037" cy="95222"/>
            </a:xfrm>
            <a:custGeom>
              <a:avLst/>
              <a:gdLst/>
              <a:ahLst/>
              <a:cxnLst/>
              <a:rect l="l" t="t" r="r" b="b"/>
              <a:pathLst>
                <a:path w="4205" h="5266" extrusionOk="0">
                  <a:moveTo>
                    <a:pt x="2088" y="0"/>
                  </a:moveTo>
                  <a:cubicBezTo>
                    <a:pt x="2069" y="0"/>
                    <a:pt x="2056" y="11"/>
                    <a:pt x="2056" y="40"/>
                  </a:cubicBezTo>
                  <a:cubicBezTo>
                    <a:pt x="1869" y="414"/>
                    <a:pt x="1636" y="881"/>
                    <a:pt x="1495" y="1301"/>
                  </a:cubicBezTo>
                  <a:cubicBezTo>
                    <a:pt x="1309" y="1768"/>
                    <a:pt x="1122" y="2188"/>
                    <a:pt x="935" y="2609"/>
                  </a:cubicBezTo>
                  <a:cubicBezTo>
                    <a:pt x="608" y="3403"/>
                    <a:pt x="328" y="4290"/>
                    <a:pt x="94" y="5084"/>
                  </a:cubicBezTo>
                  <a:cubicBezTo>
                    <a:pt x="1" y="5224"/>
                    <a:pt x="141" y="5224"/>
                    <a:pt x="188" y="5224"/>
                  </a:cubicBezTo>
                  <a:cubicBezTo>
                    <a:pt x="418" y="5245"/>
                    <a:pt x="657" y="5266"/>
                    <a:pt x="897" y="5266"/>
                  </a:cubicBezTo>
                  <a:cubicBezTo>
                    <a:pt x="1193" y="5266"/>
                    <a:pt x="1492" y="5234"/>
                    <a:pt x="1776" y="5131"/>
                  </a:cubicBezTo>
                  <a:cubicBezTo>
                    <a:pt x="2243" y="5037"/>
                    <a:pt x="2476" y="4570"/>
                    <a:pt x="2710" y="4150"/>
                  </a:cubicBezTo>
                  <a:cubicBezTo>
                    <a:pt x="3363" y="3122"/>
                    <a:pt x="3830" y="1955"/>
                    <a:pt x="4204" y="787"/>
                  </a:cubicBezTo>
                  <a:cubicBezTo>
                    <a:pt x="4204" y="719"/>
                    <a:pt x="4154" y="676"/>
                    <a:pt x="4127" y="676"/>
                  </a:cubicBezTo>
                  <a:cubicBezTo>
                    <a:pt x="4117" y="676"/>
                    <a:pt x="4111" y="681"/>
                    <a:pt x="4111" y="694"/>
                  </a:cubicBezTo>
                  <a:cubicBezTo>
                    <a:pt x="3924" y="1254"/>
                    <a:pt x="3644" y="1768"/>
                    <a:pt x="3363" y="2282"/>
                  </a:cubicBezTo>
                  <a:cubicBezTo>
                    <a:pt x="3037" y="2749"/>
                    <a:pt x="2803" y="3216"/>
                    <a:pt x="2570" y="3683"/>
                  </a:cubicBezTo>
                  <a:cubicBezTo>
                    <a:pt x="2336" y="4103"/>
                    <a:pt x="2103" y="4570"/>
                    <a:pt x="1636" y="4804"/>
                  </a:cubicBezTo>
                  <a:cubicBezTo>
                    <a:pt x="1262" y="5037"/>
                    <a:pt x="795" y="5037"/>
                    <a:pt x="328" y="5037"/>
                  </a:cubicBezTo>
                  <a:cubicBezTo>
                    <a:pt x="655" y="4290"/>
                    <a:pt x="1028" y="3449"/>
                    <a:pt x="1309" y="2655"/>
                  </a:cubicBezTo>
                  <a:cubicBezTo>
                    <a:pt x="1495" y="2235"/>
                    <a:pt x="1636" y="1815"/>
                    <a:pt x="1776" y="1348"/>
                  </a:cubicBezTo>
                  <a:cubicBezTo>
                    <a:pt x="1869" y="974"/>
                    <a:pt x="2009" y="507"/>
                    <a:pt x="2196" y="87"/>
                  </a:cubicBezTo>
                  <a:cubicBezTo>
                    <a:pt x="2196" y="55"/>
                    <a:pt x="2129" y="0"/>
                    <a:pt x="2088" y="0"/>
                  </a:cubicBezTo>
                  <a:close/>
                </a:path>
              </a:pathLst>
            </a:custGeom>
            <a:solidFill>
              <a:srgbClr val="C1C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8"/>
            <p:cNvSpPr/>
            <p:nvPr/>
          </p:nvSpPr>
          <p:spPr>
            <a:xfrm>
              <a:off x="4404882" y="2348394"/>
              <a:ext cx="228870" cy="1034066"/>
            </a:xfrm>
            <a:custGeom>
              <a:avLst/>
              <a:gdLst/>
              <a:ahLst/>
              <a:cxnLst/>
              <a:rect l="l" t="t" r="r" b="b"/>
              <a:pathLst>
                <a:path w="12657" h="57186" extrusionOk="0">
                  <a:moveTo>
                    <a:pt x="121" y="0"/>
                  </a:moveTo>
                  <a:cubicBezTo>
                    <a:pt x="90" y="0"/>
                    <a:pt x="52" y="35"/>
                    <a:pt x="1" y="112"/>
                  </a:cubicBezTo>
                  <a:cubicBezTo>
                    <a:pt x="935" y="2681"/>
                    <a:pt x="1822" y="4782"/>
                    <a:pt x="2616" y="7117"/>
                  </a:cubicBezTo>
                  <a:cubicBezTo>
                    <a:pt x="3457" y="9452"/>
                    <a:pt x="4344" y="11741"/>
                    <a:pt x="5138" y="14076"/>
                  </a:cubicBezTo>
                  <a:cubicBezTo>
                    <a:pt x="6586" y="18186"/>
                    <a:pt x="7987" y="22342"/>
                    <a:pt x="9154" y="26592"/>
                  </a:cubicBezTo>
                  <a:cubicBezTo>
                    <a:pt x="9762" y="28693"/>
                    <a:pt x="10322" y="30935"/>
                    <a:pt x="10789" y="33083"/>
                  </a:cubicBezTo>
                  <a:cubicBezTo>
                    <a:pt x="11256" y="35185"/>
                    <a:pt x="12190" y="38267"/>
                    <a:pt x="12097" y="40509"/>
                  </a:cubicBezTo>
                  <a:cubicBezTo>
                    <a:pt x="11863" y="44712"/>
                    <a:pt x="7006" y="54986"/>
                    <a:pt x="6119" y="56714"/>
                  </a:cubicBezTo>
                  <a:cubicBezTo>
                    <a:pt x="5989" y="56995"/>
                    <a:pt x="5960" y="57185"/>
                    <a:pt x="6029" y="57185"/>
                  </a:cubicBezTo>
                  <a:cubicBezTo>
                    <a:pt x="6111" y="57185"/>
                    <a:pt x="6327" y="56926"/>
                    <a:pt x="6679" y="56247"/>
                  </a:cubicBezTo>
                  <a:cubicBezTo>
                    <a:pt x="7660" y="54239"/>
                    <a:pt x="11209" y="46860"/>
                    <a:pt x="11863" y="44712"/>
                  </a:cubicBezTo>
                  <a:cubicBezTo>
                    <a:pt x="12517" y="42611"/>
                    <a:pt x="12657" y="40369"/>
                    <a:pt x="12517" y="38174"/>
                  </a:cubicBezTo>
                  <a:cubicBezTo>
                    <a:pt x="12283" y="36026"/>
                    <a:pt x="11816" y="33784"/>
                    <a:pt x="11303" y="31636"/>
                  </a:cubicBezTo>
                  <a:cubicBezTo>
                    <a:pt x="10742" y="29487"/>
                    <a:pt x="10229" y="27292"/>
                    <a:pt x="9575" y="25191"/>
                  </a:cubicBezTo>
                  <a:cubicBezTo>
                    <a:pt x="8360" y="20941"/>
                    <a:pt x="6913" y="16691"/>
                    <a:pt x="5325" y="12488"/>
                  </a:cubicBezTo>
                  <a:cubicBezTo>
                    <a:pt x="4578" y="10386"/>
                    <a:pt x="3737" y="8332"/>
                    <a:pt x="2850" y="6277"/>
                  </a:cubicBezTo>
                  <a:cubicBezTo>
                    <a:pt x="2009" y="4269"/>
                    <a:pt x="1122" y="2120"/>
                    <a:pt x="188" y="65"/>
                  </a:cubicBezTo>
                  <a:cubicBezTo>
                    <a:pt x="167" y="23"/>
                    <a:pt x="146"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8"/>
            <p:cNvSpPr/>
            <p:nvPr/>
          </p:nvSpPr>
          <p:spPr>
            <a:xfrm>
              <a:off x="4040068" y="2118673"/>
              <a:ext cx="208618" cy="125239"/>
            </a:xfrm>
            <a:custGeom>
              <a:avLst/>
              <a:gdLst/>
              <a:ahLst/>
              <a:cxnLst/>
              <a:rect l="l" t="t" r="r" b="b"/>
              <a:pathLst>
                <a:path w="11537" h="6926" extrusionOk="0">
                  <a:moveTo>
                    <a:pt x="11462" y="0"/>
                  </a:moveTo>
                  <a:cubicBezTo>
                    <a:pt x="11451" y="0"/>
                    <a:pt x="11443" y="6"/>
                    <a:pt x="11443" y="20"/>
                  </a:cubicBezTo>
                  <a:cubicBezTo>
                    <a:pt x="11022" y="1141"/>
                    <a:pt x="10322" y="2262"/>
                    <a:pt x="9621" y="3196"/>
                  </a:cubicBezTo>
                  <a:cubicBezTo>
                    <a:pt x="8968" y="3989"/>
                    <a:pt x="8220" y="4970"/>
                    <a:pt x="7286" y="5577"/>
                  </a:cubicBezTo>
                  <a:cubicBezTo>
                    <a:pt x="6773" y="5904"/>
                    <a:pt x="6119" y="5998"/>
                    <a:pt x="5465" y="6044"/>
                  </a:cubicBezTo>
                  <a:cubicBezTo>
                    <a:pt x="4905" y="6091"/>
                    <a:pt x="4251" y="6091"/>
                    <a:pt x="3597" y="6091"/>
                  </a:cubicBezTo>
                  <a:cubicBezTo>
                    <a:pt x="3037" y="6044"/>
                    <a:pt x="2383" y="5998"/>
                    <a:pt x="1729" y="5858"/>
                  </a:cubicBezTo>
                  <a:cubicBezTo>
                    <a:pt x="1363" y="5784"/>
                    <a:pt x="853" y="5567"/>
                    <a:pt x="424" y="5567"/>
                  </a:cubicBezTo>
                  <a:cubicBezTo>
                    <a:pt x="307" y="5567"/>
                    <a:pt x="195" y="5584"/>
                    <a:pt x="94" y="5624"/>
                  </a:cubicBezTo>
                  <a:cubicBezTo>
                    <a:pt x="1" y="5624"/>
                    <a:pt x="1" y="5764"/>
                    <a:pt x="1" y="5904"/>
                  </a:cubicBezTo>
                  <a:cubicBezTo>
                    <a:pt x="328" y="6325"/>
                    <a:pt x="1169" y="6465"/>
                    <a:pt x="1682" y="6558"/>
                  </a:cubicBezTo>
                  <a:cubicBezTo>
                    <a:pt x="2383" y="6698"/>
                    <a:pt x="3083" y="6792"/>
                    <a:pt x="3784" y="6838"/>
                  </a:cubicBezTo>
                  <a:cubicBezTo>
                    <a:pt x="4209" y="6887"/>
                    <a:pt x="4670" y="6925"/>
                    <a:pt x="5134" y="6925"/>
                  </a:cubicBezTo>
                  <a:cubicBezTo>
                    <a:pt x="5994" y="6925"/>
                    <a:pt x="6869" y="6796"/>
                    <a:pt x="7567" y="6371"/>
                  </a:cubicBezTo>
                  <a:cubicBezTo>
                    <a:pt x="8641" y="5811"/>
                    <a:pt x="9341" y="4690"/>
                    <a:pt x="9995" y="3709"/>
                  </a:cubicBezTo>
                  <a:cubicBezTo>
                    <a:pt x="10322" y="3196"/>
                    <a:pt x="10696" y="2588"/>
                    <a:pt x="10929" y="2028"/>
                  </a:cubicBezTo>
                  <a:cubicBezTo>
                    <a:pt x="11209" y="1374"/>
                    <a:pt x="11303" y="720"/>
                    <a:pt x="11536" y="67"/>
                  </a:cubicBezTo>
                  <a:cubicBezTo>
                    <a:pt x="11536" y="34"/>
                    <a:pt x="11490" y="0"/>
                    <a:pt x="11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8"/>
            <p:cNvSpPr/>
            <p:nvPr/>
          </p:nvSpPr>
          <p:spPr>
            <a:xfrm>
              <a:off x="3642470" y="2024934"/>
              <a:ext cx="563143" cy="1985115"/>
            </a:xfrm>
            <a:custGeom>
              <a:avLst/>
              <a:gdLst/>
              <a:ahLst/>
              <a:cxnLst/>
              <a:rect l="l" t="t" r="r" b="b"/>
              <a:pathLst>
                <a:path w="31143" h="109781" extrusionOk="0">
                  <a:moveTo>
                    <a:pt x="23085" y="1"/>
                  </a:moveTo>
                  <a:cubicBezTo>
                    <a:pt x="23067" y="1"/>
                    <a:pt x="23044" y="6"/>
                    <a:pt x="23016" y="20"/>
                  </a:cubicBezTo>
                  <a:cubicBezTo>
                    <a:pt x="22503" y="767"/>
                    <a:pt x="21942" y="1514"/>
                    <a:pt x="21382" y="2308"/>
                  </a:cubicBezTo>
                  <a:cubicBezTo>
                    <a:pt x="19374" y="5157"/>
                    <a:pt x="17366" y="8193"/>
                    <a:pt x="16432" y="11649"/>
                  </a:cubicBezTo>
                  <a:cubicBezTo>
                    <a:pt x="15497" y="15058"/>
                    <a:pt x="15918" y="18514"/>
                    <a:pt x="17039" y="21923"/>
                  </a:cubicBezTo>
                  <a:cubicBezTo>
                    <a:pt x="18206" y="25426"/>
                    <a:pt x="19887" y="28788"/>
                    <a:pt x="21475" y="32104"/>
                  </a:cubicBezTo>
                  <a:cubicBezTo>
                    <a:pt x="23016" y="35513"/>
                    <a:pt x="24651" y="38829"/>
                    <a:pt x="26192" y="42285"/>
                  </a:cubicBezTo>
                  <a:cubicBezTo>
                    <a:pt x="27640" y="45647"/>
                    <a:pt x="29041" y="49150"/>
                    <a:pt x="30162" y="52746"/>
                  </a:cubicBezTo>
                  <a:cubicBezTo>
                    <a:pt x="30722" y="54661"/>
                    <a:pt x="31096" y="56576"/>
                    <a:pt x="30395" y="58584"/>
                  </a:cubicBezTo>
                  <a:cubicBezTo>
                    <a:pt x="29741" y="60358"/>
                    <a:pt x="28574" y="61993"/>
                    <a:pt x="27593" y="63628"/>
                  </a:cubicBezTo>
                  <a:cubicBezTo>
                    <a:pt x="23390" y="70493"/>
                    <a:pt x="4523" y="102997"/>
                    <a:pt x="39" y="109582"/>
                  </a:cubicBezTo>
                  <a:cubicBezTo>
                    <a:pt x="1" y="109697"/>
                    <a:pt x="57" y="109781"/>
                    <a:pt x="105" y="109781"/>
                  </a:cubicBezTo>
                  <a:cubicBezTo>
                    <a:pt x="115" y="109781"/>
                    <a:pt x="124" y="109777"/>
                    <a:pt x="133" y="109769"/>
                  </a:cubicBezTo>
                  <a:cubicBezTo>
                    <a:pt x="740" y="108881"/>
                    <a:pt x="1254" y="108087"/>
                    <a:pt x="1861" y="107247"/>
                  </a:cubicBezTo>
                  <a:cubicBezTo>
                    <a:pt x="6297" y="100662"/>
                    <a:pt x="25071" y="68391"/>
                    <a:pt x="29181" y="61619"/>
                  </a:cubicBezTo>
                  <a:cubicBezTo>
                    <a:pt x="30115" y="60031"/>
                    <a:pt x="31049" y="58397"/>
                    <a:pt x="31096" y="56529"/>
                  </a:cubicBezTo>
                  <a:cubicBezTo>
                    <a:pt x="31142" y="54848"/>
                    <a:pt x="30582" y="53120"/>
                    <a:pt x="30022" y="51579"/>
                  </a:cubicBezTo>
                  <a:cubicBezTo>
                    <a:pt x="28854" y="47936"/>
                    <a:pt x="27406" y="44480"/>
                    <a:pt x="25912" y="41071"/>
                  </a:cubicBezTo>
                  <a:cubicBezTo>
                    <a:pt x="24371" y="37661"/>
                    <a:pt x="22736" y="34299"/>
                    <a:pt x="21148" y="30890"/>
                  </a:cubicBezTo>
                  <a:cubicBezTo>
                    <a:pt x="19607" y="27574"/>
                    <a:pt x="17973" y="24258"/>
                    <a:pt x="16899" y="20755"/>
                  </a:cubicBezTo>
                  <a:cubicBezTo>
                    <a:pt x="16385" y="18934"/>
                    <a:pt x="16011" y="17019"/>
                    <a:pt x="16105" y="15151"/>
                  </a:cubicBezTo>
                  <a:cubicBezTo>
                    <a:pt x="16151" y="13283"/>
                    <a:pt x="16618" y="11462"/>
                    <a:pt x="17272" y="9687"/>
                  </a:cubicBezTo>
                  <a:cubicBezTo>
                    <a:pt x="18580" y="6185"/>
                    <a:pt x="20821" y="3056"/>
                    <a:pt x="23110" y="67"/>
                  </a:cubicBezTo>
                  <a:cubicBezTo>
                    <a:pt x="23143" y="34"/>
                    <a:pt x="23129" y="1"/>
                    <a:pt x="23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8"/>
            <p:cNvSpPr/>
            <p:nvPr/>
          </p:nvSpPr>
          <p:spPr>
            <a:xfrm>
              <a:off x="5238395" y="3004752"/>
              <a:ext cx="48732" cy="163357"/>
            </a:xfrm>
            <a:custGeom>
              <a:avLst/>
              <a:gdLst/>
              <a:ahLst/>
              <a:cxnLst/>
              <a:rect l="l" t="t" r="r" b="b"/>
              <a:pathLst>
                <a:path w="2695" h="9034" extrusionOk="0">
                  <a:moveTo>
                    <a:pt x="503" y="1"/>
                  </a:moveTo>
                  <a:cubicBezTo>
                    <a:pt x="484" y="1"/>
                    <a:pt x="467" y="15"/>
                    <a:pt x="467" y="55"/>
                  </a:cubicBezTo>
                  <a:cubicBezTo>
                    <a:pt x="0" y="3744"/>
                    <a:pt x="47" y="6032"/>
                    <a:pt x="2569" y="8975"/>
                  </a:cubicBezTo>
                  <a:cubicBezTo>
                    <a:pt x="2583" y="9017"/>
                    <a:pt x="2601" y="9034"/>
                    <a:pt x="2619" y="9034"/>
                  </a:cubicBezTo>
                  <a:cubicBezTo>
                    <a:pt x="2659" y="9034"/>
                    <a:pt x="2695" y="8946"/>
                    <a:pt x="2662" y="8881"/>
                  </a:cubicBezTo>
                  <a:cubicBezTo>
                    <a:pt x="747" y="5612"/>
                    <a:pt x="467" y="3791"/>
                    <a:pt x="561" y="55"/>
                  </a:cubicBezTo>
                  <a:cubicBezTo>
                    <a:pt x="561" y="28"/>
                    <a:pt x="52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8"/>
            <p:cNvSpPr/>
            <p:nvPr/>
          </p:nvSpPr>
          <p:spPr>
            <a:xfrm>
              <a:off x="5171671" y="3013540"/>
              <a:ext cx="46635" cy="174822"/>
            </a:xfrm>
            <a:custGeom>
              <a:avLst/>
              <a:gdLst/>
              <a:ahLst/>
              <a:cxnLst/>
              <a:rect l="l" t="t" r="r" b="b"/>
              <a:pathLst>
                <a:path w="2579" h="9668" extrusionOk="0">
                  <a:moveTo>
                    <a:pt x="234" y="0"/>
                  </a:moveTo>
                  <a:cubicBezTo>
                    <a:pt x="211" y="0"/>
                    <a:pt x="188" y="12"/>
                    <a:pt x="188" y="36"/>
                  </a:cubicBezTo>
                  <a:cubicBezTo>
                    <a:pt x="1" y="3912"/>
                    <a:pt x="94" y="6153"/>
                    <a:pt x="2289" y="9563"/>
                  </a:cubicBezTo>
                  <a:cubicBezTo>
                    <a:pt x="2345" y="9637"/>
                    <a:pt x="2409" y="9667"/>
                    <a:pt x="2459" y="9667"/>
                  </a:cubicBezTo>
                  <a:cubicBezTo>
                    <a:pt x="2534" y="9667"/>
                    <a:pt x="2579" y="9600"/>
                    <a:pt x="2523" y="9516"/>
                  </a:cubicBezTo>
                  <a:cubicBezTo>
                    <a:pt x="795" y="5920"/>
                    <a:pt x="468" y="4005"/>
                    <a:pt x="281" y="36"/>
                  </a:cubicBezTo>
                  <a:cubicBezTo>
                    <a:pt x="281" y="12"/>
                    <a:pt x="25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8"/>
            <p:cNvSpPr/>
            <p:nvPr/>
          </p:nvSpPr>
          <p:spPr>
            <a:xfrm>
              <a:off x="5095670" y="3021352"/>
              <a:ext cx="43127" cy="176847"/>
            </a:xfrm>
            <a:custGeom>
              <a:avLst/>
              <a:gdLst/>
              <a:ahLst/>
              <a:cxnLst/>
              <a:rect l="l" t="t" r="r" b="b"/>
              <a:pathLst>
                <a:path w="2385" h="9780" extrusionOk="0">
                  <a:moveTo>
                    <a:pt x="748" y="0"/>
                  </a:moveTo>
                  <a:cubicBezTo>
                    <a:pt x="725" y="0"/>
                    <a:pt x="701" y="24"/>
                    <a:pt x="701" y="71"/>
                  </a:cubicBezTo>
                  <a:cubicBezTo>
                    <a:pt x="1" y="3993"/>
                    <a:pt x="514" y="6562"/>
                    <a:pt x="2289" y="9644"/>
                  </a:cubicBezTo>
                  <a:cubicBezTo>
                    <a:pt x="2311" y="9733"/>
                    <a:pt x="2344" y="9779"/>
                    <a:pt x="2362" y="9779"/>
                  </a:cubicBezTo>
                  <a:cubicBezTo>
                    <a:pt x="2382" y="9779"/>
                    <a:pt x="2385" y="9721"/>
                    <a:pt x="2336" y="9598"/>
                  </a:cubicBezTo>
                  <a:cubicBezTo>
                    <a:pt x="935" y="5955"/>
                    <a:pt x="468" y="3947"/>
                    <a:pt x="795" y="71"/>
                  </a:cubicBezTo>
                  <a:cubicBezTo>
                    <a:pt x="795" y="24"/>
                    <a:pt x="771" y="0"/>
                    <a:pt x="7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8"/>
            <p:cNvSpPr/>
            <p:nvPr/>
          </p:nvSpPr>
          <p:spPr>
            <a:xfrm>
              <a:off x="5180115" y="2913345"/>
              <a:ext cx="197063" cy="167082"/>
            </a:xfrm>
            <a:custGeom>
              <a:avLst/>
              <a:gdLst/>
              <a:ahLst/>
              <a:cxnLst/>
              <a:rect l="l" t="t" r="r" b="b"/>
              <a:pathLst>
                <a:path w="10898" h="9240" extrusionOk="0">
                  <a:moveTo>
                    <a:pt x="58" y="1"/>
                  </a:moveTo>
                  <a:cubicBezTo>
                    <a:pt x="26" y="1"/>
                    <a:pt x="1" y="44"/>
                    <a:pt x="1" y="112"/>
                  </a:cubicBezTo>
                  <a:cubicBezTo>
                    <a:pt x="1179" y="1998"/>
                    <a:pt x="3646" y="2760"/>
                    <a:pt x="5874" y="2760"/>
                  </a:cubicBezTo>
                  <a:cubicBezTo>
                    <a:pt x="6294" y="2760"/>
                    <a:pt x="6706" y="2733"/>
                    <a:pt x="7099" y="2681"/>
                  </a:cubicBezTo>
                  <a:cubicBezTo>
                    <a:pt x="7706" y="5110"/>
                    <a:pt x="8174" y="8379"/>
                    <a:pt x="10835" y="9219"/>
                  </a:cubicBezTo>
                  <a:cubicBezTo>
                    <a:pt x="8454" y="7958"/>
                    <a:pt x="8220" y="4689"/>
                    <a:pt x="7660" y="2354"/>
                  </a:cubicBezTo>
                  <a:cubicBezTo>
                    <a:pt x="7592" y="2253"/>
                    <a:pt x="7525" y="2176"/>
                    <a:pt x="7423" y="2176"/>
                  </a:cubicBezTo>
                  <a:cubicBezTo>
                    <a:pt x="7383" y="2176"/>
                    <a:pt x="7338" y="2188"/>
                    <a:pt x="7286" y="2214"/>
                  </a:cubicBezTo>
                  <a:cubicBezTo>
                    <a:pt x="7004" y="2231"/>
                    <a:pt x="6707" y="2240"/>
                    <a:pt x="6402" y="2240"/>
                  </a:cubicBezTo>
                  <a:cubicBezTo>
                    <a:pt x="4184" y="2240"/>
                    <a:pt x="1490" y="1743"/>
                    <a:pt x="94" y="19"/>
                  </a:cubicBezTo>
                  <a:cubicBezTo>
                    <a:pt x="82" y="7"/>
                    <a:pt x="69" y="1"/>
                    <a:pt x="58" y="1"/>
                  </a:cubicBezTo>
                  <a:close/>
                  <a:moveTo>
                    <a:pt x="10835" y="9219"/>
                  </a:moveTo>
                  <a:cubicBezTo>
                    <a:pt x="10835" y="9235"/>
                    <a:pt x="10846" y="9240"/>
                    <a:pt x="10856" y="9240"/>
                  </a:cubicBezTo>
                  <a:cubicBezTo>
                    <a:pt x="10877" y="9240"/>
                    <a:pt x="10898" y="9219"/>
                    <a:pt x="10835" y="921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8"/>
            <p:cNvSpPr/>
            <p:nvPr/>
          </p:nvSpPr>
          <p:spPr>
            <a:xfrm>
              <a:off x="4862605" y="1803188"/>
              <a:ext cx="276156" cy="371595"/>
            </a:xfrm>
            <a:custGeom>
              <a:avLst/>
              <a:gdLst/>
              <a:ahLst/>
              <a:cxnLst/>
              <a:rect l="l" t="t" r="r" b="b"/>
              <a:pathLst>
                <a:path w="15272" h="20550" extrusionOk="0">
                  <a:moveTo>
                    <a:pt x="3165" y="0"/>
                  </a:moveTo>
                  <a:cubicBezTo>
                    <a:pt x="1739" y="0"/>
                    <a:pt x="989" y="2314"/>
                    <a:pt x="560" y="5651"/>
                  </a:cubicBezTo>
                  <a:cubicBezTo>
                    <a:pt x="0" y="10835"/>
                    <a:pt x="841" y="19335"/>
                    <a:pt x="841" y="19335"/>
                  </a:cubicBezTo>
                  <a:lnTo>
                    <a:pt x="15271" y="20549"/>
                  </a:lnTo>
                  <a:cubicBezTo>
                    <a:pt x="15271" y="20549"/>
                    <a:pt x="9107" y="5932"/>
                    <a:pt x="6025" y="2102"/>
                  </a:cubicBezTo>
                  <a:cubicBezTo>
                    <a:pt x="4851" y="639"/>
                    <a:pt x="3915" y="0"/>
                    <a:pt x="316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8"/>
            <p:cNvSpPr/>
            <p:nvPr/>
          </p:nvSpPr>
          <p:spPr>
            <a:xfrm>
              <a:off x="4953795" y="2013469"/>
              <a:ext cx="137680" cy="152020"/>
            </a:xfrm>
            <a:custGeom>
              <a:avLst/>
              <a:gdLst/>
              <a:ahLst/>
              <a:cxnLst/>
              <a:rect l="l" t="t" r="r" b="b"/>
              <a:pathLst>
                <a:path w="7614" h="8407" extrusionOk="0">
                  <a:moveTo>
                    <a:pt x="2020" y="499"/>
                  </a:moveTo>
                  <a:cubicBezTo>
                    <a:pt x="2130" y="499"/>
                    <a:pt x="2236" y="505"/>
                    <a:pt x="2336" y="514"/>
                  </a:cubicBezTo>
                  <a:cubicBezTo>
                    <a:pt x="3270" y="607"/>
                    <a:pt x="4157" y="887"/>
                    <a:pt x="4998" y="1354"/>
                  </a:cubicBezTo>
                  <a:cubicBezTo>
                    <a:pt x="4242" y="1922"/>
                    <a:pt x="3240" y="2366"/>
                    <a:pt x="2292" y="2366"/>
                  </a:cubicBezTo>
                  <a:cubicBezTo>
                    <a:pt x="2069" y="2366"/>
                    <a:pt x="1849" y="2342"/>
                    <a:pt x="1635" y="2289"/>
                  </a:cubicBezTo>
                  <a:cubicBezTo>
                    <a:pt x="1075" y="2148"/>
                    <a:pt x="188" y="1588"/>
                    <a:pt x="795" y="934"/>
                  </a:cubicBezTo>
                  <a:cubicBezTo>
                    <a:pt x="1058" y="595"/>
                    <a:pt x="1565" y="499"/>
                    <a:pt x="2020" y="499"/>
                  </a:cubicBezTo>
                  <a:close/>
                  <a:moveTo>
                    <a:pt x="6212" y="0"/>
                  </a:moveTo>
                  <a:cubicBezTo>
                    <a:pt x="5979" y="420"/>
                    <a:pt x="5698" y="747"/>
                    <a:pt x="5325" y="1074"/>
                  </a:cubicBezTo>
                  <a:cubicBezTo>
                    <a:pt x="4437" y="514"/>
                    <a:pt x="3457" y="234"/>
                    <a:pt x="2476" y="140"/>
                  </a:cubicBezTo>
                  <a:cubicBezTo>
                    <a:pt x="2329" y="118"/>
                    <a:pt x="2176" y="106"/>
                    <a:pt x="2022" y="106"/>
                  </a:cubicBezTo>
                  <a:cubicBezTo>
                    <a:pt x="1540" y="106"/>
                    <a:pt x="1044" y="220"/>
                    <a:pt x="655" y="467"/>
                  </a:cubicBezTo>
                  <a:cubicBezTo>
                    <a:pt x="234" y="747"/>
                    <a:pt x="1" y="1308"/>
                    <a:pt x="188" y="1822"/>
                  </a:cubicBezTo>
                  <a:cubicBezTo>
                    <a:pt x="496" y="2578"/>
                    <a:pt x="1308" y="2830"/>
                    <a:pt x="2141" y="2830"/>
                  </a:cubicBezTo>
                  <a:cubicBezTo>
                    <a:pt x="2696" y="2830"/>
                    <a:pt x="3261" y="2718"/>
                    <a:pt x="3690" y="2569"/>
                  </a:cubicBezTo>
                  <a:cubicBezTo>
                    <a:pt x="4297" y="2382"/>
                    <a:pt x="4811" y="2055"/>
                    <a:pt x="5278" y="1681"/>
                  </a:cubicBezTo>
                  <a:cubicBezTo>
                    <a:pt x="5465" y="1868"/>
                    <a:pt x="5652" y="2055"/>
                    <a:pt x="5792" y="2242"/>
                  </a:cubicBezTo>
                  <a:cubicBezTo>
                    <a:pt x="6632" y="3223"/>
                    <a:pt x="6959" y="4624"/>
                    <a:pt x="6259" y="5791"/>
                  </a:cubicBezTo>
                  <a:cubicBezTo>
                    <a:pt x="5698" y="6819"/>
                    <a:pt x="4578" y="7472"/>
                    <a:pt x="3503" y="7799"/>
                  </a:cubicBezTo>
                  <a:cubicBezTo>
                    <a:pt x="2943" y="7986"/>
                    <a:pt x="2336" y="8173"/>
                    <a:pt x="1775" y="8266"/>
                  </a:cubicBezTo>
                  <a:lnTo>
                    <a:pt x="3223" y="8406"/>
                  </a:lnTo>
                  <a:cubicBezTo>
                    <a:pt x="3410" y="8360"/>
                    <a:pt x="3597" y="8266"/>
                    <a:pt x="3690" y="8220"/>
                  </a:cubicBezTo>
                  <a:cubicBezTo>
                    <a:pt x="4904" y="7799"/>
                    <a:pt x="6165" y="7099"/>
                    <a:pt x="6726" y="5931"/>
                  </a:cubicBezTo>
                  <a:cubicBezTo>
                    <a:pt x="7613" y="4624"/>
                    <a:pt x="7333" y="3082"/>
                    <a:pt x="6446" y="2008"/>
                  </a:cubicBezTo>
                  <a:cubicBezTo>
                    <a:pt x="6259" y="1775"/>
                    <a:pt x="6025" y="1541"/>
                    <a:pt x="5745" y="1354"/>
                  </a:cubicBezTo>
                  <a:cubicBezTo>
                    <a:pt x="5979" y="1121"/>
                    <a:pt x="6259" y="841"/>
                    <a:pt x="6446" y="514"/>
                  </a:cubicBezTo>
                  <a:cubicBezTo>
                    <a:pt x="6399" y="374"/>
                    <a:pt x="6259" y="187"/>
                    <a:pt x="62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8"/>
            <p:cNvSpPr/>
            <p:nvPr/>
          </p:nvSpPr>
          <p:spPr>
            <a:xfrm>
              <a:off x="4887938" y="2109650"/>
              <a:ext cx="217044" cy="20361"/>
            </a:xfrm>
            <a:custGeom>
              <a:avLst/>
              <a:gdLst/>
              <a:ahLst/>
              <a:cxnLst/>
              <a:rect l="l" t="t" r="r" b="b"/>
              <a:pathLst>
                <a:path w="12003" h="1126" extrusionOk="0">
                  <a:moveTo>
                    <a:pt x="197" y="1"/>
                  </a:moveTo>
                  <a:cubicBezTo>
                    <a:pt x="132" y="1"/>
                    <a:pt x="81" y="2"/>
                    <a:pt x="47" y="5"/>
                  </a:cubicBezTo>
                  <a:cubicBezTo>
                    <a:pt x="0" y="5"/>
                    <a:pt x="0" y="52"/>
                    <a:pt x="47" y="52"/>
                  </a:cubicBezTo>
                  <a:cubicBezTo>
                    <a:pt x="514" y="145"/>
                    <a:pt x="4950" y="659"/>
                    <a:pt x="5931" y="706"/>
                  </a:cubicBezTo>
                  <a:cubicBezTo>
                    <a:pt x="6912" y="752"/>
                    <a:pt x="10975" y="1126"/>
                    <a:pt x="11956" y="1126"/>
                  </a:cubicBezTo>
                  <a:cubicBezTo>
                    <a:pt x="12002" y="1126"/>
                    <a:pt x="12002" y="1033"/>
                    <a:pt x="11956" y="1033"/>
                  </a:cubicBezTo>
                  <a:cubicBezTo>
                    <a:pt x="10975" y="892"/>
                    <a:pt x="6959" y="519"/>
                    <a:pt x="5978" y="425"/>
                  </a:cubicBezTo>
                  <a:cubicBezTo>
                    <a:pt x="5105" y="295"/>
                    <a:pt x="1135"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8"/>
            <p:cNvSpPr/>
            <p:nvPr/>
          </p:nvSpPr>
          <p:spPr>
            <a:xfrm>
              <a:off x="4862605" y="1823459"/>
              <a:ext cx="130899" cy="338649"/>
            </a:xfrm>
            <a:custGeom>
              <a:avLst/>
              <a:gdLst/>
              <a:ahLst/>
              <a:cxnLst/>
              <a:rect l="l" t="t" r="r" b="b"/>
              <a:pathLst>
                <a:path w="7239" h="18728" extrusionOk="0">
                  <a:moveTo>
                    <a:pt x="1681" y="0"/>
                  </a:moveTo>
                  <a:cubicBezTo>
                    <a:pt x="1168" y="1028"/>
                    <a:pt x="794" y="2616"/>
                    <a:pt x="560" y="4530"/>
                  </a:cubicBezTo>
                  <a:cubicBezTo>
                    <a:pt x="0" y="9714"/>
                    <a:pt x="841" y="18214"/>
                    <a:pt x="841" y="18214"/>
                  </a:cubicBezTo>
                  <a:lnTo>
                    <a:pt x="7239" y="18728"/>
                  </a:lnTo>
                  <a:lnTo>
                    <a:pt x="1681"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a:off x="3996164" y="1706700"/>
              <a:ext cx="990596" cy="687641"/>
            </a:xfrm>
            <a:custGeom>
              <a:avLst/>
              <a:gdLst/>
              <a:ahLst/>
              <a:cxnLst/>
              <a:rect l="l" t="t" r="r" b="b"/>
              <a:pathLst>
                <a:path w="54782" h="38028" extrusionOk="0">
                  <a:moveTo>
                    <a:pt x="40986" y="1"/>
                  </a:moveTo>
                  <a:cubicBezTo>
                    <a:pt x="37417" y="1"/>
                    <a:pt x="33467" y="393"/>
                    <a:pt x="30777" y="1273"/>
                  </a:cubicBezTo>
                  <a:cubicBezTo>
                    <a:pt x="16066" y="6037"/>
                    <a:pt x="1" y="15704"/>
                    <a:pt x="1" y="16311"/>
                  </a:cubicBezTo>
                  <a:lnTo>
                    <a:pt x="31804" y="38028"/>
                  </a:lnTo>
                  <a:cubicBezTo>
                    <a:pt x="32178" y="37934"/>
                    <a:pt x="35120" y="35552"/>
                    <a:pt x="39743" y="26119"/>
                  </a:cubicBezTo>
                  <a:cubicBezTo>
                    <a:pt x="40117" y="25325"/>
                    <a:pt x="41751" y="20981"/>
                    <a:pt x="42359" y="20234"/>
                  </a:cubicBezTo>
                  <a:cubicBezTo>
                    <a:pt x="43620" y="18553"/>
                    <a:pt x="50625" y="14910"/>
                    <a:pt x="51932" y="13369"/>
                  </a:cubicBezTo>
                  <a:cubicBezTo>
                    <a:pt x="54781" y="9913"/>
                    <a:pt x="52119" y="2207"/>
                    <a:pt x="48290" y="806"/>
                  </a:cubicBezTo>
                  <a:cubicBezTo>
                    <a:pt x="46824" y="289"/>
                    <a:pt x="44045" y="1"/>
                    <a:pt x="40986"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4681870" y="2012620"/>
              <a:ext cx="60830" cy="58623"/>
            </a:xfrm>
            <a:custGeom>
              <a:avLst/>
              <a:gdLst/>
              <a:ahLst/>
              <a:cxnLst/>
              <a:rect l="l" t="t" r="r" b="b"/>
              <a:pathLst>
                <a:path w="3364" h="3242" extrusionOk="0">
                  <a:moveTo>
                    <a:pt x="94" y="0"/>
                  </a:moveTo>
                  <a:cubicBezTo>
                    <a:pt x="48" y="0"/>
                    <a:pt x="1" y="47"/>
                    <a:pt x="48" y="47"/>
                  </a:cubicBezTo>
                  <a:cubicBezTo>
                    <a:pt x="702" y="467"/>
                    <a:pt x="1215" y="981"/>
                    <a:pt x="1822" y="1495"/>
                  </a:cubicBezTo>
                  <a:cubicBezTo>
                    <a:pt x="2103" y="1822"/>
                    <a:pt x="2336" y="2102"/>
                    <a:pt x="2570" y="2382"/>
                  </a:cubicBezTo>
                  <a:cubicBezTo>
                    <a:pt x="2663" y="2522"/>
                    <a:pt x="2803" y="2662"/>
                    <a:pt x="2896" y="2803"/>
                  </a:cubicBezTo>
                  <a:cubicBezTo>
                    <a:pt x="3037" y="2989"/>
                    <a:pt x="3130" y="3083"/>
                    <a:pt x="3270" y="3223"/>
                  </a:cubicBezTo>
                  <a:cubicBezTo>
                    <a:pt x="3283" y="3235"/>
                    <a:pt x="3295" y="3241"/>
                    <a:pt x="3307" y="3241"/>
                  </a:cubicBezTo>
                  <a:cubicBezTo>
                    <a:pt x="3338" y="3241"/>
                    <a:pt x="3363" y="3198"/>
                    <a:pt x="3363" y="3129"/>
                  </a:cubicBezTo>
                  <a:cubicBezTo>
                    <a:pt x="3223" y="2989"/>
                    <a:pt x="3130" y="2803"/>
                    <a:pt x="3083" y="2616"/>
                  </a:cubicBezTo>
                  <a:cubicBezTo>
                    <a:pt x="2990" y="2429"/>
                    <a:pt x="2896" y="2289"/>
                    <a:pt x="2803" y="2149"/>
                  </a:cubicBezTo>
                  <a:cubicBezTo>
                    <a:pt x="2570" y="1869"/>
                    <a:pt x="2336" y="1588"/>
                    <a:pt x="2056" y="1261"/>
                  </a:cubicBezTo>
                  <a:cubicBezTo>
                    <a:pt x="1495" y="748"/>
                    <a:pt x="795" y="281"/>
                    <a:pt x="94" y="0"/>
                  </a:cubicBezTo>
                  <a:close/>
                </a:path>
              </a:pathLst>
            </a:custGeom>
            <a:solidFill>
              <a:srgbClr val="343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a:off x="4155778" y="1842879"/>
              <a:ext cx="145257" cy="282919"/>
            </a:xfrm>
            <a:custGeom>
              <a:avLst/>
              <a:gdLst/>
              <a:ahLst/>
              <a:cxnLst/>
              <a:rect l="l" t="t" r="r" b="b"/>
              <a:pathLst>
                <a:path w="8033" h="15646" extrusionOk="0">
                  <a:moveTo>
                    <a:pt x="2020" y="7318"/>
                  </a:moveTo>
                  <a:cubicBezTo>
                    <a:pt x="2129" y="7318"/>
                    <a:pt x="2236" y="7324"/>
                    <a:pt x="2335" y="7333"/>
                  </a:cubicBezTo>
                  <a:cubicBezTo>
                    <a:pt x="3269" y="7379"/>
                    <a:pt x="4156" y="7706"/>
                    <a:pt x="4997" y="8173"/>
                  </a:cubicBezTo>
                  <a:cubicBezTo>
                    <a:pt x="4229" y="8750"/>
                    <a:pt x="3239" y="9168"/>
                    <a:pt x="2261" y="9168"/>
                  </a:cubicBezTo>
                  <a:cubicBezTo>
                    <a:pt x="2051" y="9168"/>
                    <a:pt x="1841" y="9149"/>
                    <a:pt x="1635" y="9107"/>
                  </a:cubicBezTo>
                  <a:cubicBezTo>
                    <a:pt x="1121" y="8967"/>
                    <a:pt x="187" y="8407"/>
                    <a:pt x="794" y="7753"/>
                  </a:cubicBezTo>
                  <a:cubicBezTo>
                    <a:pt x="1058" y="7414"/>
                    <a:pt x="1564" y="7318"/>
                    <a:pt x="2020" y="7318"/>
                  </a:cubicBezTo>
                  <a:close/>
                  <a:moveTo>
                    <a:pt x="6772" y="0"/>
                  </a:moveTo>
                  <a:lnTo>
                    <a:pt x="6445" y="141"/>
                  </a:lnTo>
                  <a:cubicBezTo>
                    <a:pt x="7099" y="1775"/>
                    <a:pt x="7379" y="3550"/>
                    <a:pt x="6912" y="5278"/>
                  </a:cubicBezTo>
                  <a:cubicBezTo>
                    <a:pt x="6632" y="6305"/>
                    <a:pt x="6071" y="7146"/>
                    <a:pt x="5324" y="7846"/>
                  </a:cubicBezTo>
                  <a:cubicBezTo>
                    <a:pt x="4530" y="7333"/>
                    <a:pt x="3456" y="7052"/>
                    <a:pt x="2475" y="6912"/>
                  </a:cubicBezTo>
                  <a:cubicBezTo>
                    <a:pt x="2354" y="6903"/>
                    <a:pt x="2229" y="6897"/>
                    <a:pt x="2102" y="6897"/>
                  </a:cubicBezTo>
                  <a:cubicBezTo>
                    <a:pt x="1595" y="6897"/>
                    <a:pt x="1065" y="6987"/>
                    <a:pt x="654" y="7286"/>
                  </a:cubicBezTo>
                  <a:cubicBezTo>
                    <a:pt x="234" y="7566"/>
                    <a:pt x="0" y="8080"/>
                    <a:pt x="187" y="8640"/>
                  </a:cubicBezTo>
                  <a:cubicBezTo>
                    <a:pt x="493" y="9391"/>
                    <a:pt x="1313" y="9629"/>
                    <a:pt x="2143" y="9629"/>
                  </a:cubicBezTo>
                  <a:cubicBezTo>
                    <a:pt x="2706" y="9629"/>
                    <a:pt x="3274" y="9520"/>
                    <a:pt x="3689" y="9387"/>
                  </a:cubicBezTo>
                  <a:cubicBezTo>
                    <a:pt x="4297" y="9201"/>
                    <a:pt x="4810" y="8874"/>
                    <a:pt x="5277" y="8500"/>
                  </a:cubicBezTo>
                  <a:cubicBezTo>
                    <a:pt x="5464" y="8687"/>
                    <a:pt x="5698" y="8874"/>
                    <a:pt x="5838" y="9014"/>
                  </a:cubicBezTo>
                  <a:cubicBezTo>
                    <a:pt x="6678" y="10041"/>
                    <a:pt x="7005" y="11442"/>
                    <a:pt x="6305" y="12610"/>
                  </a:cubicBezTo>
                  <a:cubicBezTo>
                    <a:pt x="5744" y="13637"/>
                    <a:pt x="4623" y="14291"/>
                    <a:pt x="3596" y="14618"/>
                  </a:cubicBezTo>
                  <a:cubicBezTo>
                    <a:pt x="2569" y="14992"/>
                    <a:pt x="1541" y="15178"/>
                    <a:pt x="467" y="15272"/>
                  </a:cubicBezTo>
                  <a:lnTo>
                    <a:pt x="934" y="15645"/>
                  </a:lnTo>
                  <a:cubicBezTo>
                    <a:pt x="1868" y="15552"/>
                    <a:pt x="2896" y="15365"/>
                    <a:pt x="3736" y="15085"/>
                  </a:cubicBezTo>
                  <a:cubicBezTo>
                    <a:pt x="4950" y="14665"/>
                    <a:pt x="6211" y="13964"/>
                    <a:pt x="6865" y="12797"/>
                  </a:cubicBezTo>
                  <a:cubicBezTo>
                    <a:pt x="7566" y="11536"/>
                    <a:pt x="7239" y="9995"/>
                    <a:pt x="6398" y="8827"/>
                  </a:cubicBezTo>
                  <a:cubicBezTo>
                    <a:pt x="6258" y="8500"/>
                    <a:pt x="6025" y="8267"/>
                    <a:pt x="5744" y="8080"/>
                  </a:cubicBezTo>
                  <a:cubicBezTo>
                    <a:pt x="6165" y="7753"/>
                    <a:pt x="6445" y="7333"/>
                    <a:pt x="6725" y="6866"/>
                  </a:cubicBezTo>
                  <a:cubicBezTo>
                    <a:pt x="8033" y="4717"/>
                    <a:pt x="7799" y="2195"/>
                    <a:pt x="67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a:off x="4289191" y="2072527"/>
              <a:ext cx="460272" cy="130122"/>
            </a:xfrm>
            <a:custGeom>
              <a:avLst/>
              <a:gdLst/>
              <a:ahLst/>
              <a:cxnLst/>
              <a:rect l="l" t="t" r="r" b="b"/>
              <a:pathLst>
                <a:path w="25454" h="7196" extrusionOk="0">
                  <a:moveTo>
                    <a:pt x="12890" y="1451"/>
                  </a:moveTo>
                  <a:cubicBezTo>
                    <a:pt x="13124" y="1638"/>
                    <a:pt x="13311" y="1825"/>
                    <a:pt x="13498" y="2011"/>
                  </a:cubicBezTo>
                  <a:cubicBezTo>
                    <a:pt x="14291" y="2945"/>
                    <a:pt x="14525" y="4720"/>
                    <a:pt x="13311" y="5514"/>
                  </a:cubicBezTo>
                  <a:cubicBezTo>
                    <a:pt x="12983" y="5719"/>
                    <a:pt x="12624" y="5816"/>
                    <a:pt x="12278" y="5816"/>
                  </a:cubicBezTo>
                  <a:cubicBezTo>
                    <a:pt x="11437" y="5816"/>
                    <a:pt x="10668" y="5245"/>
                    <a:pt x="10602" y="4253"/>
                  </a:cubicBezTo>
                  <a:cubicBezTo>
                    <a:pt x="10555" y="2945"/>
                    <a:pt x="11723" y="2058"/>
                    <a:pt x="12890" y="1451"/>
                  </a:cubicBezTo>
                  <a:close/>
                  <a:moveTo>
                    <a:pt x="17823" y="1"/>
                  </a:moveTo>
                  <a:cubicBezTo>
                    <a:pt x="17736" y="1"/>
                    <a:pt x="17648" y="2"/>
                    <a:pt x="17561" y="3"/>
                  </a:cubicBezTo>
                  <a:cubicBezTo>
                    <a:pt x="15973" y="50"/>
                    <a:pt x="14432" y="377"/>
                    <a:pt x="13031" y="984"/>
                  </a:cubicBezTo>
                  <a:cubicBezTo>
                    <a:pt x="12470" y="657"/>
                    <a:pt x="11863" y="470"/>
                    <a:pt x="11209" y="377"/>
                  </a:cubicBezTo>
                  <a:cubicBezTo>
                    <a:pt x="10930" y="340"/>
                    <a:pt x="10652" y="323"/>
                    <a:pt x="10376" y="323"/>
                  </a:cubicBezTo>
                  <a:cubicBezTo>
                    <a:pt x="8895" y="323"/>
                    <a:pt x="7457" y="814"/>
                    <a:pt x="6119" y="1404"/>
                  </a:cubicBezTo>
                  <a:cubicBezTo>
                    <a:pt x="4531" y="2105"/>
                    <a:pt x="3036" y="3086"/>
                    <a:pt x="1869" y="4393"/>
                  </a:cubicBezTo>
                  <a:cubicBezTo>
                    <a:pt x="1262" y="5047"/>
                    <a:pt x="748" y="5654"/>
                    <a:pt x="328" y="6448"/>
                  </a:cubicBezTo>
                  <a:cubicBezTo>
                    <a:pt x="234" y="6588"/>
                    <a:pt x="94" y="6822"/>
                    <a:pt x="1" y="7055"/>
                  </a:cubicBezTo>
                  <a:lnTo>
                    <a:pt x="188" y="7195"/>
                  </a:lnTo>
                  <a:cubicBezTo>
                    <a:pt x="281" y="6962"/>
                    <a:pt x="468" y="6728"/>
                    <a:pt x="655" y="6495"/>
                  </a:cubicBezTo>
                  <a:cubicBezTo>
                    <a:pt x="1028" y="5888"/>
                    <a:pt x="1449" y="5374"/>
                    <a:pt x="1916" y="4907"/>
                  </a:cubicBezTo>
                  <a:cubicBezTo>
                    <a:pt x="2850" y="3926"/>
                    <a:pt x="4017" y="3086"/>
                    <a:pt x="5185" y="2478"/>
                  </a:cubicBezTo>
                  <a:cubicBezTo>
                    <a:pt x="6492" y="1778"/>
                    <a:pt x="7940" y="1171"/>
                    <a:pt x="9388" y="891"/>
                  </a:cubicBezTo>
                  <a:cubicBezTo>
                    <a:pt x="9765" y="825"/>
                    <a:pt x="10153" y="788"/>
                    <a:pt x="10539" y="788"/>
                  </a:cubicBezTo>
                  <a:cubicBezTo>
                    <a:pt x="11252" y="788"/>
                    <a:pt x="11957" y="914"/>
                    <a:pt x="12564" y="1217"/>
                  </a:cubicBezTo>
                  <a:cubicBezTo>
                    <a:pt x="11303" y="1871"/>
                    <a:pt x="10228" y="2945"/>
                    <a:pt x="10322" y="4440"/>
                  </a:cubicBezTo>
                  <a:cubicBezTo>
                    <a:pt x="10440" y="5621"/>
                    <a:pt x="11355" y="6337"/>
                    <a:pt x="12422" y="6337"/>
                  </a:cubicBezTo>
                  <a:cubicBezTo>
                    <a:pt x="12621" y="6337"/>
                    <a:pt x="12825" y="6313"/>
                    <a:pt x="13031" y="6261"/>
                  </a:cubicBezTo>
                  <a:cubicBezTo>
                    <a:pt x="14432" y="5841"/>
                    <a:pt x="14992" y="4393"/>
                    <a:pt x="14665" y="2992"/>
                  </a:cubicBezTo>
                  <a:cubicBezTo>
                    <a:pt x="14478" y="2292"/>
                    <a:pt x="14058" y="1685"/>
                    <a:pt x="13544" y="1264"/>
                  </a:cubicBezTo>
                  <a:cubicBezTo>
                    <a:pt x="14805" y="750"/>
                    <a:pt x="16206" y="470"/>
                    <a:pt x="17607" y="424"/>
                  </a:cubicBezTo>
                  <a:cubicBezTo>
                    <a:pt x="17851" y="411"/>
                    <a:pt x="18094" y="405"/>
                    <a:pt x="18335" y="405"/>
                  </a:cubicBezTo>
                  <a:cubicBezTo>
                    <a:pt x="20784" y="405"/>
                    <a:pt x="23145" y="1038"/>
                    <a:pt x="25313" y="2058"/>
                  </a:cubicBezTo>
                  <a:cubicBezTo>
                    <a:pt x="25406" y="1965"/>
                    <a:pt x="25406" y="1918"/>
                    <a:pt x="25453" y="1825"/>
                  </a:cubicBezTo>
                  <a:cubicBezTo>
                    <a:pt x="22970" y="651"/>
                    <a:pt x="20357" y="1"/>
                    <a:pt x="178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a:off x="4377017" y="1706067"/>
              <a:ext cx="348793" cy="257875"/>
            </a:xfrm>
            <a:custGeom>
              <a:avLst/>
              <a:gdLst/>
              <a:ahLst/>
              <a:cxnLst/>
              <a:rect l="l" t="t" r="r" b="b"/>
              <a:pathLst>
                <a:path w="19289" h="14261" extrusionOk="0">
                  <a:moveTo>
                    <a:pt x="9629" y="5759"/>
                  </a:moveTo>
                  <a:cubicBezTo>
                    <a:pt x="10014" y="5759"/>
                    <a:pt x="10391" y="5915"/>
                    <a:pt x="10649" y="6259"/>
                  </a:cubicBezTo>
                  <a:cubicBezTo>
                    <a:pt x="11723" y="7707"/>
                    <a:pt x="10602" y="9575"/>
                    <a:pt x="9621" y="10742"/>
                  </a:cubicBezTo>
                  <a:cubicBezTo>
                    <a:pt x="8967" y="10275"/>
                    <a:pt x="8454" y="9621"/>
                    <a:pt x="8174" y="8967"/>
                  </a:cubicBezTo>
                  <a:cubicBezTo>
                    <a:pt x="7847" y="8127"/>
                    <a:pt x="7800" y="7099"/>
                    <a:pt x="8407" y="6352"/>
                  </a:cubicBezTo>
                  <a:cubicBezTo>
                    <a:pt x="8710" y="5974"/>
                    <a:pt x="9176" y="5759"/>
                    <a:pt x="9629" y="5759"/>
                  </a:cubicBezTo>
                  <a:close/>
                  <a:moveTo>
                    <a:pt x="18214" y="1"/>
                  </a:moveTo>
                  <a:cubicBezTo>
                    <a:pt x="18541" y="1589"/>
                    <a:pt x="18915" y="3223"/>
                    <a:pt x="18915" y="4858"/>
                  </a:cubicBezTo>
                  <a:cubicBezTo>
                    <a:pt x="18962" y="6772"/>
                    <a:pt x="18214" y="8500"/>
                    <a:pt x="16813" y="9808"/>
                  </a:cubicBezTo>
                  <a:cubicBezTo>
                    <a:pt x="15592" y="10861"/>
                    <a:pt x="14029" y="11610"/>
                    <a:pt x="12432" y="11610"/>
                  </a:cubicBezTo>
                  <a:cubicBezTo>
                    <a:pt x="12258" y="11610"/>
                    <a:pt x="12084" y="11601"/>
                    <a:pt x="11910" y="11583"/>
                  </a:cubicBezTo>
                  <a:cubicBezTo>
                    <a:pt x="11256" y="11536"/>
                    <a:pt x="10602" y="11303"/>
                    <a:pt x="10042" y="10929"/>
                  </a:cubicBezTo>
                  <a:cubicBezTo>
                    <a:pt x="11069" y="9715"/>
                    <a:pt x="11910" y="8080"/>
                    <a:pt x="11303" y="6539"/>
                  </a:cubicBezTo>
                  <a:cubicBezTo>
                    <a:pt x="11033" y="5821"/>
                    <a:pt x="10376" y="5275"/>
                    <a:pt x="9537" y="5275"/>
                  </a:cubicBezTo>
                  <a:cubicBezTo>
                    <a:pt x="9503" y="5275"/>
                    <a:pt x="9469" y="5276"/>
                    <a:pt x="9434" y="5278"/>
                  </a:cubicBezTo>
                  <a:cubicBezTo>
                    <a:pt x="8547" y="5371"/>
                    <a:pt x="7940" y="6025"/>
                    <a:pt x="7707" y="6866"/>
                  </a:cubicBezTo>
                  <a:cubicBezTo>
                    <a:pt x="7240" y="8407"/>
                    <a:pt x="8080" y="10042"/>
                    <a:pt x="9341" y="11069"/>
                  </a:cubicBezTo>
                  <a:cubicBezTo>
                    <a:pt x="8174" y="12283"/>
                    <a:pt x="6586" y="13544"/>
                    <a:pt x="4811" y="13684"/>
                  </a:cubicBezTo>
                  <a:cubicBezTo>
                    <a:pt x="4775" y="13685"/>
                    <a:pt x="4739" y="13686"/>
                    <a:pt x="4703" y="13686"/>
                  </a:cubicBezTo>
                  <a:cubicBezTo>
                    <a:pt x="3166" y="13686"/>
                    <a:pt x="1948" y="12717"/>
                    <a:pt x="1355" y="11303"/>
                  </a:cubicBezTo>
                  <a:cubicBezTo>
                    <a:pt x="328" y="8641"/>
                    <a:pt x="1355" y="5558"/>
                    <a:pt x="3363" y="3643"/>
                  </a:cubicBezTo>
                  <a:lnTo>
                    <a:pt x="3363" y="3643"/>
                  </a:lnTo>
                  <a:cubicBezTo>
                    <a:pt x="3223" y="3690"/>
                    <a:pt x="3083" y="3737"/>
                    <a:pt x="2943" y="3830"/>
                  </a:cubicBezTo>
                  <a:cubicBezTo>
                    <a:pt x="1075" y="5698"/>
                    <a:pt x="1" y="8360"/>
                    <a:pt x="748" y="10976"/>
                  </a:cubicBezTo>
                  <a:cubicBezTo>
                    <a:pt x="1215" y="12517"/>
                    <a:pt x="2336" y="13918"/>
                    <a:pt x="3970" y="14198"/>
                  </a:cubicBezTo>
                  <a:cubicBezTo>
                    <a:pt x="4200" y="14241"/>
                    <a:pt x="4429" y="14261"/>
                    <a:pt x="4656" y="14261"/>
                  </a:cubicBezTo>
                  <a:cubicBezTo>
                    <a:pt x="6410" y="14261"/>
                    <a:pt x="8048" y="13057"/>
                    <a:pt x="9248" y="11816"/>
                  </a:cubicBezTo>
                  <a:lnTo>
                    <a:pt x="9668" y="11396"/>
                  </a:lnTo>
                  <a:lnTo>
                    <a:pt x="9715" y="11396"/>
                  </a:lnTo>
                  <a:cubicBezTo>
                    <a:pt x="10532" y="11933"/>
                    <a:pt x="11454" y="12167"/>
                    <a:pt x="12394" y="12167"/>
                  </a:cubicBezTo>
                  <a:cubicBezTo>
                    <a:pt x="13334" y="12167"/>
                    <a:pt x="14291" y="11933"/>
                    <a:pt x="15179" y="11536"/>
                  </a:cubicBezTo>
                  <a:cubicBezTo>
                    <a:pt x="16907" y="10695"/>
                    <a:pt x="18354" y="9108"/>
                    <a:pt x="18962" y="7333"/>
                  </a:cubicBezTo>
                  <a:cubicBezTo>
                    <a:pt x="19288" y="6259"/>
                    <a:pt x="19288" y="5091"/>
                    <a:pt x="19148" y="3970"/>
                  </a:cubicBezTo>
                  <a:cubicBezTo>
                    <a:pt x="19008" y="2803"/>
                    <a:pt x="18775" y="1729"/>
                    <a:pt x="18541" y="561"/>
                  </a:cubicBezTo>
                  <a:cubicBezTo>
                    <a:pt x="18495" y="374"/>
                    <a:pt x="18495" y="188"/>
                    <a:pt x="18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4770547" y="1798324"/>
              <a:ext cx="168909" cy="232885"/>
            </a:xfrm>
            <a:custGeom>
              <a:avLst/>
              <a:gdLst/>
              <a:ahLst/>
              <a:cxnLst/>
              <a:rect l="l" t="t" r="r" b="b"/>
              <a:pathLst>
                <a:path w="9341" h="12879" extrusionOk="0">
                  <a:moveTo>
                    <a:pt x="5523" y="4096"/>
                  </a:moveTo>
                  <a:cubicBezTo>
                    <a:pt x="5799" y="4096"/>
                    <a:pt x="5991" y="4206"/>
                    <a:pt x="5885" y="4566"/>
                  </a:cubicBezTo>
                  <a:cubicBezTo>
                    <a:pt x="5838" y="4846"/>
                    <a:pt x="5465" y="5080"/>
                    <a:pt x="5231" y="5267"/>
                  </a:cubicBezTo>
                  <a:cubicBezTo>
                    <a:pt x="4998" y="5500"/>
                    <a:pt x="4717" y="5640"/>
                    <a:pt x="4437" y="5780"/>
                  </a:cubicBezTo>
                  <a:cubicBezTo>
                    <a:pt x="3924" y="6060"/>
                    <a:pt x="3316" y="6247"/>
                    <a:pt x="2663" y="6247"/>
                  </a:cubicBezTo>
                  <a:lnTo>
                    <a:pt x="2149" y="6247"/>
                  </a:lnTo>
                  <a:cubicBezTo>
                    <a:pt x="2429" y="5827"/>
                    <a:pt x="2756" y="5407"/>
                    <a:pt x="3130" y="5126"/>
                  </a:cubicBezTo>
                  <a:cubicBezTo>
                    <a:pt x="3550" y="4799"/>
                    <a:pt x="4017" y="4473"/>
                    <a:pt x="4531" y="4332"/>
                  </a:cubicBezTo>
                  <a:cubicBezTo>
                    <a:pt x="4735" y="4256"/>
                    <a:pt x="5190" y="4096"/>
                    <a:pt x="5523" y="4096"/>
                  </a:cubicBezTo>
                  <a:close/>
                  <a:moveTo>
                    <a:pt x="8459" y="1"/>
                  </a:moveTo>
                  <a:cubicBezTo>
                    <a:pt x="8185" y="1"/>
                    <a:pt x="7917" y="13"/>
                    <a:pt x="7660" y="36"/>
                  </a:cubicBezTo>
                  <a:cubicBezTo>
                    <a:pt x="6072" y="176"/>
                    <a:pt x="4484" y="643"/>
                    <a:pt x="3036" y="1250"/>
                  </a:cubicBezTo>
                  <a:cubicBezTo>
                    <a:pt x="1869" y="1857"/>
                    <a:pt x="514" y="2698"/>
                    <a:pt x="234" y="4052"/>
                  </a:cubicBezTo>
                  <a:cubicBezTo>
                    <a:pt x="1" y="5126"/>
                    <a:pt x="468" y="6154"/>
                    <a:pt x="1402" y="6574"/>
                  </a:cubicBezTo>
                  <a:cubicBezTo>
                    <a:pt x="841" y="7508"/>
                    <a:pt x="608" y="8582"/>
                    <a:pt x="748" y="9610"/>
                  </a:cubicBezTo>
                  <a:cubicBezTo>
                    <a:pt x="841" y="10824"/>
                    <a:pt x="1495" y="11992"/>
                    <a:pt x="2429" y="12879"/>
                  </a:cubicBezTo>
                  <a:cubicBezTo>
                    <a:pt x="2569" y="12785"/>
                    <a:pt x="2663" y="12692"/>
                    <a:pt x="2849" y="12599"/>
                  </a:cubicBezTo>
                  <a:cubicBezTo>
                    <a:pt x="2242" y="12132"/>
                    <a:pt x="1775" y="11478"/>
                    <a:pt x="1495" y="10731"/>
                  </a:cubicBezTo>
                  <a:cubicBezTo>
                    <a:pt x="981" y="9376"/>
                    <a:pt x="1168" y="7929"/>
                    <a:pt x="1775" y="6621"/>
                  </a:cubicBezTo>
                  <a:lnTo>
                    <a:pt x="1915" y="6621"/>
                  </a:lnTo>
                  <a:cubicBezTo>
                    <a:pt x="2101" y="6646"/>
                    <a:pt x="2288" y="6659"/>
                    <a:pt x="2476" y="6659"/>
                  </a:cubicBezTo>
                  <a:cubicBezTo>
                    <a:pt x="3657" y="6659"/>
                    <a:pt x="4846" y="6166"/>
                    <a:pt x="5651" y="5360"/>
                  </a:cubicBezTo>
                  <a:cubicBezTo>
                    <a:pt x="5978" y="4986"/>
                    <a:pt x="6539" y="4286"/>
                    <a:pt x="6072" y="3819"/>
                  </a:cubicBezTo>
                  <a:cubicBezTo>
                    <a:pt x="5871" y="3640"/>
                    <a:pt x="5617" y="3579"/>
                    <a:pt x="5355" y="3579"/>
                  </a:cubicBezTo>
                  <a:cubicBezTo>
                    <a:pt x="5069" y="3579"/>
                    <a:pt x="4775" y="3652"/>
                    <a:pt x="4531" y="3725"/>
                  </a:cubicBezTo>
                  <a:cubicBezTo>
                    <a:pt x="3316" y="4146"/>
                    <a:pt x="2242" y="4940"/>
                    <a:pt x="1635" y="6060"/>
                  </a:cubicBezTo>
                  <a:cubicBezTo>
                    <a:pt x="1308" y="5920"/>
                    <a:pt x="1075" y="5827"/>
                    <a:pt x="935" y="5593"/>
                  </a:cubicBezTo>
                  <a:cubicBezTo>
                    <a:pt x="608" y="5173"/>
                    <a:pt x="561" y="4613"/>
                    <a:pt x="608" y="4146"/>
                  </a:cubicBezTo>
                  <a:cubicBezTo>
                    <a:pt x="841" y="2978"/>
                    <a:pt x="1915" y="2278"/>
                    <a:pt x="2896" y="1717"/>
                  </a:cubicBezTo>
                  <a:cubicBezTo>
                    <a:pt x="4250" y="1017"/>
                    <a:pt x="5745" y="550"/>
                    <a:pt x="7286" y="316"/>
                  </a:cubicBezTo>
                  <a:cubicBezTo>
                    <a:pt x="7846" y="223"/>
                    <a:pt x="8547" y="176"/>
                    <a:pt x="9201" y="176"/>
                  </a:cubicBezTo>
                  <a:cubicBezTo>
                    <a:pt x="9341" y="176"/>
                    <a:pt x="9341" y="129"/>
                    <a:pt x="9294" y="36"/>
                  </a:cubicBezTo>
                  <a:cubicBezTo>
                    <a:pt x="9014" y="13"/>
                    <a:pt x="8734" y="1"/>
                    <a:pt x="8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4403201" y="2220369"/>
              <a:ext cx="292213" cy="119399"/>
            </a:xfrm>
            <a:custGeom>
              <a:avLst/>
              <a:gdLst/>
              <a:ahLst/>
              <a:cxnLst/>
              <a:rect l="l" t="t" r="r" b="b"/>
              <a:pathLst>
                <a:path w="16160" h="6603" extrusionOk="0">
                  <a:moveTo>
                    <a:pt x="8220" y="3783"/>
                  </a:moveTo>
                  <a:cubicBezTo>
                    <a:pt x="8687" y="4437"/>
                    <a:pt x="8874" y="5417"/>
                    <a:pt x="8267" y="6025"/>
                  </a:cubicBezTo>
                  <a:cubicBezTo>
                    <a:pt x="8190" y="6153"/>
                    <a:pt x="8056" y="6225"/>
                    <a:pt x="7913" y="6225"/>
                  </a:cubicBezTo>
                  <a:cubicBezTo>
                    <a:pt x="7796" y="6225"/>
                    <a:pt x="7671" y="6176"/>
                    <a:pt x="7566" y="6071"/>
                  </a:cubicBezTo>
                  <a:cubicBezTo>
                    <a:pt x="7333" y="5838"/>
                    <a:pt x="7333" y="5511"/>
                    <a:pt x="7473" y="5277"/>
                  </a:cubicBezTo>
                  <a:cubicBezTo>
                    <a:pt x="7566" y="4810"/>
                    <a:pt x="7893" y="4390"/>
                    <a:pt x="8080" y="3970"/>
                  </a:cubicBezTo>
                  <a:cubicBezTo>
                    <a:pt x="8173" y="3923"/>
                    <a:pt x="8220" y="3830"/>
                    <a:pt x="8220" y="3783"/>
                  </a:cubicBezTo>
                  <a:close/>
                  <a:moveTo>
                    <a:pt x="16159" y="0"/>
                  </a:moveTo>
                  <a:lnTo>
                    <a:pt x="16159" y="0"/>
                  </a:lnTo>
                  <a:cubicBezTo>
                    <a:pt x="14711" y="47"/>
                    <a:pt x="13310" y="234"/>
                    <a:pt x="11956" y="654"/>
                  </a:cubicBezTo>
                  <a:cubicBezTo>
                    <a:pt x="10555" y="1121"/>
                    <a:pt x="9201" y="1915"/>
                    <a:pt x="8267" y="3036"/>
                  </a:cubicBezTo>
                  <a:cubicBezTo>
                    <a:pt x="7397" y="2210"/>
                    <a:pt x="6002" y="1910"/>
                    <a:pt x="4759" y="1910"/>
                  </a:cubicBezTo>
                  <a:cubicBezTo>
                    <a:pt x="4666" y="1910"/>
                    <a:pt x="4575" y="1912"/>
                    <a:pt x="4484" y="1915"/>
                  </a:cubicBezTo>
                  <a:cubicBezTo>
                    <a:pt x="3130" y="1961"/>
                    <a:pt x="1869" y="2382"/>
                    <a:pt x="701" y="2942"/>
                  </a:cubicBezTo>
                  <a:cubicBezTo>
                    <a:pt x="468" y="3036"/>
                    <a:pt x="234" y="3082"/>
                    <a:pt x="1" y="3222"/>
                  </a:cubicBezTo>
                  <a:lnTo>
                    <a:pt x="281" y="3456"/>
                  </a:lnTo>
                  <a:cubicBezTo>
                    <a:pt x="1028" y="3082"/>
                    <a:pt x="1869" y="2802"/>
                    <a:pt x="2756" y="2615"/>
                  </a:cubicBezTo>
                  <a:cubicBezTo>
                    <a:pt x="3379" y="2483"/>
                    <a:pt x="4147" y="2374"/>
                    <a:pt x="4924" y="2374"/>
                  </a:cubicBezTo>
                  <a:cubicBezTo>
                    <a:pt x="6070" y="2374"/>
                    <a:pt x="7235" y="2611"/>
                    <a:pt x="7986" y="3363"/>
                  </a:cubicBezTo>
                  <a:cubicBezTo>
                    <a:pt x="7753" y="3689"/>
                    <a:pt x="7566" y="3970"/>
                    <a:pt x="7426" y="4297"/>
                  </a:cubicBezTo>
                  <a:cubicBezTo>
                    <a:pt x="7193" y="4764"/>
                    <a:pt x="6959" y="5324"/>
                    <a:pt x="7052" y="5791"/>
                  </a:cubicBezTo>
                  <a:cubicBezTo>
                    <a:pt x="7099" y="6165"/>
                    <a:pt x="7473" y="6538"/>
                    <a:pt x="7893" y="6585"/>
                  </a:cubicBezTo>
                  <a:cubicBezTo>
                    <a:pt x="7952" y="6597"/>
                    <a:pt x="8010" y="6602"/>
                    <a:pt x="8065" y="6602"/>
                  </a:cubicBezTo>
                  <a:cubicBezTo>
                    <a:pt x="8884" y="6602"/>
                    <a:pt x="9288" y="5373"/>
                    <a:pt x="9201" y="4717"/>
                  </a:cubicBezTo>
                  <a:cubicBezTo>
                    <a:pt x="9154" y="4156"/>
                    <a:pt x="8967" y="3689"/>
                    <a:pt x="8687" y="3316"/>
                  </a:cubicBezTo>
                  <a:cubicBezTo>
                    <a:pt x="9621" y="2195"/>
                    <a:pt x="10975" y="1448"/>
                    <a:pt x="12330" y="981"/>
                  </a:cubicBezTo>
                  <a:cubicBezTo>
                    <a:pt x="13451" y="560"/>
                    <a:pt x="14758" y="327"/>
                    <a:pt x="15972" y="280"/>
                  </a:cubicBezTo>
                  <a:cubicBezTo>
                    <a:pt x="16066" y="187"/>
                    <a:pt x="16113" y="47"/>
                    <a:pt x="161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4824595" y="1654460"/>
              <a:ext cx="217894" cy="280080"/>
            </a:xfrm>
            <a:custGeom>
              <a:avLst/>
              <a:gdLst/>
              <a:ahLst/>
              <a:cxnLst/>
              <a:rect l="l" t="t" r="r" b="b"/>
              <a:pathLst>
                <a:path w="12050" h="15489" extrusionOk="0">
                  <a:moveTo>
                    <a:pt x="6082" y="1"/>
                  </a:moveTo>
                  <a:cubicBezTo>
                    <a:pt x="6077" y="1"/>
                    <a:pt x="6074" y="2"/>
                    <a:pt x="6072" y="6"/>
                  </a:cubicBezTo>
                  <a:cubicBezTo>
                    <a:pt x="5231" y="1174"/>
                    <a:pt x="4157" y="2388"/>
                    <a:pt x="3270" y="3462"/>
                  </a:cubicBezTo>
                  <a:cubicBezTo>
                    <a:pt x="1728" y="5190"/>
                    <a:pt x="327" y="6591"/>
                    <a:pt x="327" y="6778"/>
                  </a:cubicBezTo>
                  <a:cubicBezTo>
                    <a:pt x="1" y="9767"/>
                    <a:pt x="981" y="14530"/>
                    <a:pt x="2989" y="15371"/>
                  </a:cubicBezTo>
                  <a:cubicBezTo>
                    <a:pt x="3193" y="15451"/>
                    <a:pt x="3400" y="15488"/>
                    <a:pt x="3607" y="15488"/>
                  </a:cubicBezTo>
                  <a:cubicBezTo>
                    <a:pt x="5443" y="15488"/>
                    <a:pt x="7333" y="12605"/>
                    <a:pt x="7753" y="11681"/>
                  </a:cubicBezTo>
                  <a:cubicBezTo>
                    <a:pt x="7800" y="11681"/>
                    <a:pt x="7800" y="11635"/>
                    <a:pt x="7800" y="11635"/>
                  </a:cubicBezTo>
                  <a:cubicBezTo>
                    <a:pt x="7846" y="11448"/>
                    <a:pt x="7986" y="11261"/>
                    <a:pt x="8080" y="11074"/>
                  </a:cubicBezTo>
                  <a:cubicBezTo>
                    <a:pt x="9574" y="9066"/>
                    <a:pt x="12049" y="7105"/>
                    <a:pt x="12049" y="7105"/>
                  </a:cubicBezTo>
                  <a:cubicBezTo>
                    <a:pt x="12049" y="7105"/>
                    <a:pt x="6393" y="1"/>
                    <a:pt x="6082" y="1"/>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4882025" y="1661313"/>
              <a:ext cx="162146" cy="205236"/>
            </a:xfrm>
            <a:custGeom>
              <a:avLst/>
              <a:gdLst/>
              <a:ahLst/>
              <a:cxnLst/>
              <a:rect l="l" t="t" r="r" b="b"/>
              <a:pathLst>
                <a:path w="8967" h="11350" extrusionOk="0">
                  <a:moveTo>
                    <a:pt x="3316" y="1"/>
                  </a:moveTo>
                  <a:lnTo>
                    <a:pt x="3316" y="1"/>
                  </a:lnTo>
                  <a:cubicBezTo>
                    <a:pt x="2242" y="2196"/>
                    <a:pt x="0" y="7846"/>
                    <a:pt x="3876" y="10835"/>
                  </a:cubicBezTo>
                  <a:cubicBezTo>
                    <a:pt x="4157" y="11069"/>
                    <a:pt x="4390" y="11162"/>
                    <a:pt x="4624" y="11349"/>
                  </a:cubicBezTo>
                  <a:cubicBezTo>
                    <a:pt x="4624" y="11302"/>
                    <a:pt x="4670" y="11302"/>
                    <a:pt x="4670" y="11302"/>
                  </a:cubicBezTo>
                  <a:cubicBezTo>
                    <a:pt x="4764" y="11116"/>
                    <a:pt x="4857" y="10975"/>
                    <a:pt x="4997" y="10789"/>
                  </a:cubicBezTo>
                  <a:cubicBezTo>
                    <a:pt x="6445" y="8734"/>
                    <a:pt x="8967" y="6819"/>
                    <a:pt x="8967" y="6819"/>
                  </a:cubicBezTo>
                  <a:cubicBezTo>
                    <a:pt x="8967" y="6819"/>
                    <a:pt x="4764" y="1448"/>
                    <a:pt x="3316"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4915803" y="1473888"/>
              <a:ext cx="358070" cy="379226"/>
            </a:xfrm>
            <a:custGeom>
              <a:avLst/>
              <a:gdLst/>
              <a:ahLst/>
              <a:cxnLst/>
              <a:rect l="l" t="t" r="r" b="b"/>
              <a:pathLst>
                <a:path w="19802" h="20972" extrusionOk="0">
                  <a:moveTo>
                    <a:pt x="11355" y="1"/>
                  </a:moveTo>
                  <a:cubicBezTo>
                    <a:pt x="10224" y="1"/>
                    <a:pt x="9100" y="261"/>
                    <a:pt x="8080" y="838"/>
                  </a:cubicBezTo>
                  <a:cubicBezTo>
                    <a:pt x="7005" y="1399"/>
                    <a:pt x="5698" y="2800"/>
                    <a:pt x="4390" y="4481"/>
                  </a:cubicBezTo>
                  <a:cubicBezTo>
                    <a:pt x="4297" y="4154"/>
                    <a:pt x="4063" y="3921"/>
                    <a:pt x="3690" y="3781"/>
                  </a:cubicBezTo>
                  <a:cubicBezTo>
                    <a:pt x="3613" y="3756"/>
                    <a:pt x="3535" y="3744"/>
                    <a:pt x="3456" y="3744"/>
                  </a:cubicBezTo>
                  <a:cubicBezTo>
                    <a:pt x="2033" y="3744"/>
                    <a:pt x="221" y="7554"/>
                    <a:pt x="841" y="9058"/>
                  </a:cubicBezTo>
                  <a:cubicBezTo>
                    <a:pt x="934" y="9291"/>
                    <a:pt x="1074" y="9478"/>
                    <a:pt x="1168" y="9618"/>
                  </a:cubicBezTo>
                  <a:cubicBezTo>
                    <a:pt x="467" y="11160"/>
                    <a:pt x="0" y="12514"/>
                    <a:pt x="140" y="13448"/>
                  </a:cubicBezTo>
                  <a:cubicBezTo>
                    <a:pt x="388" y="17410"/>
                    <a:pt x="3335" y="20972"/>
                    <a:pt x="7209" y="20972"/>
                  </a:cubicBezTo>
                  <a:cubicBezTo>
                    <a:pt x="7718" y="20972"/>
                    <a:pt x="8243" y="20910"/>
                    <a:pt x="8780" y="20780"/>
                  </a:cubicBezTo>
                  <a:cubicBezTo>
                    <a:pt x="13217" y="19753"/>
                    <a:pt x="19802" y="9338"/>
                    <a:pt x="19288" y="6209"/>
                  </a:cubicBezTo>
                  <a:cubicBezTo>
                    <a:pt x="18683" y="2684"/>
                    <a:pt x="14983" y="1"/>
                    <a:pt x="11355" y="1"/>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5083844" y="1684115"/>
              <a:ext cx="28733" cy="18806"/>
            </a:xfrm>
            <a:custGeom>
              <a:avLst/>
              <a:gdLst/>
              <a:ahLst/>
              <a:cxnLst/>
              <a:rect l="l" t="t" r="r" b="b"/>
              <a:pathLst>
                <a:path w="1589" h="1040" extrusionOk="0">
                  <a:moveTo>
                    <a:pt x="1542" y="1"/>
                  </a:moveTo>
                  <a:cubicBezTo>
                    <a:pt x="1219" y="445"/>
                    <a:pt x="790" y="925"/>
                    <a:pt x="288" y="925"/>
                  </a:cubicBezTo>
                  <a:cubicBezTo>
                    <a:pt x="209" y="925"/>
                    <a:pt x="129" y="913"/>
                    <a:pt x="48" y="888"/>
                  </a:cubicBezTo>
                  <a:cubicBezTo>
                    <a:pt x="48" y="888"/>
                    <a:pt x="1" y="888"/>
                    <a:pt x="48" y="935"/>
                  </a:cubicBezTo>
                  <a:cubicBezTo>
                    <a:pt x="166" y="1007"/>
                    <a:pt x="287" y="1039"/>
                    <a:pt x="408" y="1039"/>
                  </a:cubicBezTo>
                  <a:cubicBezTo>
                    <a:pt x="909" y="1039"/>
                    <a:pt x="1401" y="490"/>
                    <a:pt x="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5076575" y="1665562"/>
              <a:ext cx="44429" cy="33688"/>
            </a:xfrm>
            <a:custGeom>
              <a:avLst/>
              <a:gdLst/>
              <a:ahLst/>
              <a:cxnLst/>
              <a:rect l="l" t="t" r="r" b="b"/>
              <a:pathLst>
                <a:path w="2457" h="1863" extrusionOk="0">
                  <a:moveTo>
                    <a:pt x="1539" y="0"/>
                  </a:moveTo>
                  <a:cubicBezTo>
                    <a:pt x="798" y="0"/>
                    <a:pt x="1" y="1177"/>
                    <a:pt x="590" y="1727"/>
                  </a:cubicBezTo>
                  <a:cubicBezTo>
                    <a:pt x="699" y="1822"/>
                    <a:pt x="822" y="1863"/>
                    <a:pt x="949" y="1863"/>
                  </a:cubicBezTo>
                  <a:cubicBezTo>
                    <a:pt x="1638" y="1863"/>
                    <a:pt x="2456" y="652"/>
                    <a:pt x="1944" y="139"/>
                  </a:cubicBezTo>
                  <a:cubicBezTo>
                    <a:pt x="1818" y="43"/>
                    <a:pt x="1679" y="0"/>
                    <a:pt x="1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5142124" y="1722124"/>
              <a:ext cx="17739" cy="30415"/>
            </a:xfrm>
            <a:custGeom>
              <a:avLst/>
              <a:gdLst/>
              <a:ahLst/>
              <a:cxnLst/>
              <a:rect l="l" t="t" r="r" b="b"/>
              <a:pathLst>
                <a:path w="981" h="1682" extrusionOk="0">
                  <a:moveTo>
                    <a:pt x="981" y="0"/>
                  </a:moveTo>
                  <a:cubicBezTo>
                    <a:pt x="514" y="420"/>
                    <a:pt x="0" y="1214"/>
                    <a:pt x="514" y="1681"/>
                  </a:cubicBezTo>
                  <a:cubicBezTo>
                    <a:pt x="187" y="1168"/>
                    <a:pt x="561" y="514"/>
                    <a:pt x="981" y="47"/>
                  </a:cubicBezTo>
                  <a:lnTo>
                    <a:pt x="9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5142938" y="1717242"/>
              <a:ext cx="46888" cy="34538"/>
            </a:xfrm>
            <a:custGeom>
              <a:avLst/>
              <a:gdLst/>
              <a:ahLst/>
              <a:cxnLst/>
              <a:rect l="l" t="t" r="r" b="b"/>
              <a:pathLst>
                <a:path w="2593" h="1910" extrusionOk="0">
                  <a:moveTo>
                    <a:pt x="1547" y="0"/>
                  </a:moveTo>
                  <a:cubicBezTo>
                    <a:pt x="855" y="0"/>
                    <a:pt x="0" y="1319"/>
                    <a:pt x="656" y="1811"/>
                  </a:cubicBezTo>
                  <a:cubicBezTo>
                    <a:pt x="761" y="1879"/>
                    <a:pt x="874" y="1910"/>
                    <a:pt x="990" y="1910"/>
                  </a:cubicBezTo>
                  <a:cubicBezTo>
                    <a:pt x="1746" y="1910"/>
                    <a:pt x="2593" y="610"/>
                    <a:pt x="1823" y="83"/>
                  </a:cubicBezTo>
                  <a:cubicBezTo>
                    <a:pt x="1737" y="26"/>
                    <a:pt x="1644" y="0"/>
                    <a:pt x="15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5104115" y="1628963"/>
              <a:ext cx="42241" cy="25442"/>
            </a:xfrm>
            <a:custGeom>
              <a:avLst/>
              <a:gdLst/>
              <a:ahLst/>
              <a:cxnLst/>
              <a:rect l="l" t="t" r="r" b="b"/>
              <a:pathLst>
                <a:path w="2336" h="1407" extrusionOk="0">
                  <a:moveTo>
                    <a:pt x="889" y="0"/>
                  </a:moveTo>
                  <a:cubicBezTo>
                    <a:pt x="730" y="0"/>
                    <a:pt x="576" y="23"/>
                    <a:pt x="421" y="62"/>
                  </a:cubicBezTo>
                  <a:cubicBezTo>
                    <a:pt x="1" y="248"/>
                    <a:pt x="1" y="762"/>
                    <a:pt x="328" y="949"/>
                  </a:cubicBezTo>
                  <a:cubicBezTo>
                    <a:pt x="654" y="1089"/>
                    <a:pt x="888" y="1136"/>
                    <a:pt x="1168" y="1229"/>
                  </a:cubicBezTo>
                  <a:cubicBezTo>
                    <a:pt x="1370" y="1330"/>
                    <a:pt x="1548" y="1407"/>
                    <a:pt x="1771" y="1407"/>
                  </a:cubicBezTo>
                  <a:cubicBezTo>
                    <a:pt x="1858" y="1407"/>
                    <a:pt x="1951" y="1395"/>
                    <a:pt x="2056" y="1369"/>
                  </a:cubicBezTo>
                  <a:cubicBezTo>
                    <a:pt x="2196" y="1323"/>
                    <a:pt x="2336" y="1089"/>
                    <a:pt x="2336" y="902"/>
                  </a:cubicBezTo>
                  <a:cubicBezTo>
                    <a:pt x="2289" y="482"/>
                    <a:pt x="1915" y="248"/>
                    <a:pt x="1588" y="155"/>
                  </a:cubicBezTo>
                  <a:cubicBezTo>
                    <a:pt x="1342" y="46"/>
                    <a:pt x="1112" y="0"/>
                    <a:pt x="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5180965" y="1679793"/>
              <a:ext cx="32115" cy="36527"/>
            </a:xfrm>
            <a:custGeom>
              <a:avLst/>
              <a:gdLst/>
              <a:ahLst/>
              <a:cxnLst/>
              <a:rect l="l" t="t" r="r" b="b"/>
              <a:pathLst>
                <a:path w="1776" h="2020" extrusionOk="0">
                  <a:moveTo>
                    <a:pt x="456" y="1"/>
                  </a:moveTo>
                  <a:cubicBezTo>
                    <a:pt x="429" y="1"/>
                    <a:pt x="402" y="3"/>
                    <a:pt x="374" y="6"/>
                  </a:cubicBezTo>
                  <a:cubicBezTo>
                    <a:pt x="187" y="53"/>
                    <a:pt x="0" y="240"/>
                    <a:pt x="0" y="426"/>
                  </a:cubicBezTo>
                  <a:cubicBezTo>
                    <a:pt x="47" y="707"/>
                    <a:pt x="234" y="940"/>
                    <a:pt x="421" y="1174"/>
                  </a:cubicBezTo>
                  <a:lnTo>
                    <a:pt x="935" y="1874"/>
                  </a:lnTo>
                  <a:cubicBezTo>
                    <a:pt x="1034" y="1973"/>
                    <a:pt x="1168" y="2020"/>
                    <a:pt x="1300" y="2020"/>
                  </a:cubicBezTo>
                  <a:cubicBezTo>
                    <a:pt x="1541" y="2020"/>
                    <a:pt x="1775" y="1865"/>
                    <a:pt x="1775" y="1594"/>
                  </a:cubicBezTo>
                  <a:cubicBezTo>
                    <a:pt x="1775" y="1174"/>
                    <a:pt x="1635" y="893"/>
                    <a:pt x="1355" y="520"/>
                  </a:cubicBezTo>
                  <a:cubicBezTo>
                    <a:pt x="1095" y="260"/>
                    <a:pt x="796"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5028114" y="1755523"/>
              <a:ext cx="18589" cy="19131"/>
            </a:xfrm>
            <a:custGeom>
              <a:avLst/>
              <a:gdLst/>
              <a:ahLst/>
              <a:cxnLst/>
              <a:rect l="l" t="t" r="r" b="b"/>
              <a:pathLst>
                <a:path w="1028" h="1058" extrusionOk="0">
                  <a:moveTo>
                    <a:pt x="172" y="0"/>
                  </a:moveTo>
                  <a:cubicBezTo>
                    <a:pt x="151" y="0"/>
                    <a:pt x="125" y="6"/>
                    <a:pt x="94" y="21"/>
                  </a:cubicBezTo>
                  <a:cubicBezTo>
                    <a:pt x="1" y="255"/>
                    <a:pt x="1" y="535"/>
                    <a:pt x="187" y="768"/>
                  </a:cubicBezTo>
                  <a:cubicBezTo>
                    <a:pt x="357" y="938"/>
                    <a:pt x="575" y="1058"/>
                    <a:pt x="789" y="1058"/>
                  </a:cubicBezTo>
                  <a:cubicBezTo>
                    <a:pt x="870" y="1058"/>
                    <a:pt x="951" y="1040"/>
                    <a:pt x="1028" y="1002"/>
                  </a:cubicBezTo>
                  <a:lnTo>
                    <a:pt x="1028" y="955"/>
                  </a:lnTo>
                  <a:cubicBezTo>
                    <a:pt x="794" y="908"/>
                    <a:pt x="561" y="862"/>
                    <a:pt x="421" y="675"/>
                  </a:cubicBezTo>
                  <a:cubicBezTo>
                    <a:pt x="234" y="488"/>
                    <a:pt x="234" y="255"/>
                    <a:pt x="234" y="21"/>
                  </a:cubicBezTo>
                  <a:cubicBezTo>
                    <a:pt x="234" y="21"/>
                    <a:pt x="213"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5062742" y="1669034"/>
              <a:ext cx="119670" cy="109562"/>
            </a:xfrm>
            <a:custGeom>
              <a:avLst/>
              <a:gdLst/>
              <a:ahLst/>
              <a:cxnLst/>
              <a:rect l="l" t="t" r="r" b="b"/>
              <a:pathLst>
                <a:path w="6618" h="6059" extrusionOk="0">
                  <a:moveTo>
                    <a:pt x="6543" y="1"/>
                  </a:moveTo>
                  <a:cubicBezTo>
                    <a:pt x="6525" y="1"/>
                    <a:pt x="6506" y="12"/>
                    <a:pt x="6492" y="41"/>
                  </a:cubicBezTo>
                  <a:cubicBezTo>
                    <a:pt x="5278" y="1628"/>
                    <a:pt x="4344" y="3450"/>
                    <a:pt x="3083" y="5084"/>
                  </a:cubicBezTo>
                  <a:cubicBezTo>
                    <a:pt x="2896" y="4804"/>
                    <a:pt x="2709" y="4384"/>
                    <a:pt x="2522" y="4197"/>
                  </a:cubicBezTo>
                  <a:cubicBezTo>
                    <a:pt x="2475" y="4197"/>
                    <a:pt x="1682" y="5458"/>
                    <a:pt x="1588" y="5551"/>
                  </a:cubicBezTo>
                  <a:cubicBezTo>
                    <a:pt x="888" y="5131"/>
                    <a:pt x="514" y="4571"/>
                    <a:pt x="234" y="3637"/>
                  </a:cubicBezTo>
                  <a:cubicBezTo>
                    <a:pt x="140" y="3683"/>
                    <a:pt x="47" y="3683"/>
                    <a:pt x="47" y="3777"/>
                  </a:cubicBezTo>
                  <a:cubicBezTo>
                    <a:pt x="0" y="4384"/>
                    <a:pt x="234" y="4991"/>
                    <a:pt x="607" y="5411"/>
                  </a:cubicBezTo>
                  <a:cubicBezTo>
                    <a:pt x="748" y="5551"/>
                    <a:pt x="934" y="5738"/>
                    <a:pt x="1168" y="5925"/>
                  </a:cubicBezTo>
                  <a:cubicBezTo>
                    <a:pt x="1215" y="5972"/>
                    <a:pt x="1215" y="5972"/>
                    <a:pt x="1308" y="5972"/>
                  </a:cubicBezTo>
                  <a:cubicBezTo>
                    <a:pt x="1355" y="5972"/>
                    <a:pt x="1355" y="6018"/>
                    <a:pt x="1401" y="6018"/>
                  </a:cubicBezTo>
                  <a:cubicBezTo>
                    <a:pt x="1416" y="6047"/>
                    <a:pt x="1430" y="6058"/>
                    <a:pt x="1446" y="6058"/>
                  </a:cubicBezTo>
                  <a:cubicBezTo>
                    <a:pt x="1481" y="6058"/>
                    <a:pt x="1524" y="6004"/>
                    <a:pt x="1588" y="5972"/>
                  </a:cubicBezTo>
                  <a:cubicBezTo>
                    <a:pt x="1588" y="5972"/>
                    <a:pt x="1588" y="5925"/>
                    <a:pt x="1635" y="5925"/>
                  </a:cubicBezTo>
                  <a:lnTo>
                    <a:pt x="1682" y="5878"/>
                  </a:lnTo>
                  <a:cubicBezTo>
                    <a:pt x="1962" y="5505"/>
                    <a:pt x="2475" y="4851"/>
                    <a:pt x="2475" y="4851"/>
                  </a:cubicBezTo>
                  <a:cubicBezTo>
                    <a:pt x="2518" y="5020"/>
                    <a:pt x="2905" y="5764"/>
                    <a:pt x="3082" y="5764"/>
                  </a:cubicBezTo>
                  <a:cubicBezTo>
                    <a:pt x="3100" y="5764"/>
                    <a:pt x="3116" y="5756"/>
                    <a:pt x="3129" y="5738"/>
                  </a:cubicBezTo>
                  <a:cubicBezTo>
                    <a:pt x="4390" y="3964"/>
                    <a:pt x="5698" y="2049"/>
                    <a:pt x="6585" y="87"/>
                  </a:cubicBezTo>
                  <a:cubicBezTo>
                    <a:pt x="6617" y="55"/>
                    <a:pt x="6583" y="1"/>
                    <a:pt x="6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5042471" y="1737314"/>
              <a:ext cx="39709" cy="33398"/>
            </a:xfrm>
            <a:custGeom>
              <a:avLst/>
              <a:gdLst/>
              <a:ahLst/>
              <a:cxnLst/>
              <a:rect l="l" t="t" r="r" b="b"/>
              <a:pathLst>
                <a:path w="2196" h="1847" extrusionOk="0">
                  <a:moveTo>
                    <a:pt x="1261" y="1"/>
                  </a:moveTo>
                  <a:cubicBezTo>
                    <a:pt x="1261" y="1"/>
                    <a:pt x="934" y="94"/>
                    <a:pt x="654" y="281"/>
                  </a:cubicBezTo>
                  <a:cubicBezTo>
                    <a:pt x="327" y="514"/>
                    <a:pt x="0" y="935"/>
                    <a:pt x="327" y="1308"/>
                  </a:cubicBezTo>
                  <a:cubicBezTo>
                    <a:pt x="467" y="1495"/>
                    <a:pt x="654" y="1682"/>
                    <a:pt x="888" y="1729"/>
                  </a:cubicBezTo>
                  <a:cubicBezTo>
                    <a:pt x="1121" y="1818"/>
                    <a:pt x="1369" y="1846"/>
                    <a:pt x="1585" y="1846"/>
                  </a:cubicBezTo>
                  <a:cubicBezTo>
                    <a:pt x="1930" y="1846"/>
                    <a:pt x="2195" y="1775"/>
                    <a:pt x="2195" y="1775"/>
                  </a:cubicBezTo>
                  <a:cubicBezTo>
                    <a:pt x="1355" y="981"/>
                    <a:pt x="1261" y="1"/>
                    <a:pt x="1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5042471" y="1742377"/>
              <a:ext cx="21120" cy="26202"/>
            </a:xfrm>
            <a:custGeom>
              <a:avLst/>
              <a:gdLst/>
              <a:ahLst/>
              <a:cxnLst/>
              <a:rect l="l" t="t" r="r" b="b"/>
              <a:pathLst>
                <a:path w="1168" h="1449" extrusionOk="0">
                  <a:moveTo>
                    <a:pt x="654" y="1"/>
                  </a:moveTo>
                  <a:cubicBezTo>
                    <a:pt x="327" y="234"/>
                    <a:pt x="0" y="655"/>
                    <a:pt x="327" y="1028"/>
                  </a:cubicBezTo>
                  <a:cubicBezTo>
                    <a:pt x="467" y="1215"/>
                    <a:pt x="654" y="1402"/>
                    <a:pt x="888" y="1449"/>
                  </a:cubicBezTo>
                  <a:cubicBezTo>
                    <a:pt x="1168" y="982"/>
                    <a:pt x="1028" y="421"/>
                    <a:pt x="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4982709" y="1451086"/>
              <a:ext cx="290315" cy="197587"/>
            </a:xfrm>
            <a:custGeom>
              <a:avLst/>
              <a:gdLst/>
              <a:ahLst/>
              <a:cxnLst/>
              <a:rect l="l" t="t" r="r" b="b"/>
              <a:pathLst>
                <a:path w="16055" h="10927" extrusionOk="0">
                  <a:moveTo>
                    <a:pt x="7623" y="1"/>
                  </a:moveTo>
                  <a:cubicBezTo>
                    <a:pt x="6634" y="1"/>
                    <a:pt x="5668" y="217"/>
                    <a:pt x="4800" y="698"/>
                  </a:cubicBezTo>
                  <a:cubicBezTo>
                    <a:pt x="3178" y="1579"/>
                    <a:pt x="2108" y="2551"/>
                    <a:pt x="450" y="5347"/>
                  </a:cubicBezTo>
                  <a:lnTo>
                    <a:pt x="450" y="5347"/>
                  </a:lnTo>
                  <a:cubicBezTo>
                    <a:pt x="237" y="5695"/>
                    <a:pt x="36" y="6022"/>
                    <a:pt x="36" y="6022"/>
                  </a:cubicBezTo>
                  <a:cubicBezTo>
                    <a:pt x="1604" y="6641"/>
                    <a:pt x="1" y="9994"/>
                    <a:pt x="572" y="9994"/>
                  </a:cubicBezTo>
                  <a:cubicBezTo>
                    <a:pt x="647" y="9994"/>
                    <a:pt x="760" y="9936"/>
                    <a:pt x="924" y="9805"/>
                  </a:cubicBezTo>
                  <a:cubicBezTo>
                    <a:pt x="2325" y="8684"/>
                    <a:pt x="5734" y="4761"/>
                    <a:pt x="7462" y="4528"/>
                  </a:cubicBezTo>
                  <a:cubicBezTo>
                    <a:pt x="7604" y="4512"/>
                    <a:pt x="7742" y="4505"/>
                    <a:pt x="7876" y="4505"/>
                  </a:cubicBezTo>
                  <a:cubicBezTo>
                    <a:pt x="9752" y="4505"/>
                    <a:pt x="10743" y="5985"/>
                    <a:pt x="11572" y="7423"/>
                  </a:cubicBezTo>
                  <a:cubicBezTo>
                    <a:pt x="12366" y="8871"/>
                    <a:pt x="14187" y="8357"/>
                    <a:pt x="14841" y="8638"/>
                  </a:cubicBezTo>
                  <a:cubicBezTo>
                    <a:pt x="15308" y="8871"/>
                    <a:pt x="14841" y="10552"/>
                    <a:pt x="14747" y="10926"/>
                  </a:cubicBezTo>
                  <a:cubicBezTo>
                    <a:pt x="15168" y="9852"/>
                    <a:pt x="16055" y="8965"/>
                    <a:pt x="15915" y="7097"/>
                  </a:cubicBezTo>
                  <a:cubicBezTo>
                    <a:pt x="15803" y="3370"/>
                    <a:pt x="11529" y="1"/>
                    <a:pt x="762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4949582" y="1565042"/>
              <a:ext cx="40541" cy="79726"/>
            </a:xfrm>
            <a:custGeom>
              <a:avLst/>
              <a:gdLst/>
              <a:ahLst/>
              <a:cxnLst/>
              <a:rect l="l" t="t" r="r" b="b"/>
              <a:pathLst>
                <a:path w="2242" h="4409" extrusionOk="0">
                  <a:moveTo>
                    <a:pt x="1261" y="1"/>
                  </a:moveTo>
                  <a:lnTo>
                    <a:pt x="1261" y="1"/>
                  </a:lnTo>
                  <a:cubicBezTo>
                    <a:pt x="1635" y="1168"/>
                    <a:pt x="1308" y="2289"/>
                    <a:pt x="841" y="3316"/>
                  </a:cubicBezTo>
                  <a:cubicBezTo>
                    <a:pt x="888" y="2803"/>
                    <a:pt x="794" y="2336"/>
                    <a:pt x="94" y="2149"/>
                  </a:cubicBezTo>
                  <a:cubicBezTo>
                    <a:pt x="0" y="2149"/>
                    <a:pt x="0" y="2196"/>
                    <a:pt x="94" y="2196"/>
                  </a:cubicBezTo>
                  <a:cubicBezTo>
                    <a:pt x="467" y="2522"/>
                    <a:pt x="654" y="2803"/>
                    <a:pt x="607" y="3270"/>
                  </a:cubicBezTo>
                  <a:cubicBezTo>
                    <a:pt x="561" y="3597"/>
                    <a:pt x="421" y="3970"/>
                    <a:pt x="327" y="4250"/>
                  </a:cubicBezTo>
                  <a:cubicBezTo>
                    <a:pt x="257" y="4356"/>
                    <a:pt x="345" y="4408"/>
                    <a:pt x="413" y="4408"/>
                  </a:cubicBezTo>
                  <a:cubicBezTo>
                    <a:pt x="435" y="4408"/>
                    <a:pt x="456" y="4402"/>
                    <a:pt x="467" y="4391"/>
                  </a:cubicBezTo>
                  <a:cubicBezTo>
                    <a:pt x="1541" y="3457"/>
                    <a:pt x="2242" y="1215"/>
                    <a:pt x="1261"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4999399" y="3224943"/>
              <a:ext cx="446746" cy="435842"/>
            </a:xfrm>
            <a:custGeom>
              <a:avLst/>
              <a:gdLst/>
              <a:ahLst/>
              <a:cxnLst/>
              <a:rect l="l" t="t" r="r" b="b"/>
              <a:pathLst>
                <a:path w="24706" h="24103" extrusionOk="0">
                  <a:moveTo>
                    <a:pt x="12056" y="0"/>
                  </a:moveTo>
                  <a:cubicBezTo>
                    <a:pt x="10364" y="0"/>
                    <a:pt x="8652" y="280"/>
                    <a:pt x="7053" y="907"/>
                  </a:cubicBezTo>
                  <a:cubicBezTo>
                    <a:pt x="2382" y="2635"/>
                    <a:pt x="1" y="12676"/>
                    <a:pt x="1308" y="16646"/>
                  </a:cubicBezTo>
                  <a:cubicBezTo>
                    <a:pt x="2569" y="20615"/>
                    <a:pt x="5885" y="22623"/>
                    <a:pt x="7520" y="23324"/>
                  </a:cubicBezTo>
                  <a:cubicBezTo>
                    <a:pt x="8369" y="23688"/>
                    <a:pt x="10528" y="24102"/>
                    <a:pt x="13023" y="24102"/>
                  </a:cubicBezTo>
                  <a:cubicBezTo>
                    <a:pt x="15331" y="24102"/>
                    <a:pt x="17926" y="23747"/>
                    <a:pt x="20036" y="22670"/>
                  </a:cubicBezTo>
                  <a:cubicBezTo>
                    <a:pt x="21016" y="22156"/>
                    <a:pt x="21857" y="21222"/>
                    <a:pt x="22464" y="20008"/>
                  </a:cubicBezTo>
                  <a:cubicBezTo>
                    <a:pt x="23118" y="18841"/>
                    <a:pt x="23585" y="17440"/>
                    <a:pt x="23865" y="15898"/>
                  </a:cubicBezTo>
                  <a:cubicBezTo>
                    <a:pt x="24706" y="11929"/>
                    <a:pt x="24285" y="7259"/>
                    <a:pt x="22604" y="4643"/>
                  </a:cubicBezTo>
                  <a:cubicBezTo>
                    <a:pt x="20875" y="1965"/>
                    <a:pt x="16537" y="0"/>
                    <a:pt x="12056" y="0"/>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5251324" y="3409818"/>
              <a:ext cx="40288" cy="20759"/>
            </a:xfrm>
            <a:custGeom>
              <a:avLst/>
              <a:gdLst/>
              <a:ahLst/>
              <a:cxnLst/>
              <a:rect l="l" t="t" r="r" b="b"/>
              <a:pathLst>
                <a:path w="2228" h="1148" extrusionOk="0">
                  <a:moveTo>
                    <a:pt x="1491" y="0"/>
                  </a:moveTo>
                  <a:cubicBezTo>
                    <a:pt x="1393" y="0"/>
                    <a:pt x="1295" y="10"/>
                    <a:pt x="1200" y="24"/>
                  </a:cubicBezTo>
                  <a:cubicBezTo>
                    <a:pt x="780" y="70"/>
                    <a:pt x="546" y="257"/>
                    <a:pt x="266" y="491"/>
                  </a:cubicBezTo>
                  <a:cubicBezTo>
                    <a:pt x="0" y="756"/>
                    <a:pt x="238" y="1148"/>
                    <a:pt x="543" y="1148"/>
                  </a:cubicBezTo>
                  <a:cubicBezTo>
                    <a:pt x="559" y="1148"/>
                    <a:pt x="576" y="1147"/>
                    <a:pt x="593" y="1144"/>
                  </a:cubicBezTo>
                  <a:cubicBezTo>
                    <a:pt x="826" y="1144"/>
                    <a:pt x="1153" y="1004"/>
                    <a:pt x="1387" y="1004"/>
                  </a:cubicBezTo>
                  <a:cubicBezTo>
                    <a:pt x="1667" y="958"/>
                    <a:pt x="1900" y="958"/>
                    <a:pt x="2134" y="724"/>
                  </a:cubicBezTo>
                  <a:cubicBezTo>
                    <a:pt x="2227" y="584"/>
                    <a:pt x="2227" y="350"/>
                    <a:pt x="2134" y="257"/>
                  </a:cubicBezTo>
                  <a:cubicBezTo>
                    <a:pt x="1968" y="58"/>
                    <a:pt x="1732" y="0"/>
                    <a:pt x="1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5381952" y="3423199"/>
              <a:ext cx="38660" cy="24285"/>
            </a:xfrm>
            <a:custGeom>
              <a:avLst/>
              <a:gdLst/>
              <a:ahLst/>
              <a:cxnLst/>
              <a:rect l="l" t="t" r="r" b="b"/>
              <a:pathLst>
                <a:path w="2138" h="1343" extrusionOk="0">
                  <a:moveTo>
                    <a:pt x="674" y="1"/>
                  </a:moveTo>
                  <a:cubicBezTo>
                    <a:pt x="491" y="1"/>
                    <a:pt x="316" y="46"/>
                    <a:pt x="140" y="171"/>
                  </a:cubicBezTo>
                  <a:cubicBezTo>
                    <a:pt x="47" y="264"/>
                    <a:pt x="0" y="498"/>
                    <a:pt x="94" y="638"/>
                  </a:cubicBezTo>
                  <a:cubicBezTo>
                    <a:pt x="234" y="871"/>
                    <a:pt x="467" y="918"/>
                    <a:pt x="748" y="1012"/>
                  </a:cubicBezTo>
                  <a:cubicBezTo>
                    <a:pt x="981" y="1152"/>
                    <a:pt x="1215" y="1245"/>
                    <a:pt x="1448" y="1338"/>
                  </a:cubicBezTo>
                  <a:cubicBezTo>
                    <a:pt x="1467" y="1341"/>
                    <a:pt x="1486" y="1342"/>
                    <a:pt x="1505" y="1342"/>
                  </a:cubicBezTo>
                  <a:cubicBezTo>
                    <a:pt x="1816" y="1342"/>
                    <a:pt x="2138" y="995"/>
                    <a:pt x="1962" y="731"/>
                  </a:cubicBezTo>
                  <a:cubicBezTo>
                    <a:pt x="1728" y="404"/>
                    <a:pt x="1495" y="218"/>
                    <a:pt x="1168" y="77"/>
                  </a:cubicBezTo>
                  <a:cubicBezTo>
                    <a:pt x="995" y="34"/>
                    <a:pt x="832"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5268792" y="3542815"/>
              <a:ext cx="60811" cy="41716"/>
            </a:xfrm>
            <a:custGeom>
              <a:avLst/>
              <a:gdLst/>
              <a:ahLst/>
              <a:cxnLst/>
              <a:rect l="l" t="t" r="r" b="b"/>
              <a:pathLst>
                <a:path w="3363" h="2307" extrusionOk="0">
                  <a:moveTo>
                    <a:pt x="421" y="1"/>
                  </a:moveTo>
                  <a:lnTo>
                    <a:pt x="281" y="374"/>
                  </a:lnTo>
                  <a:cubicBezTo>
                    <a:pt x="94" y="888"/>
                    <a:pt x="0" y="1775"/>
                    <a:pt x="748" y="2149"/>
                  </a:cubicBezTo>
                  <a:cubicBezTo>
                    <a:pt x="958" y="2254"/>
                    <a:pt x="1220" y="2307"/>
                    <a:pt x="1457" y="2307"/>
                  </a:cubicBezTo>
                  <a:cubicBezTo>
                    <a:pt x="1536" y="2307"/>
                    <a:pt x="1612" y="2301"/>
                    <a:pt x="1682" y="2289"/>
                  </a:cubicBezTo>
                  <a:cubicBezTo>
                    <a:pt x="2569" y="2102"/>
                    <a:pt x="3363" y="1308"/>
                    <a:pt x="3363" y="1308"/>
                  </a:cubicBezTo>
                  <a:lnTo>
                    <a:pt x="3363" y="1308"/>
                  </a:lnTo>
                  <a:cubicBezTo>
                    <a:pt x="3259" y="1319"/>
                    <a:pt x="3156" y="1325"/>
                    <a:pt x="3056" y="1325"/>
                  </a:cubicBezTo>
                  <a:cubicBezTo>
                    <a:pt x="1455" y="1325"/>
                    <a:pt x="421" y="1"/>
                    <a:pt x="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5268792" y="3549578"/>
              <a:ext cx="30415" cy="34972"/>
            </a:xfrm>
            <a:custGeom>
              <a:avLst/>
              <a:gdLst/>
              <a:ahLst/>
              <a:cxnLst/>
              <a:rect l="l" t="t" r="r" b="b"/>
              <a:pathLst>
                <a:path w="1682" h="1934" extrusionOk="0">
                  <a:moveTo>
                    <a:pt x="281" y="0"/>
                  </a:moveTo>
                  <a:cubicBezTo>
                    <a:pt x="94" y="514"/>
                    <a:pt x="0" y="1401"/>
                    <a:pt x="748" y="1822"/>
                  </a:cubicBezTo>
                  <a:cubicBezTo>
                    <a:pt x="953" y="1890"/>
                    <a:pt x="1208" y="1933"/>
                    <a:pt x="1440" y="1933"/>
                  </a:cubicBezTo>
                  <a:cubicBezTo>
                    <a:pt x="1525" y="1933"/>
                    <a:pt x="1607" y="1928"/>
                    <a:pt x="1682" y="1915"/>
                  </a:cubicBezTo>
                  <a:cubicBezTo>
                    <a:pt x="1635" y="1448"/>
                    <a:pt x="1448" y="1028"/>
                    <a:pt x="1168" y="701"/>
                  </a:cubicBezTo>
                  <a:cubicBezTo>
                    <a:pt x="981" y="467"/>
                    <a:pt x="654" y="187"/>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5249281" y="3455657"/>
              <a:ext cx="47882" cy="47539"/>
            </a:xfrm>
            <a:custGeom>
              <a:avLst/>
              <a:gdLst/>
              <a:ahLst/>
              <a:cxnLst/>
              <a:rect l="l" t="t" r="r" b="b"/>
              <a:pathLst>
                <a:path w="2648" h="2629" extrusionOk="0">
                  <a:moveTo>
                    <a:pt x="1415" y="1"/>
                  </a:moveTo>
                  <a:cubicBezTo>
                    <a:pt x="221" y="1"/>
                    <a:pt x="0" y="2445"/>
                    <a:pt x="1173" y="2626"/>
                  </a:cubicBezTo>
                  <a:cubicBezTo>
                    <a:pt x="1195" y="2627"/>
                    <a:pt x="1217" y="2628"/>
                    <a:pt x="1238" y="2628"/>
                  </a:cubicBezTo>
                  <a:cubicBezTo>
                    <a:pt x="2442" y="2628"/>
                    <a:pt x="2648" y="102"/>
                    <a:pt x="1546" y="10"/>
                  </a:cubicBezTo>
                  <a:cubicBezTo>
                    <a:pt x="1501" y="4"/>
                    <a:pt x="1458"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5238395" y="3454681"/>
              <a:ext cx="38859" cy="21807"/>
            </a:xfrm>
            <a:custGeom>
              <a:avLst/>
              <a:gdLst/>
              <a:ahLst/>
              <a:cxnLst/>
              <a:rect l="l" t="t" r="r" b="b"/>
              <a:pathLst>
                <a:path w="2149" h="1206" extrusionOk="0">
                  <a:moveTo>
                    <a:pt x="1905" y="1"/>
                  </a:moveTo>
                  <a:cubicBezTo>
                    <a:pt x="1662" y="1"/>
                    <a:pt x="1475" y="62"/>
                    <a:pt x="1261" y="205"/>
                  </a:cubicBezTo>
                  <a:cubicBezTo>
                    <a:pt x="1074" y="345"/>
                    <a:pt x="981" y="531"/>
                    <a:pt x="841" y="672"/>
                  </a:cubicBezTo>
                  <a:cubicBezTo>
                    <a:pt x="720" y="833"/>
                    <a:pt x="599" y="898"/>
                    <a:pt x="478" y="898"/>
                  </a:cubicBezTo>
                  <a:cubicBezTo>
                    <a:pt x="319" y="898"/>
                    <a:pt x="160" y="784"/>
                    <a:pt x="0" y="625"/>
                  </a:cubicBezTo>
                  <a:lnTo>
                    <a:pt x="0" y="625"/>
                  </a:lnTo>
                  <a:cubicBezTo>
                    <a:pt x="40" y="983"/>
                    <a:pt x="249" y="1206"/>
                    <a:pt x="571" y="1206"/>
                  </a:cubicBezTo>
                  <a:cubicBezTo>
                    <a:pt x="626" y="1206"/>
                    <a:pt x="685" y="1199"/>
                    <a:pt x="747" y="1185"/>
                  </a:cubicBezTo>
                  <a:cubicBezTo>
                    <a:pt x="981" y="1139"/>
                    <a:pt x="1121" y="905"/>
                    <a:pt x="1308" y="718"/>
                  </a:cubicBezTo>
                  <a:cubicBezTo>
                    <a:pt x="1541" y="438"/>
                    <a:pt x="1775" y="205"/>
                    <a:pt x="2148" y="111"/>
                  </a:cubicBezTo>
                  <a:lnTo>
                    <a:pt x="2148" y="18"/>
                  </a:lnTo>
                  <a:cubicBezTo>
                    <a:pt x="2060" y="7"/>
                    <a:pt x="1980" y="1"/>
                    <a:pt x="1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5370126" y="3469346"/>
              <a:ext cx="39709" cy="46472"/>
            </a:xfrm>
            <a:custGeom>
              <a:avLst/>
              <a:gdLst/>
              <a:ahLst/>
              <a:cxnLst/>
              <a:rect l="l" t="t" r="r" b="b"/>
              <a:pathLst>
                <a:path w="2196" h="2570" extrusionOk="0">
                  <a:moveTo>
                    <a:pt x="1028" y="1"/>
                  </a:moveTo>
                  <a:cubicBezTo>
                    <a:pt x="47" y="1"/>
                    <a:pt x="1" y="2569"/>
                    <a:pt x="1028" y="2569"/>
                  </a:cubicBezTo>
                  <a:cubicBezTo>
                    <a:pt x="2102" y="2569"/>
                    <a:pt x="2196" y="1"/>
                    <a:pt x="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5386165" y="3469635"/>
              <a:ext cx="34646" cy="16618"/>
            </a:xfrm>
            <a:custGeom>
              <a:avLst/>
              <a:gdLst/>
              <a:ahLst/>
              <a:cxnLst/>
              <a:rect l="l" t="t" r="r" b="b"/>
              <a:pathLst>
                <a:path w="1916" h="919" extrusionOk="0">
                  <a:moveTo>
                    <a:pt x="328" y="1"/>
                  </a:moveTo>
                  <a:cubicBezTo>
                    <a:pt x="225" y="1"/>
                    <a:pt x="117" y="12"/>
                    <a:pt x="1" y="31"/>
                  </a:cubicBezTo>
                  <a:lnTo>
                    <a:pt x="1" y="78"/>
                  </a:lnTo>
                  <a:cubicBezTo>
                    <a:pt x="281" y="171"/>
                    <a:pt x="515" y="312"/>
                    <a:pt x="748" y="545"/>
                  </a:cubicBezTo>
                  <a:cubicBezTo>
                    <a:pt x="935" y="685"/>
                    <a:pt x="1075" y="919"/>
                    <a:pt x="1262" y="919"/>
                  </a:cubicBezTo>
                  <a:cubicBezTo>
                    <a:pt x="1635" y="872"/>
                    <a:pt x="1869" y="638"/>
                    <a:pt x="1916" y="265"/>
                  </a:cubicBezTo>
                  <a:lnTo>
                    <a:pt x="1916" y="265"/>
                  </a:lnTo>
                  <a:cubicBezTo>
                    <a:pt x="1774" y="491"/>
                    <a:pt x="1616" y="615"/>
                    <a:pt x="1461" y="615"/>
                  </a:cubicBezTo>
                  <a:cubicBezTo>
                    <a:pt x="1360" y="615"/>
                    <a:pt x="1261" y="562"/>
                    <a:pt x="1168" y="452"/>
                  </a:cubicBezTo>
                  <a:cubicBezTo>
                    <a:pt x="1028" y="312"/>
                    <a:pt x="935" y="171"/>
                    <a:pt x="748" y="78"/>
                  </a:cubicBezTo>
                  <a:cubicBezTo>
                    <a:pt x="611" y="23"/>
                    <a:pt x="475"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5277019" y="3454247"/>
              <a:ext cx="109164" cy="113667"/>
            </a:xfrm>
            <a:custGeom>
              <a:avLst/>
              <a:gdLst/>
              <a:ahLst/>
              <a:cxnLst/>
              <a:rect l="l" t="t" r="r" b="b"/>
              <a:pathLst>
                <a:path w="6037" h="6286" extrusionOk="0">
                  <a:moveTo>
                    <a:pt x="3975" y="0"/>
                  </a:moveTo>
                  <a:cubicBezTo>
                    <a:pt x="3954" y="0"/>
                    <a:pt x="3935" y="25"/>
                    <a:pt x="3935" y="88"/>
                  </a:cubicBezTo>
                  <a:cubicBezTo>
                    <a:pt x="3562" y="1816"/>
                    <a:pt x="3702" y="3124"/>
                    <a:pt x="3749" y="3124"/>
                  </a:cubicBezTo>
                  <a:cubicBezTo>
                    <a:pt x="4075" y="3171"/>
                    <a:pt x="4729" y="3217"/>
                    <a:pt x="5196" y="3358"/>
                  </a:cubicBezTo>
                  <a:cubicBezTo>
                    <a:pt x="4776" y="3684"/>
                    <a:pt x="3702" y="4292"/>
                    <a:pt x="3702" y="4338"/>
                  </a:cubicBezTo>
                  <a:cubicBezTo>
                    <a:pt x="3749" y="4665"/>
                    <a:pt x="4029" y="5132"/>
                    <a:pt x="4309" y="5366"/>
                  </a:cubicBezTo>
                  <a:cubicBezTo>
                    <a:pt x="3659" y="5889"/>
                    <a:pt x="3035" y="6079"/>
                    <a:pt x="2470" y="6079"/>
                  </a:cubicBezTo>
                  <a:cubicBezTo>
                    <a:pt x="1371" y="6079"/>
                    <a:pt x="491" y="5362"/>
                    <a:pt x="59" y="4992"/>
                  </a:cubicBezTo>
                  <a:cubicBezTo>
                    <a:pt x="36" y="4945"/>
                    <a:pt x="12" y="4910"/>
                    <a:pt x="7" y="4910"/>
                  </a:cubicBezTo>
                  <a:lnTo>
                    <a:pt x="7" y="4910"/>
                  </a:lnTo>
                  <a:cubicBezTo>
                    <a:pt x="1" y="4910"/>
                    <a:pt x="12" y="4945"/>
                    <a:pt x="59" y="5039"/>
                  </a:cubicBezTo>
                  <a:cubicBezTo>
                    <a:pt x="454" y="5524"/>
                    <a:pt x="1341" y="6286"/>
                    <a:pt x="2542" y="6286"/>
                  </a:cubicBezTo>
                  <a:cubicBezTo>
                    <a:pt x="3189" y="6286"/>
                    <a:pt x="3928" y="6064"/>
                    <a:pt x="4729" y="5459"/>
                  </a:cubicBezTo>
                  <a:cubicBezTo>
                    <a:pt x="4776" y="5459"/>
                    <a:pt x="4075" y="4852"/>
                    <a:pt x="3982" y="4385"/>
                  </a:cubicBezTo>
                  <a:cubicBezTo>
                    <a:pt x="3982" y="4385"/>
                    <a:pt x="5383" y="3684"/>
                    <a:pt x="5850" y="3217"/>
                  </a:cubicBezTo>
                  <a:cubicBezTo>
                    <a:pt x="6037" y="3124"/>
                    <a:pt x="4402" y="2797"/>
                    <a:pt x="4029" y="2750"/>
                  </a:cubicBezTo>
                  <a:cubicBezTo>
                    <a:pt x="3982" y="1116"/>
                    <a:pt x="4029" y="1723"/>
                    <a:pt x="4029" y="88"/>
                  </a:cubicBezTo>
                  <a:cubicBezTo>
                    <a:pt x="4029" y="37"/>
                    <a:pt x="4001" y="0"/>
                    <a:pt x="3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5251053" y="3601927"/>
              <a:ext cx="19439" cy="19909"/>
            </a:xfrm>
            <a:custGeom>
              <a:avLst/>
              <a:gdLst/>
              <a:ahLst/>
              <a:cxnLst/>
              <a:rect l="l" t="t" r="r" b="b"/>
              <a:pathLst>
                <a:path w="1075" h="1101" extrusionOk="0">
                  <a:moveTo>
                    <a:pt x="748" y="1"/>
                  </a:moveTo>
                  <a:cubicBezTo>
                    <a:pt x="608" y="1"/>
                    <a:pt x="374" y="1"/>
                    <a:pt x="328" y="188"/>
                  </a:cubicBezTo>
                  <a:cubicBezTo>
                    <a:pt x="281" y="328"/>
                    <a:pt x="328" y="468"/>
                    <a:pt x="468" y="561"/>
                  </a:cubicBezTo>
                  <a:cubicBezTo>
                    <a:pt x="517" y="594"/>
                    <a:pt x="567" y="610"/>
                    <a:pt x="612" y="610"/>
                  </a:cubicBezTo>
                  <a:cubicBezTo>
                    <a:pt x="695" y="610"/>
                    <a:pt x="764" y="558"/>
                    <a:pt x="795" y="468"/>
                  </a:cubicBezTo>
                  <a:lnTo>
                    <a:pt x="795" y="468"/>
                  </a:lnTo>
                  <a:cubicBezTo>
                    <a:pt x="771" y="515"/>
                    <a:pt x="725" y="538"/>
                    <a:pt x="678" y="538"/>
                  </a:cubicBezTo>
                  <a:cubicBezTo>
                    <a:pt x="631" y="538"/>
                    <a:pt x="584" y="515"/>
                    <a:pt x="561" y="468"/>
                  </a:cubicBezTo>
                  <a:cubicBezTo>
                    <a:pt x="514" y="374"/>
                    <a:pt x="514" y="328"/>
                    <a:pt x="608" y="234"/>
                  </a:cubicBezTo>
                  <a:cubicBezTo>
                    <a:pt x="748" y="234"/>
                    <a:pt x="841" y="328"/>
                    <a:pt x="935" y="374"/>
                  </a:cubicBezTo>
                  <a:cubicBezTo>
                    <a:pt x="981" y="561"/>
                    <a:pt x="841" y="795"/>
                    <a:pt x="748" y="841"/>
                  </a:cubicBezTo>
                  <a:cubicBezTo>
                    <a:pt x="672" y="889"/>
                    <a:pt x="599" y="909"/>
                    <a:pt x="530" y="909"/>
                  </a:cubicBezTo>
                  <a:cubicBezTo>
                    <a:pt x="259" y="909"/>
                    <a:pt x="66" y="589"/>
                    <a:pt x="141" y="328"/>
                  </a:cubicBezTo>
                  <a:lnTo>
                    <a:pt x="94" y="328"/>
                  </a:lnTo>
                  <a:cubicBezTo>
                    <a:pt x="47" y="421"/>
                    <a:pt x="1" y="608"/>
                    <a:pt x="47" y="795"/>
                  </a:cubicBezTo>
                  <a:cubicBezTo>
                    <a:pt x="94" y="888"/>
                    <a:pt x="234" y="1028"/>
                    <a:pt x="374" y="1075"/>
                  </a:cubicBezTo>
                  <a:cubicBezTo>
                    <a:pt x="437" y="1091"/>
                    <a:pt x="499" y="1101"/>
                    <a:pt x="561" y="1101"/>
                  </a:cubicBezTo>
                  <a:cubicBezTo>
                    <a:pt x="686" y="1101"/>
                    <a:pt x="810" y="1059"/>
                    <a:pt x="935" y="935"/>
                  </a:cubicBezTo>
                  <a:cubicBezTo>
                    <a:pt x="1075" y="795"/>
                    <a:pt x="1075" y="608"/>
                    <a:pt x="1075" y="421"/>
                  </a:cubicBezTo>
                  <a:cubicBezTo>
                    <a:pt x="1075" y="328"/>
                    <a:pt x="981" y="141"/>
                    <a:pt x="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4985891" y="3054588"/>
              <a:ext cx="468246" cy="481501"/>
            </a:xfrm>
            <a:custGeom>
              <a:avLst/>
              <a:gdLst/>
              <a:ahLst/>
              <a:cxnLst/>
              <a:rect l="l" t="t" r="r" b="b"/>
              <a:pathLst>
                <a:path w="25895" h="26628" extrusionOk="0">
                  <a:moveTo>
                    <a:pt x="9138" y="1"/>
                  </a:moveTo>
                  <a:cubicBezTo>
                    <a:pt x="8610" y="1"/>
                    <a:pt x="8068" y="77"/>
                    <a:pt x="7519" y="241"/>
                  </a:cubicBezTo>
                  <a:cubicBezTo>
                    <a:pt x="7473" y="241"/>
                    <a:pt x="7519" y="287"/>
                    <a:pt x="7519" y="287"/>
                  </a:cubicBezTo>
                  <a:cubicBezTo>
                    <a:pt x="7981" y="167"/>
                    <a:pt x="8443" y="109"/>
                    <a:pt x="8896" y="109"/>
                  </a:cubicBezTo>
                  <a:cubicBezTo>
                    <a:pt x="10554" y="109"/>
                    <a:pt x="12107" y="882"/>
                    <a:pt x="13170" y="2202"/>
                  </a:cubicBezTo>
                  <a:cubicBezTo>
                    <a:pt x="13544" y="2669"/>
                    <a:pt x="13824" y="3136"/>
                    <a:pt x="14011" y="3603"/>
                  </a:cubicBezTo>
                  <a:lnTo>
                    <a:pt x="13637" y="3089"/>
                  </a:lnTo>
                  <a:cubicBezTo>
                    <a:pt x="12667" y="1957"/>
                    <a:pt x="11245" y="1463"/>
                    <a:pt x="9803" y="1463"/>
                  </a:cubicBezTo>
                  <a:cubicBezTo>
                    <a:pt x="8747" y="1463"/>
                    <a:pt x="7680" y="1728"/>
                    <a:pt x="6772" y="2202"/>
                  </a:cubicBezTo>
                  <a:cubicBezTo>
                    <a:pt x="7239" y="2015"/>
                    <a:pt x="7753" y="1875"/>
                    <a:pt x="8267" y="1782"/>
                  </a:cubicBezTo>
                  <a:lnTo>
                    <a:pt x="8267" y="1782"/>
                  </a:lnTo>
                  <a:cubicBezTo>
                    <a:pt x="7846" y="1922"/>
                    <a:pt x="7473" y="2109"/>
                    <a:pt x="7052" y="2342"/>
                  </a:cubicBezTo>
                  <a:lnTo>
                    <a:pt x="7052" y="2389"/>
                  </a:lnTo>
                  <a:cubicBezTo>
                    <a:pt x="7613" y="2155"/>
                    <a:pt x="8220" y="2015"/>
                    <a:pt x="8780" y="2015"/>
                  </a:cubicBezTo>
                  <a:cubicBezTo>
                    <a:pt x="7986" y="2155"/>
                    <a:pt x="7146" y="2436"/>
                    <a:pt x="6445" y="2949"/>
                  </a:cubicBezTo>
                  <a:cubicBezTo>
                    <a:pt x="6399" y="3043"/>
                    <a:pt x="6445" y="3089"/>
                    <a:pt x="6539" y="3089"/>
                  </a:cubicBezTo>
                  <a:cubicBezTo>
                    <a:pt x="7324" y="2551"/>
                    <a:pt x="8240" y="2271"/>
                    <a:pt x="9139" y="2271"/>
                  </a:cubicBezTo>
                  <a:cubicBezTo>
                    <a:pt x="10111" y="2271"/>
                    <a:pt x="11064" y="2597"/>
                    <a:pt x="11816" y="3276"/>
                  </a:cubicBezTo>
                  <a:cubicBezTo>
                    <a:pt x="12003" y="3370"/>
                    <a:pt x="12143" y="3557"/>
                    <a:pt x="12236" y="3650"/>
                  </a:cubicBezTo>
                  <a:cubicBezTo>
                    <a:pt x="12470" y="3977"/>
                    <a:pt x="12657" y="4304"/>
                    <a:pt x="12843" y="4631"/>
                  </a:cubicBezTo>
                  <a:cubicBezTo>
                    <a:pt x="12937" y="5004"/>
                    <a:pt x="12983" y="5425"/>
                    <a:pt x="12890" y="5798"/>
                  </a:cubicBezTo>
                  <a:lnTo>
                    <a:pt x="12890" y="5892"/>
                  </a:lnTo>
                  <a:cubicBezTo>
                    <a:pt x="12843" y="6125"/>
                    <a:pt x="12750" y="6265"/>
                    <a:pt x="12657" y="6452"/>
                  </a:cubicBezTo>
                  <a:lnTo>
                    <a:pt x="12657" y="6499"/>
                  </a:lnTo>
                  <a:cubicBezTo>
                    <a:pt x="12610" y="6592"/>
                    <a:pt x="12610" y="6639"/>
                    <a:pt x="12516" y="6686"/>
                  </a:cubicBezTo>
                  <a:cubicBezTo>
                    <a:pt x="12516" y="6732"/>
                    <a:pt x="12470" y="6826"/>
                    <a:pt x="12423" y="6872"/>
                  </a:cubicBezTo>
                  <a:lnTo>
                    <a:pt x="12376" y="6919"/>
                  </a:lnTo>
                  <a:cubicBezTo>
                    <a:pt x="11909" y="7573"/>
                    <a:pt x="11069" y="8320"/>
                    <a:pt x="9434" y="9067"/>
                  </a:cubicBezTo>
                  <a:cubicBezTo>
                    <a:pt x="7286" y="10095"/>
                    <a:pt x="1215" y="11262"/>
                    <a:pt x="281" y="19482"/>
                  </a:cubicBezTo>
                  <a:cubicBezTo>
                    <a:pt x="0" y="23124"/>
                    <a:pt x="2149" y="26627"/>
                    <a:pt x="2149" y="26627"/>
                  </a:cubicBezTo>
                  <a:cubicBezTo>
                    <a:pt x="2989" y="26534"/>
                    <a:pt x="4998" y="25553"/>
                    <a:pt x="5371" y="24152"/>
                  </a:cubicBezTo>
                  <a:cubicBezTo>
                    <a:pt x="5791" y="22704"/>
                    <a:pt x="6725" y="22097"/>
                    <a:pt x="6959" y="21770"/>
                  </a:cubicBezTo>
                  <a:cubicBezTo>
                    <a:pt x="7192" y="21397"/>
                    <a:pt x="10462" y="20836"/>
                    <a:pt x="11069" y="15045"/>
                  </a:cubicBezTo>
                  <a:cubicBezTo>
                    <a:pt x="11069" y="15045"/>
                    <a:pt x="13312" y="16316"/>
                    <a:pt x="16360" y="16316"/>
                  </a:cubicBezTo>
                  <a:cubicBezTo>
                    <a:pt x="16719" y="16316"/>
                    <a:pt x="17088" y="16299"/>
                    <a:pt x="17467" y="16259"/>
                  </a:cubicBezTo>
                  <a:cubicBezTo>
                    <a:pt x="17842" y="16224"/>
                    <a:pt x="18200" y="16208"/>
                    <a:pt x="18542" y="16208"/>
                  </a:cubicBezTo>
                  <a:cubicBezTo>
                    <a:pt x="21867" y="16208"/>
                    <a:pt x="23694" y="17771"/>
                    <a:pt x="24752" y="19295"/>
                  </a:cubicBezTo>
                  <a:cubicBezTo>
                    <a:pt x="24795" y="19363"/>
                    <a:pt x="24840" y="19396"/>
                    <a:pt x="24885" y="19396"/>
                  </a:cubicBezTo>
                  <a:cubicBezTo>
                    <a:pt x="25420" y="19396"/>
                    <a:pt x="25894" y="14750"/>
                    <a:pt x="22230" y="11776"/>
                  </a:cubicBezTo>
                  <a:cubicBezTo>
                    <a:pt x="20456" y="10375"/>
                    <a:pt x="18915" y="9861"/>
                    <a:pt x="17747" y="9254"/>
                  </a:cubicBezTo>
                  <a:cubicBezTo>
                    <a:pt x="17140" y="8927"/>
                    <a:pt x="16766" y="8647"/>
                    <a:pt x="16393" y="8273"/>
                  </a:cubicBezTo>
                  <a:cubicBezTo>
                    <a:pt x="15552" y="7059"/>
                    <a:pt x="15645" y="5425"/>
                    <a:pt x="16813" y="4444"/>
                  </a:cubicBezTo>
                  <a:cubicBezTo>
                    <a:pt x="17649" y="3756"/>
                    <a:pt x="18622" y="3447"/>
                    <a:pt x="19586" y="3447"/>
                  </a:cubicBezTo>
                  <a:cubicBezTo>
                    <a:pt x="21371" y="3447"/>
                    <a:pt x="23123" y="4504"/>
                    <a:pt x="23912" y="6172"/>
                  </a:cubicBezTo>
                  <a:lnTo>
                    <a:pt x="23958" y="6172"/>
                  </a:lnTo>
                  <a:cubicBezTo>
                    <a:pt x="23678" y="5471"/>
                    <a:pt x="23258" y="4911"/>
                    <a:pt x="22697" y="4444"/>
                  </a:cubicBezTo>
                  <a:cubicBezTo>
                    <a:pt x="22184" y="3977"/>
                    <a:pt x="21576" y="3557"/>
                    <a:pt x="20923" y="3183"/>
                  </a:cubicBezTo>
                  <a:lnTo>
                    <a:pt x="20923" y="3183"/>
                  </a:lnTo>
                  <a:cubicBezTo>
                    <a:pt x="21950" y="3650"/>
                    <a:pt x="22791" y="4304"/>
                    <a:pt x="23491" y="5144"/>
                  </a:cubicBezTo>
                  <a:cubicBezTo>
                    <a:pt x="23491" y="5144"/>
                    <a:pt x="23585" y="5144"/>
                    <a:pt x="23585" y="5051"/>
                  </a:cubicBezTo>
                  <a:cubicBezTo>
                    <a:pt x="22464" y="3603"/>
                    <a:pt x="20549" y="2389"/>
                    <a:pt x="18588" y="2155"/>
                  </a:cubicBezTo>
                  <a:cubicBezTo>
                    <a:pt x="20082" y="2155"/>
                    <a:pt x="21530" y="2716"/>
                    <a:pt x="22557" y="3650"/>
                  </a:cubicBezTo>
                  <a:cubicBezTo>
                    <a:pt x="22557" y="3650"/>
                    <a:pt x="22651" y="3650"/>
                    <a:pt x="22651" y="3603"/>
                  </a:cubicBezTo>
                  <a:cubicBezTo>
                    <a:pt x="21616" y="2532"/>
                    <a:pt x="19909" y="1811"/>
                    <a:pt x="18317" y="1811"/>
                  </a:cubicBezTo>
                  <a:cubicBezTo>
                    <a:pt x="17896" y="1811"/>
                    <a:pt x="17483" y="1861"/>
                    <a:pt x="17093" y="1969"/>
                  </a:cubicBezTo>
                  <a:cubicBezTo>
                    <a:pt x="16579" y="2109"/>
                    <a:pt x="16112" y="2389"/>
                    <a:pt x="15739" y="2669"/>
                  </a:cubicBezTo>
                  <a:cubicBezTo>
                    <a:pt x="15272" y="2949"/>
                    <a:pt x="14851" y="3416"/>
                    <a:pt x="14571" y="3883"/>
                  </a:cubicBezTo>
                  <a:cubicBezTo>
                    <a:pt x="13762" y="1688"/>
                    <a:pt x="11619" y="1"/>
                    <a:pt x="91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4987573" y="3456887"/>
              <a:ext cx="56598" cy="110448"/>
            </a:xfrm>
            <a:custGeom>
              <a:avLst/>
              <a:gdLst/>
              <a:ahLst/>
              <a:cxnLst/>
              <a:rect l="l" t="t" r="r" b="b"/>
              <a:pathLst>
                <a:path w="3130" h="6108" extrusionOk="0">
                  <a:moveTo>
                    <a:pt x="795" y="1"/>
                  </a:moveTo>
                  <a:cubicBezTo>
                    <a:pt x="771" y="1"/>
                    <a:pt x="748" y="13"/>
                    <a:pt x="748" y="36"/>
                  </a:cubicBezTo>
                  <a:cubicBezTo>
                    <a:pt x="1262" y="1904"/>
                    <a:pt x="2476" y="4846"/>
                    <a:pt x="141" y="5920"/>
                  </a:cubicBezTo>
                  <a:cubicBezTo>
                    <a:pt x="1" y="6014"/>
                    <a:pt x="94" y="6107"/>
                    <a:pt x="188" y="6107"/>
                  </a:cubicBezTo>
                  <a:cubicBezTo>
                    <a:pt x="3130" y="5313"/>
                    <a:pt x="1402" y="1904"/>
                    <a:pt x="841" y="36"/>
                  </a:cubicBezTo>
                  <a:cubicBezTo>
                    <a:pt x="841" y="13"/>
                    <a:pt x="818" y="1"/>
                    <a:pt x="795" y="1"/>
                  </a:cubicBezTo>
                  <a:close/>
                </a:path>
              </a:pathLst>
            </a:custGeom>
            <a:solidFill>
              <a:srgbClr val="343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5010664" y="3493016"/>
              <a:ext cx="23381" cy="86507"/>
            </a:xfrm>
            <a:custGeom>
              <a:avLst/>
              <a:gdLst/>
              <a:ahLst/>
              <a:cxnLst/>
              <a:rect l="l" t="t" r="r" b="b"/>
              <a:pathLst>
                <a:path w="1293" h="4784" extrusionOk="0">
                  <a:moveTo>
                    <a:pt x="631" y="1"/>
                  </a:moveTo>
                  <a:cubicBezTo>
                    <a:pt x="554" y="1"/>
                    <a:pt x="469" y="80"/>
                    <a:pt x="499" y="139"/>
                  </a:cubicBezTo>
                  <a:cubicBezTo>
                    <a:pt x="966" y="1681"/>
                    <a:pt x="1199" y="3455"/>
                    <a:pt x="32" y="4763"/>
                  </a:cubicBezTo>
                  <a:cubicBezTo>
                    <a:pt x="1292" y="3455"/>
                    <a:pt x="1292" y="1727"/>
                    <a:pt x="732" y="93"/>
                  </a:cubicBezTo>
                  <a:cubicBezTo>
                    <a:pt x="715" y="26"/>
                    <a:pt x="674" y="1"/>
                    <a:pt x="631" y="1"/>
                  </a:cubicBezTo>
                  <a:close/>
                  <a:moveTo>
                    <a:pt x="32" y="4763"/>
                  </a:moveTo>
                  <a:cubicBezTo>
                    <a:pt x="0" y="4763"/>
                    <a:pt x="11" y="4784"/>
                    <a:pt x="21" y="4784"/>
                  </a:cubicBezTo>
                  <a:cubicBezTo>
                    <a:pt x="26" y="4784"/>
                    <a:pt x="32" y="4778"/>
                    <a:pt x="32" y="4763"/>
                  </a:cubicBezTo>
                  <a:close/>
                </a:path>
              </a:pathLst>
            </a:custGeom>
            <a:solidFill>
              <a:srgbClr val="343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4991985" y="3457484"/>
              <a:ext cx="39528" cy="94553"/>
            </a:xfrm>
            <a:custGeom>
              <a:avLst/>
              <a:gdLst/>
              <a:ahLst/>
              <a:cxnLst/>
              <a:rect l="l" t="t" r="r" b="b"/>
              <a:pathLst>
                <a:path w="2186" h="5229" extrusionOk="0">
                  <a:moveTo>
                    <a:pt x="444" y="1"/>
                  </a:moveTo>
                  <a:cubicBezTo>
                    <a:pt x="382" y="1"/>
                    <a:pt x="334" y="52"/>
                    <a:pt x="364" y="143"/>
                  </a:cubicBezTo>
                  <a:cubicBezTo>
                    <a:pt x="738" y="1591"/>
                    <a:pt x="1858" y="4206"/>
                    <a:pt x="84" y="5187"/>
                  </a:cubicBezTo>
                  <a:cubicBezTo>
                    <a:pt x="2185" y="4626"/>
                    <a:pt x="1111" y="1357"/>
                    <a:pt x="551" y="50"/>
                  </a:cubicBezTo>
                  <a:cubicBezTo>
                    <a:pt x="518" y="16"/>
                    <a:pt x="479" y="1"/>
                    <a:pt x="444" y="1"/>
                  </a:cubicBezTo>
                  <a:close/>
                  <a:moveTo>
                    <a:pt x="84" y="5187"/>
                  </a:moveTo>
                  <a:cubicBezTo>
                    <a:pt x="22" y="5187"/>
                    <a:pt x="1" y="5228"/>
                    <a:pt x="22" y="5228"/>
                  </a:cubicBezTo>
                  <a:cubicBezTo>
                    <a:pt x="32" y="5228"/>
                    <a:pt x="53" y="5218"/>
                    <a:pt x="84" y="5187"/>
                  </a:cubicBezTo>
                  <a:close/>
                </a:path>
              </a:pathLst>
            </a:custGeom>
            <a:solidFill>
              <a:srgbClr val="343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a:off x="5270474" y="3179791"/>
              <a:ext cx="113178" cy="50938"/>
            </a:xfrm>
            <a:custGeom>
              <a:avLst/>
              <a:gdLst/>
              <a:ahLst/>
              <a:cxnLst/>
              <a:rect l="l" t="t" r="r" b="b"/>
              <a:pathLst>
                <a:path w="6259" h="2817" extrusionOk="0">
                  <a:moveTo>
                    <a:pt x="148" y="0"/>
                  </a:moveTo>
                  <a:cubicBezTo>
                    <a:pt x="122" y="0"/>
                    <a:pt x="94" y="37"/>
                    <a:pt x="94" y="88"/>
                  </a:cubicBezTo>
                  <a:cubicBezTo>
                    <a:pt x="1" y="1069"/>
                    <a:pt x="655" y="1863"/>
                    <a:pt x="1635" y="1910"/>
                  </a:cubicBezTo>
                  <a:cubicBezTo>
                    <a:pt x="1719" y="1919"/>
                    <a:pt x="1801" y="1923"/>
                    <a:pt x="1882" y="1923"/>
                  </a:cubicBezTo>
                  <a:cubicBezTo>
                    <a:pt x="2616" y="1923"/>
                    <a:pt x="3255" y="1578"/>
                    <a:pt x="3970" y="1536"/>
                  </a:cubicBezTo>
                  <a:cubicBezTo>
                    <a:pt x="4034" y="1530"/>
                    <a:pt x="4098" y="1527"/>
                    <a:pt x="4160" y="1527"/>
                  </a:cubicBezTo>
                  <a:cubicBezTo>
                    <a:pt x="5012" y="1527"/>
                    <a:pt x="5730" y="2101"/>
                    <a:pt x="6165" y="2797"/>
                  </a:cubicBezTo>
                  <a:cubicBezTo>
                    <a:pt x="6179" y="2811"/>
                    <a:pt x="6193" y="2816"/>
                    <a:pt x="6205" y="2816"/>
                  </a:cubicBezTo>
                  <a:cubicBezTo>
                    <a:pt x="6235" y="2816"/>
                    <a:pt x="6259" y="2783"/>
                    <a:pt x="6259" y="2750"/>
                  </a:cubicBezTo>
                  <a:cubicBezTo>
                    <a:pt x="5932" y="1956"/>
                    <a:pt x="5231" y="1303"/>
                    <a:pt x="4297" y="1163"/>
                  </a:cubicBezTo>
                  <a:cubicBezTo>
                    <a:pt x="4234" y="1156"/>
                    <a:pt x="4168" y="1153"/>
                    <a:pt x="4101" y="1153"/>
                  </a:cubicBezTo>
                  <a:cubicBezTo>
                    <a:pt x="3679" y="1153"/>
                    <a:pt x="3206" y="1269"/>
                    <a:pt x="2803" y="1349"/>
                  </a:cubicBezTo>
                  <a:cubicBezTo>
                    <a:pt x="2487" y="1413"/>
                    <a:pt x="2165" y="1455"/>
                    <a:pt x="1858" y="1455"/>
                  </a:cubicBezTo>
                  <a:cubicBezTo>
                    <a:pt x="1032" y="1455"/>
                    <a:pt x="324" y="1145"/>
                    <a:pt x="188" y="88"/>
                  </a:cubicBezTo>
                  <a:cubicBezTo>
                    <a:pt x="188" y="25"/>
                    <a:pt x="169" y="0"/>
                    <a:pt x="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8"/>
            <p:cNvSpPr/>
            <p:nvPr/>
          </p:nvSpPr>
          <p:spPr>
            <a:xfrm>
              <a:off x="5144728" y="3138454"/>
              <a:ext cx="79165" cy="54031"/>
            </a:xfrm>
            <a:custGeom>
              <a:avLst/>
              <a:gdLst/>
              <a:ahLst/>
              <a:cxnLst/>
              <a:rect l="l" t="t" r="r" b="b"/>
              <a:pathLst>
                <a:path w="4378" h="2988" extrusionOk="0">
                  <a:moveTo>
                    <a:pt x="1760" y="343"/>
                  </a:moveTo>
                  <a:cubicBezTo>
                    <a:pt x="2601" y="343"/>
                    <a:pt x="3670" y="1771"/>
                    <a:pt x="4013" y="2421"/>
                  </a:cubicBezTo>
                  <a:cubicBezTo>
                    <a:pt x="3706" y="2491"/>
                    <a:pt x="3249" y="2548"/>
                    <a:pt x="2778" y="2548"/>
                  </a:cubicBezTo>
                  <a:cubicBezTo>
                    <a:pt x="1672" y="2548"/>
                    <a:pt x="486" y="2232"/>
                    <a:pt x="977" y="1020"/>
                  </a:cubicBezTo>
                  <a:cubicBezTo>
                    <a:pt x="1177" y="533"/>
                    <a:pt x="1453" y="343"/>
                    <a:pt x="1760" y="343"/>
                  </a:cubicBezTo>
                  <a:close/>
                  <a:moveTo>
                    <a:pt x="1671" y="0"/>
                  </a:moveTo>
                  <a:cubicBezTo>
                    <a:pt x="1243" y="0"/>
                    <a:pt x="856" y="272"/>
                    <a:pt x="603" y="973"/>
                  </a:cubicBezTo>
                  <a:cubicBezTo>
                    <a:pt x="0" y="2433"/>
                    <a:pt x="1317" y="2987"/>
                    <a:pt x="2633" y="2987"/>
                  </a:cubicBezTo>
                  <a:cubicBezTo>
                    <a:pt x="3253" y="2987"/>
                    <a:pt x="3874" y="2864"/>
                    <a:pt x="4293" y="2655"/>
                  </a:cubicBezTo>
                  <a:cubicBezTo>
                    <a:pt x="4378" y="2612"/>
                    <a:pt x="4308" y="2415"/>
                    <a:pt x="4189" y="2415"/>
                  </a:cubicBezTo>
                  <a:cubicBezTo>
                    <a:pt x="4178" y="2415"/>
                    <a:pt x="4165" y="2417"/>
                    <a:pt x="4153" y="2421"/>
                  </a:cubicBezTo>
                  <a:lnTo>
                    <a:pt x="4106" y="2421"/>
                  </a:lnTo>
                  <a:cubicBezTo>
                    <a:pt x="3877" y="1474"/>
                    <a:pt x="2666" y="0"/>
                    <a:pt x="16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8"/>
            <p:cNvSpPr/>
            <p:nvPr/>
          </p:nvSpPr>
          <p:spPr>
            <a:xfrm>
              <a:off x="5265573" y="3185903"/>
              <a:ext cx="101190" cy="22477"/>
            </a:xfrm>
            <a:custGeom>
              <a:avLst/>
              <a:gdLst/>
              <a:ahLst/>
              <a:cxnLst/>
              <a:rect l="l" t="t" r="r" b="b"/>
              <a:pathLst>
                <a:path w="5596" h="1243" extrusionOk="0">
                  <a:moveTo>
                    <a:pt x="4057" y="0"/>
                  </a:moveTo>
                  <a:cubicBezTo>
                    <a:pt x="3815" y="0"/>
                    <a:pt x="3565" y="38"/>
                    <a:pt x="3307" y="124"/>
                  </a:cubicBezTo>
                  <a:cubicBezTo>
                    <a:pt x="2526" y="406"/>
                    <a:pt x="1932" y="792"/>
                    <a:pt x="1261" y="792"/>
                  </a:cubicBezTo>
                  <a:cubicBezTo>
                    <a:pt x="930" y="792"/>
                    <a:pt x="579" y="698"/>
                    <a:pt x="178" y="451"/>
                  </a:cubicBezTo>
                  <a:cubicBezTo>
                    <a:pt x="152" y="433"/>
                    <a:pt x="128" y="425"/>
                    <a:pt x="108" y="425"/>
                  </a:cubicBezTo>
                  <a:cubicBezTo>
                    <a:pt x="24" y="425"/>
                    <a:pt x="1" y="562"/>
                    <a:pt x="38" y="638"/>
                  </a:cubicBezTo>
                  <a:cubicBezTo>
                    <a:pt x="451" y="1016"/>
                    <a:pt x="965" y="1242"/>
                    <a:pt x="1486" y="1242"/>
                  </a:cubicBezTo>
                  <a:cubicBezTo>
                    <a:pt x="1673" y="1242"/>
                    <a:pt x="1862" y="1213"/>
                    <a:pt x="2046" y="1151"/>
                  </a:cubicBezTo>
                  <a:cubicBezTo>
                    <a:pt x="2513" y="965"/>
                    <a:pt x="2980" y="684"/>
                    <a:pt x="3448" y="498"/>
                  </a:cubicBezTo>
                  <a:cubicBezTo>
                    <a:pt x="3776" y="395"/>
                    <a:pt x="4087" y="355"/>
                    <a:pt x="4396" y="355"/>
                  </a:cubicBezTo>
                  <a:cubicBezTo>
                    <a:pt x="4788" y="355"/>
                    <a:pt x="5177" y="419"/>
                    <a:pt x="5596" y="498"/>
                  </a:cubicBezTo>
                  <a:lnTo>
                    <a:pt x="5596" y="451"/>
                  </a:lnTo>
                  <a:cubicBezTo>
                    <a:pt x="5110" y="192"/>
                    <a:pt x="4602" y="0"/>
                    <a:pt x="4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8"/>
            <p:cNvSpPr/>
            <p:nvPr/>
          </p:nvSpPr>
          <p:spPr>
            <a:xfrm>
              <a:off x="5192791" y="3170731"/>
              <a:ext cx="98513" cy="21952"/>
            </a:xfrm>
            <a:custGeom>
              <a:avLst/>
              <a:gdLst/>
              <a:ahLst/>
              <a:cxnLst/>
              <a:rect l="l" t="t" r="r" b="b"/>
              <a:pathLst>
                <a:path w="5448" h="1214" extrusionOk="0">
                  <a:moveTo>
                    <a:pt x="2312" y="1"/>
                  </a:moveTo>
                  <a:cubicBezTo>
                    <a:pt x="1477" y="1"/>
                    <a:pt x="665" y="161"/>
                    <a:pt x="94" y="496"/>
                  </a:cubicBezTo>
                  <a:cubicBezTo>
                    <a:pt x="0" y="543"/>
                    <a:pt x="0" y="823"/>
                    <a:pt x="187" y="823"/>
                  </a:cubicBezTo>
                  <a:cubicBezTo>
                    <a:pt x="934" y="823"/>
                    <a:pt x="1682" y="675"/>
                    <a:pt x="2462" y="675"/>
                  </a:cubicBezTo>
                  <a:cubicBezTo>
                    <a:pt x="2559" y="675"/>
                    <a:pt x="2657" y="678"/>
                    <a:pt x="2756" y="683"/>
                  </a:cubicBezTo>
                  <a:cubicBezTo>
                    <a:pt x="3596" y="730"/>
                    <a:pt x="4390" y="1103"/>
                    <a:pt x="5231" y="1197"/>
                  </a:cubicBezTo>
                  <a:cubicBezTo>
                    <a:pt x="5254" y="1208"/>
                    <a:pt x="5275" y="1213"/>
                    <a:pt x="5293" y="1213"/>
                  </a:cubicBezTo>
                  <a:cubicBezTo>
                    <a:pt x="5426" y="1213"/>
                    <a:pt x="5447" y="952"/>
                    <a:pt x="5324" y="870"/>
                  </a:cubicBezTo>
                  <a:cubicBezTo>
                    <a:pt x="4649" y="302"/>
                    <a:pt x="3458" y="1"/>
                    <a:pt x="23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8"/>
            <p:cNvSpPr/>
            <p:nvPr/>
          </p:nvSpPr>
          <p:spPr>
            <a:xfrm>
              <a:off x="5196173" y="3180876"/>
              <a:ext cx="90937" cy="20343"/>
            </a:xfrm>
            <a:custGeom>
              <a:avLst/>
              <a:gdLst/>
              <a:ahLst/>
              <a:cxnLst/>
              <a:rect l="l" t="t" r="r" b="b"/>
              <a:pathLst>
                <a:path w="5029" h="1125" extrusionOk="0">
                  <a:moveTo>
                    <a:pt x="1887" y="1"/>
                  </a:moveTo>
                  <a:cubicBezTo>
                    <a:pt x="1237" y="1"/>
                    <a:pt x="469" y="158"/>
                    <a:pt x="94" y="495"/>
                  </a:cubicBezTo>
                  <a:cubicBezTo>
                    <a:pt x="0" y="542"/>
                    <a:pt x="94" y="589"/>
                    <a:pt x="140" y="589"/>
                  </a:cubicBezTo>
                  <a:cubicBezTo>
                    <a:pt x="652" y="562"/>
                    <a:pt x="1149" y="535"/>
                    <a:pt x="1630" y="535"/>
                  </a:cubicBezTo>
                  <a:cubicBezTo>
                    <a:pt x="1983" y="535"/>
                    <a:pt x="2327" y="549"/>
                    <a:pt x="2662" y="589"/>
                  </a:cubicBezTo>
                  <a:cubicBezTo>
                    <a:pt x="3409" y="729"/>
                    <a:pt x="4110" y="962"/>
                    <a:pt x="4810" y="1103"/>
                  </a:cubicBezTo>
                  <a:cubicBezTo>
                    <a:pt x="4840" y="1117"/>
                    <a:pt x="4866" y="1124"/>
                    <a:pt x="4889" y="1124"/>
                  </a:cubicBezTo>
                  <a:cubicBezTo>
                    <a:pt x="5008" y="1124"/>
                    <a:pt x="5029" y="940"/>
                    <a:pt x="4950" y="822"/>
                  </a:cubicBezTo>
                  <a:cubicBezTo>
                    <a:pt x="4203" y="309"/>
                    <a:pt x="3269" y="75"/>
                    <a:pt x="2335" y="28"/>
                  </a:cubicBezTo>
                  <a:cubicBezTo>
                    <a:pt x="2198" y="10"/>
                    <a:pt x="2046" y="1"/>
                    <a:pt x="18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8"/>
            <p:cNvSpPr/>
            <p:nvPr/>
          </p:nvSpPr>
          <p:spPr>
            <a:xfrm>
              <a:off x="5028078" y="3411645"/>
              <a:ext cx="108983" cy="118386"/>
            </a:xfrm>
            <a:custGeom>
              <a:avLst/>
              <a:gdLst/>
              <a:ahLst/>
              <a:cxnLst/>
              <a:rect l="l" t="t" r="r" b="b"/>
              <a:pathLst>
                <a:path w="6027" h="6547" extrusionOk="0">
                  <a:moveTo>
                    <a:pt x="2453" y="1"/>
                  </a:moveTo>
                  <a:cubicBezTo>
                    <a:pt x="651" y="1"/>
                    <a:pt x="0" y="3439"/>
                    <a:pt x="1170" y="5013"/>
                  </a:cubicBezTo>
                  <a:cubicBezTo>
                    <a:pt x="2176" y="6344"/>
                    <a:pt x="3701" y="6547"/>
                    <a:pt x="4538" y="6547"/>
                  </a:cubicBezTo>
                  <a:cubicBezTo>
                    <a:pt x="4905" y="6547"/>
                    <a:pt x="5140" y="6507"/>
                    <a:pt x="5140" y="6507"/>
                  </a:cubicBezTo>
                  <a:lnTo>
                    <a:pt x="6027" y="3659"/>
                  </a:lnTo>
                  <a:cubicBezTo>
                    <a:pt x="6027" y="3659"/>
                    <a:pt x="4533" y="249"/>
                    <a:pt x="2665" y="16"/>
                  </a:cubicBezTo>
                  <a:cubicBezTo>
                    <a:pt x="2592" y="6"/>
                    <a:pt x="2522" y="1"/>
                    <a:pt x="2453" y="1"/>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5065273" y="3437087"/>
              <a:ext cx="49004" cy="73234"/>
            </a:xfrm>
            <a:custGeom>
              <a:avLst/>
              <a:gdLst/>
              <a:ahLst/>
              <a:cxnLst/>
              <a:rect l="l" t="t" r="r" b="b"/>
              <a:pathLst>
                <a:path w="2710" h="4050" extrusionOk="0">
                  <a:moveTo>
                    <a:pt x="121" y="0"/>
                  </a:moveTo>
                  <a:cubicBezTo>
                    <a:pt x="82" y="0"/>
                    <a:pt x="54" y="103"/>
                    <a:pt x="94" y="103"/>
                  </a:cubicBezTo>
                  <a:cubicBezTo>
                    <a:pt x="374" y="337"/>
                    <a:pt x="748" y="570"/>
                    <a:pt x="981" y="851"/>
                  </a:cubicBezTo>
                  <a:cubicBezTo>
                    <a:pt x="1215" y="1084"/>
                    <a:pt x="1448" y="1364"/>
                    <a:pt x="1542" y="1645"/>
                  </a:cubicBezTo>
                  <a:cubicBezTo>
                    <a:pt x="1728" y="2018"/>
                    <a:pt x="1868" y="2438"/>
                    <a:pt x="1962" y="2765"/>
                  </a:cubicBezTo>
                  <a:cubicBezTo>
                    <a:pt x="1495" y="2158"/>
                    <a:pt x="748" y="1831"/>
                    <a:pt x="47" y="1831"/>
                  </a:cubicBezTo>
                  <a:cubicBezTo>
                    <a:pt x="0" y="1831"/>
                    <a:pt x="0" y="1878"/>
                    <a:pt x="47" y="1878"/>
                  </a:cubicBezTo>
                  <a:cubicBezTo>
                    <a:pt x="514" y="1925"/>
                    <a:pt x="981" y="2112"/>
                    <a:pt x="1308" y="2438"/>
                  </a:cubicBezTo>
                  <a:cubicBezTo>
                    <a:pt x="1728" y="2719"/>
                    <a:pt x="1915" y="3139"/>
                    <a:pt x="2149" y="3513"/>
                  </a:cubicBezTo>
                  <a:cubicBezTo>
                    <a:pt x="2149" y="3699"/>
                    <a:pt x="2195" y="3840"/>
                    <a:pt x="2195" y="3980"/>
                  </a:cubicBezTo>
                  <a:cubicBezTo>
                    <a:pt x="2195" y="4026"/>
                    <a:pt x="2230" y="4050"/>
                    <a:pt x="2265" y="4050"/>
                  </a:cubicBezTo>
                  <a:cubicBezTo>
                    <a:pt x="2300" y="4050"/>
                    <a:pt x="2335" y="4026"/>
                    <a:pt x="2335" y="3980"/>
                  </a:cubicBezTo>
                  <a:cubicBezTo>
                    <a:pt x="2709" y="2345"/>
                    <a:pt x="1542" y="711"/>
                    <a:pt x="140" y="10"/>
                  </a:cubicBezTo>
                  <a:cubicBezTo>
                    <a:pt x="134" y="3"/>
                    <a:pt x="127" y="0"/>
                    <a:pt x="121"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8"/>
            <p:cNvSpPr/>
            <p:nvPr/>
          </p:nvSpPr>
          <p:spPr>
            <a:xfrm>
              <a:off x="5112559" y="3527626"/>
              <a:ext cx="868" cy="18"/>
            </a:xfrm>
            <a:custGeom>
              <a:avLst/>
              <a:gdLst/>
              <a:ahLst/>
              <a:cxnLst/>
              <a:rect l="l" t="t" r="r" b="b"/>
              <a:pathLst>
                <a:path w="48" h="1" extrusionOk="0">
                  <a:moveTo>
                    <a:pt x="1" y="0"/>
                  </a:moveTo>
                  <a:cubicBezTo>
                    <a:pt x="47" y="0"/>
                    <a:pt x="47" y="0"/>
                    <a:pt x="1" y="0"/>
                  </a:cubicBezTo>
                  <a:close/>
                </a:path>
              </a:pathLst>
            </a:custGeom>
            <a:solidFill>
              <a:srgbClr val="343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p:nvPr/>
          </p:nvSpPr>
          <p:spPr>
            <a:xfrm>
              <a:off x="5098021" y="3613373"/>
              <a:ext cx="153050" cy="72185"/>
            </a:xfrm>
            <a:custGeom>
              <a:avLst/>
              <a:gdLst/>
              <a:ahLst/>
              <a:cxnLst/>
              <a:rect l="l" t="t" r="r" b="b"/>
              <a:pathLst>
                <a:path w="8464" h="3992" extrusionOk="0">
                  <a:moveTo>
                    <a:pt x="756" y="0"/>
                  </a:moveTo>
                  <a:cubicBezTo>
                    <a:pt x="179" y="0"/>
                    <a:pt x="0" y="251"/>
                    <a:pt x="524" y="909"/>
                  </a:cubicBezTo>
                  <a:cubicBezTo>
                    <a:pt x="2673" y="3758"/>
                    <a:pt x="6829" y="3991"/>
                    <a:pt x="6829" y="3991"/>
                  </a:cubicBezTo>
                  <a:cubicBezTo>
                    <a:pt x="6829" y="3991"/>
                    <a:pt x="6969" y="3011"/>
                    <a:pt x="8464" y="2544"/>
                  </a:cubicBezTo>
                  <a:cubicBezTo>
                    <a:pt x="8464" y="2544"/>
                    <a:pt x="2593" y="0"/>
                    <a:pt x="756"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8"/>
            <p:cNvSpPr/>
            <p:nvPr/>
          </p:nvSpPr>
          <p:spPr>
            <a:xfrm>
              <a:off x="4882025" y="4012562"/>
              <a:ext cx="248291" cy="636811"/>
            </a:xfrm>
            <a:custGeom>
              <a:avLst/>
              <a:gdLst/>
              <a:ahLst/>
              <a:cxnLst/>
              <a:rect l="l" t="t" r="r" b="b"/>
              <a:pathLst>
                <a:path w="13731" h="35217" extrusionOk="0">
                  <a:moveTo>
                    <a:pt x="7258" y="0"/>
                  </a:moveTo>
                  <a:cubicBezTo>
                    <a:pt x="4499" y="0"/>
                    <a:pt x="1739" y="1620"/>
                    <a:pt x="981" y="4285"/>
                  </a:cubicBezTo>
                  <a:cubicBezTo>
                    <a:pt x="0" y="7788"/>
                    <a:pt x="234" y="13159"/>
                    <a:pt x="701" y="17362"/>
                  </a:cubicBezTo>
                  <a:cubicBezTo>
                    <a:pt x="981" y="20864"/>
                    <a:pt x="1541" y="31232"/>
                    <a:pt x="1588" y="31372"/>
                  </a:cubicBezTo>
                  <a:cubicBezTo>
                    <a:pt x="1635" y="31652"/>
                    <a:pt x="1261" y="33100"/>
                    <a:pt x="1588" y="33614"/>
                  </a:cubicBezTo>
                  <a:cubicBezTo>
                    <a:pt x="1867" y="34092"/>
                    <a:pt x="9494" y="35217"/>
                    <a:pt x="11984" y="35217"/>
                  </a:cubicBezTo>
                  <a:cubicBezTo>
                    <a:pt x="12412" y="35217"/>
                    <a:pt x="12688" y="35184"/>
                    <a:pt x="12750" y="35108"/>
                  </a:cubicBezTo>
                  <a:cubicBezTo>
                    <a:pt x="13123" y="34501"/>
                    <a:pt x="8687" y="32446"/>
                    <a:pt x="8967" y="32166"/>
                  </a:cubicBezTo>
                  <a:cubicBezTo>
                    <a:pt x="8967" y="32166"/>
                    <a:pt x="11769" y="20257"/>
                    <a:pt x="13030" y="14093"/>
                  </a:cubicBezTo>
                  <a:cubicBezTo>
                    <a:pt x="13497" y="12038"/>
                    <a:pt x="13730" y="9749"/>
                    <a:pt x="13730" y="7368"/>
                  </a:cubicBezTo>
                  <a:cubicBezTo>
                    <a:pt x="13630" y="2161"/>
                    <a:pt x="10444" y="0"/>
                    <a:pt x="7258" y="0"/>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8"/>
            <p:cNvSpPr/>
            <p:nvPr/>
          </p:nvSpPr>
          <p:spPr>
            <a:xfrm>
              <a:off x="5005312" y="3930251"/>
              <a:ext cx="455191" cy="407724"/>
            </a:xfrm>
            <a:custGeom>
              <a:avLst/>
              <a:gdLst/>
              <a:ahLst/>
              <a:cxnLst/>
              <a:rect l="l" t="t" r="r" b="b"/>
              <a:pathLst>
                <a:path w="25173" h="22548" extrusionOk="0">
                  <a:moveTo>
                    <a:pt x="9310" y="0"/>
                  </a:moveTo>
                  <a:cubicBezTo>
                    <a:pt x="9169" y="0"/>
                    <a:pt x="9039" y="4"/>
                    <a:pt x="8921" y="11"/>
                  </a:cubicBezTo>
                  <a:cubicBezTo>
                    <a:pt x="4344" y="244"/>
                    <a:pt x="1" y="5101"/>
                    <a:pt x="1355" y="10098"/>
                  </a:cubicBezTo>
                  <a:cubicBezTo>
                    <a:pt x="1775" y="11733"/>
                    <a:pt x="2709" y="12807"/>
                    <a:pt x="3690" y="13554"/>
                  </a:cubicBezTo>
                  <a:cubicBezTo>
                    <a:pt x="4962" y="14551"/>
                    <a:pt x="6376" y="14896"/>
                    <a:pt x="7733" y="14896"/>
                  </a:cubicBezTo>
                  <a:cubicBezTo>
                    <a:pt x="10763" y="14896"/>
                    <a:pt x="13505" y="13181"/>
                    <a:pt x="13731" y="13181"/>
                  </a:cubicBezTo>
                  <a:cubicBezTo>
                    <a:pt x="13731" y="13181"/>
                    <a:pt x="12236" y="19018"/>
                    <a:pt x="12003" y="20653"/>
                  </a:cubicBezTo>
                  <a:cubicBezTo>
                    <a:pt x="12003" y="20653"/>
                    <a:pt x="11302" y="22381"/>
                    <a:pt x="11723" y="22474"/>
                  </a:cubicBezTo>
                  <a:cubicBezTo>
                    <a:pt x="11888" y="22523"/>
                    <a:pt x="12416" y="22547"/>
                    <a:pt x="13161" y="22547"/>
                  </a:cubicBezTo>
                  <a:cubicBezTo>
                    <a:pt x="15990" y="22547"/>
                    <a:pt x="21942" y="22196"/>
                    <a:pt x="22978" y="21493"/>
                  </a:cubicBezTo>
                  <a:cubicBezTo>
                    <a:pt x="24192" y="20606"/>
                    <a:pt x="18775" y="20233"/>
                    <a:pt x="18775" y="20233"/>
                  </a:cubicBezTo>
                  <a:cubicBezTo>
                    <a:pt x="18775" y="20233"/>
                    <a:pt x="25173" y="11686"/>
                    <a:pt x="24472" y="6923"/>
                  </a:cubicBezTo>
                  <a:cubicBezTo>
                    <a:pt x="23798" y="2294"/>
                    <a:pt x="12918" y="0"/>
                    <a:pt x="9310" y="0"/>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8"/>
            <p:cNvSpPr/>
            <p:nvPr/>
          </p:nvSpPr>
          <p:spPr>
            <a:xfrm>
              <a:off x="5093771" y="3926074"/>
              <a:ext cx="151387" cy="29185"/>
            </a:xfrm>
            <a:custGeom>
              <a:avLst/>
              <a:gdLst/>
              <a:ahLst/>
              <a:cxnLst/>
              <a:rect l="l" t="t" r="r" b="b"/>
              <a:pathLst>
                <a:path w="8372" h="1614" extrusionOk="0">
                  <a:moveTo>
                    <a:pt x="4443" y="1"/>
                  </a:moveTo>
                  <a:cubicBezTo>
                    <a:pt x="2837" y="1"/>
                    <a:pt x="1272" y="391"/>
                    <a:pt x="106" y="1456"/>
                  </a:cubicBezTo>
                  <a:cubicBezTo>
                    <a:pt x="1" y="1561"/>
                    <a:pt x="27" y="1614"/>
                    <a:pt x="86" y="1614"/>
                  </a:cubicBezTo>
                  <a:cubicBezTo>
                    <a:pt x="106" y="1614"/>
                    <a:pt x="129" y="1608"/>
                    <a:pt x="152" y="1596"/>
                  </a:cubicBezTo>
                  <a:cubicBezTo>
                    <a:pt x="1320" y="755"/>
                    <a:pt x="2534" y="429"/>
                    <a:pt x="3935" y="288"/>
                  </a:cubicBezTo>
                  <a:cubicBezTo>
                    <a:pt x="4121" y="277"/>
                    <a:pt x="4306" y="272"/>
                    <a:pt x="4490" y="272"/>
                  </a:cubicBezTo>
                  <a:cubicBezTo>
                    <a:pt x="5826" y="272"/>
                    <a:pt x="7099" y="545"/>
                    <a:pt x="8372" y="709"/>
                  </a:cubicBezTo>
                  <a:lnTo>
                    <a:pt x="8372" y="662"/>
                  </a:lnTo>
                  <a:cubicBezTo>
                    <a:pt x="7176" y="278"/>
                    <a:pt x="5795" y="1"/>
                    <a:pt x="4443" y="1"/>
                  </a:cubicBezTo>
                  <a:close/>
                </a:path>
              </a:pathLst>
            </a:custGeom>
            <a:solidFill>
              <a:srgbClr val="343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8"/>
            <p:cNvSpPr/>
            <p:nvPr/>
          </p:nvSpPr>
          <p:spPr>
            <a:xfrm>
              <a:off x="5252753" y="4060481"/>
              <a:ext cx="41391" cy="110430"/>
            </a:xfrm>
            <a:custGeom>
              <a:avLst/>
              <a:gdLst/>
              <a:ahLst/>
              <a:cxnLst/>
              <a:rect l="l" t="t" r="r" b="b"/>
              <a:pathLst>
                <a:path w="2289" h="6107" extrusionOk="0">
                  <a:moveTo>
                    <a:pt x="2288" y="1"/>
                  </a:moveTo>
                  <a:lnTo>
                    <a:pt x="2288" y="1"/>
                  </a:lnTo>
                  <a:cubicBezTo>
                    <a:pt x="1635" y="748"/>
                    <a:pt x="1121" y="1635"/>
                    <a:pt x="701" y="2569"/>
                  </a:cubicBezTo>
                  <a:cubicBezTo>
                    <a:pt x="701" y="1962"/>
                    <a:pt x="747" y="1449"/>
                    <a:pt x="887" y="888"/>
                  </a:cubicBezTo>
                  <a:lnTo>
                    <a:pt x="887" y="888"/>
                  </a:lnTo>
                  <a:cubicBezTo>
                    <a:pt x="701" y="1589"/>
                    <a:pt x="514" y="2289"/>
                    <a:pt x="607" y="2990"/>
                  </a:cubicBezTo>
                  <a:cubicBezTo>
                    <a:pt x="187" y="3970"/>
                    <a:pt x="0" y="4951"/>
                    <a:pt x="0" y="6072"/>
                  </a:cubicBezTo>
                  <a:cubicBezTo>
                    <a:pt x="0" y="6095"/>
                    <a:pt x="35" y="6107"/>
                    <a:pt x="70" y="6107"/>
                  </a:cubicBezTo>
                  <a:cubicBezTo>
                    <a:pt x="105" y="6107"/>
                    <a:pt x="140" y="6095"/>
                    <a:pt x="140" y="6072"/>
                  </a:cubicBezTo>
                  <a:cubicBezTo>
                    <a:pt x="514" y="3877"/>
                    <a:pt x="1028" y="1869"/>
                    <a:pt x="2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8"/>
            <p:cNvSpPr/>
            <p:nvPr/>
          </p:nvSpPr>
          <p:spPr>
            <a:xfrm>
              <a:off x="4871881" y="3152558"/>
              <a:ext cx="373277" cy="791778"/>
            </a:xfrm>
            <a:custGeom>
              <a:avLst/>
              <a:gdLst/>
              <a:ahLst/>
              <a:cxnLst/>
              <a:rect l="l" t="t" r="r" b="b"/>
              <a:pathLst>
                <a:path w="20643" h="43787" extrusionOk="0">
                  <a:moveTo>
                    <a:pt x="3319" y="1"/>
                  </a:moveTo>
                  <a:cubicBezTo>
                    <a:pt x="2997" y="1"/>
                    <a:pt x="2657" y="194"/>
                    <a:pt x="2476" y="660"/>
                  </a:cubicBezTo>
                  <a:lnTo>
                    <a:pt x="2476" y="941"/>
                  </a:lnTo>
                  <a:cubicBezTo>
                    <a:pt x="2429" y="894"/>
                    <a:pt x="2429" y="801"/>
                    <a:pt x="2383" y="754"/>
                  </a:cubicBezTo>
                  <a:cubicBezTo>
                    <a:pt x="2262" y="574"/>
                    <a:pt x="2039" y="471"/>
                    <a:pt x="1809" y="471"/>
                  </a:cubicBezTo>
                  <a:cubicBezTo>
                    <a:pt x="1502" y="471"/>
                    <a:pt x="1182" y="654"/>
                    <a:pt x="1075" y="1081"/>
                  </a:cubicBezTo>
                  <a:cubicBezTo>
                    <a:pt x="1075" y="1174"/>
                    <a:pt x="1075" y="1268"/>
                    <a:pt x="1168" y="1454"/>
                  </a:cubicBezTo>
                  <a:cubicBezTo>
                    <a:pt x="1037" y="1323"/>
                    <a:pt x="859" y="1255"/>
                    <a:pt x="681" y="1255"/>
                  </a:cubicBezTo>
                  <a:cubicBezTo>
                    <a:pt x="355" y="1255"/>
                    <a:pt x="31" y="1484"/>
                    <a:pt x="1" y="1968"/>
                  </a:cubicBezTo>
                  <a:cubicBezTo>
                    <a:pt x="1" y="2108"/>
                    <a:pt x="94" y="2388"/>
                    <a:pt x="281" y="2715"/>
                  </a:cubicBezTo>
                  <a:cubicBezTo>
                    <a:pt x="281" y="2809"/>
                    <a:pt x="234" y="2902"/>
                    <a:pt x="234" y="2995"/>
                  </a:cubicBezTo>
                  <a:cubicBezTo>
                    <a:pt x="141" y="3462"/>
                    <a:pt x="281" y="3883"/>
                    <a:pt x="468" y="4397"/>
                  </a:cubicBezTo>
                  <a:cubicBezTo>
                    <a:pt x="468" y="4397"/>
                    <a:pt x="1308" y="6358"/>
                    <a:pt x="1822" y="6591"/>
                  </a:cubicBezTo>
                  <a:cubicBezTo>
                    <a:pt x="1635" y="8646"/>
                    <a:pt x="1542" y="15044"/>
                    <a:pt x="1916" y="18080"/>
                  </a:cubicBezTo>
                  <a:cubicBezTo>
                    <a:pt x="1962" y="18641"/>
                    <a:pt x="2009" y="19061"/>
                    <a:pt x="2102" y="19621"/>
                  </a:cubicBezTo>
                  <a:cubicBezTo>
                    <a:pt x="2709" y="24478"/>
                    <a:pt x="3970" y="28354"/>
                    <a:pt x="4017" y="28681"/>
                  </a:cubicBezTo>
                  <a:cubicBezTo>
                    <a:pt x="4064" y="28962"/>
                    <a:pt x="1729" y="37648"/>
                    <a:pt x="1589" y="39516"/>
                  </a:cubicBezTo>
                  <a:cubicBezTo>
                    <a:pt x="1495" y="39796"/>
                    <a:pt x="1589" y="40030"/>
                    <a:pt x="1682" y="40077"/>
                  </a:cubicBezTo>
                  <a:cubicBezTo>
                    <a:pt x="6053" y="42980"/>
                    <a:pt x="13294" y="43787"/>
                    <a:pt x="17455" y="43787"/>
                  </a:cubicBezTo>
                  <a:cubicBezTo>
                    <a:pt x="19252" y="43787"/>
                    <a:pt x="20474" y="43636"/>
                    <a:pt x="20643" y="43439"/>
                  </a:cubicBezTo>
                  <a:lnTo>
                    <a:pt x="20643" y="43439"/>
                  </a:lnTo>
                  <a:cubicBezTo>
                    <a:pt x="20643" y="43439"/>
                    <a:pt x="20642" y="43439"/>
                    <a:pt x="20642" y="43439"/>
                  </a:cubicBezTo>
                  <a:cubicBezTo>
                    <a:pt x="20596" y="43439"/>
                    <a:pt x="20596" y="37825"/>
                    <a:pt x="20549" y="35453"/>
                  </a:cubicBezTo>
                  <a:cubicBezTo>
                    <a:pt x="20503" y="32978"/>
                    <a:pt x="19662" y="29195"/>
                    <a:pt x="19475" y="28681"/>
                  </a:cubicBezTo>
                  <a:cubicBezTo>
                    <a:pt x="19008" y="27280"/>
                    <a:pt x="13264" y="25926"/>
                    <a:pt x="12750" y="25552"/>
                  </a:cubicBezTo>
                  <a:cubicBezTo>
                    <a:pt x="12517" y="25412"/>
                    <a:pt x="10835" y="21022"/>
                    <a:pt x="9341" y="16305"/>
                  </a:cubicBezTo>
                  <a:cubicBezTo>
                    <a:pt x="7847" y="11682"/>
                    <a:pt x="6586" y="6732"/>
                    <a:pt x="6165" y="5798"/>
                  </a:cubicBezTo>
                  <a:cubicBezTo>
                    <a:pt x="6305" y="5704"/>
                    <a:pt x="6399" y="5657"/>
                    <a:pt x="6446" y="5611"/>
                  </a:cubicBezTo>
                  <a:cubicBezTo>
                    <a:pt x="6539" y="5564"/>
                    <a:pt x="6586" y="5471"/>
                    <a:pt x="6586" y="5424"/>
                  </a:cubicBezTo>
                  <a:cubicBezTo>
                    <a:pt x="7006" y="4723"/>
                    <a:pt x="7286" y="3369"/>
                    <a:pt x="7099" y="3042"/>
                  </a:cubicBezTo>
                  <a:cubicBezTo>
                    <a:pt x="6913" y="2669"/>
                    <a:pt x="6399" y="2342"/>
                    <a:pt x="5885" y="2108"/>
                  </a:cubicBezTo>
                  <a:cubicBezTo>
                    <a:pt x="5885" y="1501"/>
                    <a:pt x="5838" y="987"/>
                    <a:pt x="5698" y="707"/>
                  </a:cubicBezTo>
                  <a:cubicBezTo>
                    <a:pt x="5577" y="417"/>
                    <a:pt x="5281" y="239"/>
                    <a:pt x="4978" y="239"/>
                  </a:cubicBezTo>
                  <a:cubicBezTo>
                    <a:pt x="4696" y="239"/>
                    <a:pt x="4408" y="393"/>
                    <a:pt x="4251" y="754"/>
                  </a:cubicBezTo>
                  <a:cubicBezTo>
                    <a:pt x="4251" y="801"/>
                    <a:pt x="4251" y="847"/>
                    <a:pt x="4204" y="941"/>
                  </a:cubicBezTo>
                  <a:cubicBezTo>
                    <a:pt x="4111" y="707"/>
                    <a:pt x="4064" y="474"/>
                    <a:pt x="3970" y="333"/>
                  </a:cubicBezTo>
                  <a:cubicBezTo>
                    <a:pt x="3825" y="125"/>
                    <a:pt x="3577" y="1"/>
                    <a:pt x="3319" y="1"/>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8"/>
            <p:cNvSpPr/>
            <p:nvPr/>
          </p:nvSpPr>
          <p:spPr>
            <a:xfrm>
              <a:off x="4610101" y="1856477"/>
              <a:ext cx="418881" cy="1530828"/>
            </a:xfrm>
            <a:custGeom>
              <a:avLst/>
              <a:gdLst/>
              <a:ahLst/>
              <a:cxnLst/>
              <a:rect l="l" t="t" r="r" b="b"/>
              <a:pathLst>
                <a:path w="23165" h="84658" extrusionOk="0">
                  <a:moveTo>
                    <a:pt x="5608" y="1"/>
                  </a:moveTo>
                  <a:cubicBezTo>
                    <a:pt x="4168" y="1"/>
                    <a:pt x="2949" y="2820"/>
                    <a:pt x="2662" y="5973"/>
                  </a:cubicBezTo>
                  <a:cubicBezTo>
                    <a:pt x="1261" y="21899"/>
                    <a:pt x="0" y="52675"/>
                    <a:pt x="467" y="57766"/>
                  </a:cubicBezTo>
                  <a:cubicBezTo>
                    <a:pt x="327" y="63650"/>
                    <a:pt x="140" y="70889"/>
                    <a:pt x="3503" y="76446"/>
                  </a:cubicBezTo>
                  <a:cubicBezTo>
                    <a:pt x="4110" y="77567"/>
                    <a:pt x="5138" y="77847"/>
                    <a:pt x="5138" y="77847"/>
                  </a:cubicBezTo>
                  <a:cubicBezTo>
                    <a:pt x="6585" y="80416"/>
                    <a:pt x="8267" y="80509"/>
                    <a:pt x="8267" y="80509"/>
                  </a:cubicBezTo>
                  <a:cubicBezTo>
                    <a:pt x="10032" y="82157"/>
                    <a:pt x="11534" y="82289"/>
                    <a:pt x="11969" y="82289"/>
                  </a:cubicBezTo>
                  <a:cubicBezTo>
                    <a:pt x="12052" y="82289"/>
                    <a:pt x="12096" y="82284"/>
                    <a:pt x="12096" y="82284"/>
                  </a:cubicBezTo>
                  <a:cubicBezTo>
                    <a:pt x="12096" y="82284"/>
                    <a:pt x="13447" y="84658"/>
                    <a:pt x="15149" y="84658"/>
                  </a:cubicBezTo>
                  <a:cubicBezTo>
                    <a:pt x="15371" y="84658"/>
                    <a:pt x="15600" y="84617"/>
                    <a:pt x="15832" y="84526"/>
                  </a:cubicBezTo>
                  <a:cubicBezTo>
                    <a:pt x="18027" y="83638"/>
                    <a:pt x="15132" y="79622"/>
                    <a:pt x="14898" y="76399"/>
                  </a:cubicBezTo>
                  <a:cubicBezTo>
                    <a:pt x="14665" y="73597"/>
                    <a:pt x="14711" y="70328"/>
                    <a:pt x="14898" y="67246"/>
                  </a:cubicBezTo>
                  <a:cubicBezTo>
                    <a:pt x="14993" y="67009"/>
                    <a:pt x="15114" y="66884"/>
                    <a:pt x="15257" y="66884"/>
                  </a:cubicBezTo>
                  <a:cubicBezTo>
                    <a:pt x="15536" y="66884"/>
                    <a:pt x="15897" y="67362"/>
                    <a:pt x="16299" y="68413"/>
                  </a:cubicBezTo>
                  <a:cubicBezTo>
                    <a:pt x="16882" y="70073"/>
                    <a:pt x="17982" y="76902"/>
                    <a:pt x="20303" y="76902"/>
                  </a:cubicBezTo>
                  <a:cubicBezTo>
                    <a:pt x="20398" y="76902"/>
                    <a:pt x="20496" y="76890"/>
                    <a:pt x="20596" y="76866"/>
                  </a:cubicBezTo>
                  <a:cubicBezTo>
                    <a:pt x="23164" y="76306"/>
                    <a:pt x="21436" y="65938"/>
                    <a:pt x="20082" y="63136"/>
                  </a:cubicBezTo>
                  <a:cubicBezTo>
                    <a:pt x="19195" y="61362"/>
                    <a:pt x="17607" y="59026"/>
                    <a:pt x="16626" y="57625"/>
                  </a:cubicBezTo>
                  <a:cubicBezTo>
                    <a:pt x="15926" y="54683"/>
                    <a:pt x="13077" y="18489"/>
                    <a:pt x="8407" y="3965"/>
                  </a:cubicBezTo>
                  <a:cubicBezTo>
                    <a:pt x="7505" y="1116"/>
                    <a:pt x="6513" y="1"/>
                    <a:pt x="5608" y="1"/>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4766333" y="3106141"/>
              <a:ext cx="63343" cy="240262"/>
            </a:xfrm>
            <a:custGeom>
              <a:avLst/>
              <a:gdLst/>
              <a:ahLst/>
              <a:cxnLst/>
              <a:rect l="l" t="t" r="r" b="b"/>
              <a:pathLst>
                <a:path w="3503" h="13287" extrusionOk="0">
                  <a:moveTo>
                    <a:pt x="250" y="1"/>
                  </a:moveTo>
                  <a:cubicBezTo>
                    <a:pt x="223" y="1"/>
                    <a:pt x="187" y="41"/>
                    <a:pt x="187" y="98"/>
                  </a:cubicBezTo>
                  <a:cubicBezTo>
                    <a:pt x="0" y="4442"/>
                    <a:pt x="1168" y="9532"/>
                    <a:pt x="3363" y="13268"/>
                  </a:cubicBezTo>
                  <a:cubicBezTo>
                    <a:pt x="3388" y="13281"/>
                    <a:pt x="3409" y="13287"/>
                    <a:pt x="3428" y="13287"/>
                  </a:cubicBezTo>
                  <a:cubicBezTo>
                    <a:pt x="3478" y="13287"/>
                    <a:pt x="3503" y="13243"/>
                    <a:pt x="3503" y="13175"/>
                  </a:cubicBezTo>
                  <a:cubicBezTo>
                    <a:pt x="2615" y="10980"/>
                    <a:pt x="1681" y="8832"/>
                    <a:pt x="1168" y="6497"/>
                  </a:cubicBezTo>
                  <a:cubicBezTo>
                    <a:pt x="654" y="4395"/>
                    <a:pt x="514" y="2200"/>
                    <a:pt x="280" y="52"/>
                  </a:cubicBezTo>
                  <a:cubicBezTo>
                    <a:pt x="280" y="16"/>
                    <a:pt x="267"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p:nvPr/>
          </p:nvSpPr>
          <p:spPr>
            <a:xfrm>
              <a:off x="4687783" y="3099975"/>
              <a:ext cx="73487" cy="212686"/>
            </a:xfrm>
            <a:custGeom>
              <a:avLst/>
              <a:gdLst/>
              <a:ahLst/>
              <a:cxnLst/>
              <a:rect l="l" t="t" r="r" b="b"/>
              <a:pathLst>
                <a:path w="4064" h="11762" extrusionOk="0">
                  <a:moveTo>
                    <a:pt x="60" y="1"/>
                  </a:moveTo>
                  <a:cubicBezTo>
                    <a:pt x="29" y="1"/>
                    <a:pt x="1" y="24"/>
                    <a:pt x="1" y="66"/>
                  </a:cubicBezTo>
                  <a:cubicBezTo>
                    <a:pt x="328" y="4362"/>
                    <a:pt x="1542" y="8145"/>
                    <a:pt x="3971" y="11741"/>
                  </a:cubicBezTo>
                  <a:cubicBezTo>
                    <a:pt x="4002" y="11757"/>
                    <a:pt x="4022" y="11762"/>
                    <a:pt x="4036" y="11762"/>
                  </a:cubicBezTo>
                  <a:cubicBezTo>
                    <a:pt x="4064" y="11762"/>
                    <a:pt x="4064" y="11741"/>
                    <a:pt x="4064" y="11741"/>
                  </a:cubicBezTo>
                  <a:cubicBezTo>
                    <a:pt x="1028" y="5903"/>
                    <a:pt x="421" y="2214"/>
                    <a:pt x="141" y="112"/>
                  </a:cubicBezTo>
                  <a:cubicBezTo>
                    <a:pt x="141" y="35"/>
                    <a:pt x="99"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8"/>
            <p:cNvSpPr/>
            <p:nvPr/>
          </p:nvSpPr>
          <p:spPr>
            <a:xfrm>
              <a:off x="4643879" y="3098202"/>
              <a:ext cx="59130" cy="166323"/>
            </a:xfrm>
            <a:custGeom>
              <a:avLst/>
              <a:gdLst/>
              <a:ahLst/>
              <a:cxnLst/>
              <a:rect l="l" t="t" r="r" b="b"/>
              <a:pathLst>
                <a:path w="3270" h="9198" extrusionOk="0">
                  <a:moveTo>
                    <a:pt x="53" y="0"/>
                  </a:moveTo>
                  <a:cubicBezTo>
                    <a:pt x="24" y="0"/>
                    <a:pt x="0" y="24"/>
                    <a:pt x="0" y="70"/>
                  </a:cubicBezTo>
                  <a:cubicBezTo>
                    <a:pt x="654" y="3900"/>
                    <a:pt x="981" y="5441"/>
                    <a:pt x="3223" y="9177"/>
                  </a:cubicBezTo>
                  <a:cubicBezTo>
                    <a:pt x="3238" y="9193"/>
                    <a:pt x="3249" y="9198"/>
                    <a:pt x="3256" y="9198"/>
                  </a:cubicBezTo>
                  <a:cubicBezTo>
                    <a:pt x="3270" y="9198"/>
                    <a:pt x="3270" y="9177"/>
                    <a:pt x="3270" y="9177"/>
                  </a:cubicBezTo>
                  <a:cubicBezTo>
                    <a:pt x="1728" y="5721"/>
                    <a:pt x="841" y="3666"/>
                    <a:pt x="141" y="70"/>
                  </a:cubicBezTo>
                  <a:cubicBezTo>
                    <a:pt x="117" y="24"/>
                    <a:pt x="82"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a:off x="4599125" y="1811578"/>
              <a:ext cx="247441" cy="416404"/>
            </a:xfrm>
            <a:custGeom>
              <a:avLst/>
              <a:gdLst/>
              <a:ahLst/>
              <a:cxnLst/>
              <a:rect l="l" t="t" r="r" b="b"/>
              <a:pathLst>
                <a:path w="13684" h="23028" extrusionOk="0">
                  <a:moveTo>
                    <a:pt x="6883" y="1"/>
                  </a:moveTo>
                  <a:cubicBezTo>
                    <a:pt x="6057" y="1"/>
                    <a:pt x="5207" y="839"/>
                    <a:pt x="4343" y="2806"/>
                  </a:cubicBezTo>
                  <a:cubicBezTo>
                    <a:pt x="2335" y="7242"/>
                    <a:pt x="0" y="23027"/>
                    <a:pt x="0" y="23027"/>
                  </a:cubicBezTo>
                  <a:lnTo>
                    <a:pt x="13684" y="18217"/>
                  </a:lnTo>
                  <a:cubicBezTo>
                    <a:pt x="13684" y="18217"/>
                    <a:pt x="12376" y="9764"/>
                    <a:pt x="10508" y="4907"/>
                  </a:cubicBezTo>
                  <a:cubicBezTo>
                    <a:pt x="9375" y="1990"/>
                    <a:pt x="8157" y="1"/>
                    <a:pt x="688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4623608" y="2072581"/>
              <a:ext cx="152671" cy="52096"/>
            </a:xfrm>
            <a:custGeom>
              <a:avLst/>
              <a:gdLst/>
              <a:ahLst/>
              <a:cxnLst/>
              <a:rect l="l" t="t" r="r" b="b"/>
              <a:pathLst>
                <a:path w="8443" h="2881" extrusionOk="0">
                  <a:moveTo>
                    <a:pt x="47" y="0"/>
                  </a:moveTo>
                  <a:cubicBezTo>
                    <a:pt x="47" y="140"/>
                    <a:pt x="1" y="234"/>
                    <a:pt x="1" y="421"/>
                  </a:cubicBezTo>
                  <a:cubicBezTo>
                    <a:pt x="2943" y="467"/>
                    <a:pt x="5792" y="1448"/>
                    <a:pt x="8360" y="2849"/>
                  </a:cubicBezTo>
                  <a:cubicBezTo>
                    <a:pt x="8371" y="2872"/>
                    <a:pt x="8383" y="2880"/>
                    <a:pt x="8393" y="2880"/>
                  </a:cubicBezTo>
                  <a:cubicBezTo>
                    <a:pt x="8424" y="2880"/>
                    <a:pt x="8442" y="2791"/>
                    <a:pt x="8407" y="2756"/>
                  </a:cubicBezTo>
                  <a:cubicBezTo>
                    <a:pt x="5978" y="1121"/>
                    <a:pt x="3036" y="140"/>
                    <a:pt x="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p:nvPr/>
          </p:nvSpPr>
          <p:spPr>
            <a:xfrm>
              <a:off x="4660768" y="1812049"/>
              <a:ext cx="63361" cy="99255"/>
            </a:xfrm>
            <a:custGeom>
              <a:avLst/>
              <a:gdLst/>
              <a:ahLst/>
              <a:cxnLst/>
              <a:rect l="l" t="t" r="r" b="b"/>
              <a:pathLst>
                <a:path w="3504" h="5489" extrusionOk="0">
                  <a:moveTo>
                    <a:pt x="3345" y="1"/>
                  </a:moveTo>
                  <a:cubicBezTo>
                    <a:pt x="3305" y="1"/>
                    <a:pt x="3270" y="24"/>
                    <a:pt x="3223" y="71"/>
                  </a:cubicBezTo>
                  <a:cubicBezTo>
                    <a:pt x="3036" y="1565"/>
                    <a:pt x="2336" y="2966"/>
                    <a:pt x="1168" y="4087"/>
                  </a:cubicBezTo>
                  <a:cubicBezTo>
                    <a:pt x="888" y="4321"/>
                    <a:pt x="561" y="4554"/>
                    <a:pt x="234" y="4788"/>
                  </a:cubicBezTo>
                  <a:cubicBezTo>
                    <a:pt x="187" y="5021"/>
                    <a:pt x="94" y="5255"/>
                    <a:pt x="0" y="5488"/>
                  </a:cubicBezTo>
                  <a:cubicBezTo>
                    <a:pt x="1495" y="4601"/>
                    <a:pt x="2709" y="3200"/>
                    <a:pt x="3270" y="1519"/>
                  </a:cubicBezTo>
                  <a:cubicBezTo>
                    <a:pt x="3363" y="1052"/>
                    <a:pt x="3503" y="538"/>
                    <a:pt x="3503" y="71"/>
                  </a:cubicBezTo>
                  <a:cubicBezTo>
                    <a:pt x="3433" y="24"/>
                    <a:pt x="3386" y="1"/>
                    <a:pt x="3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4620227" y="2101296"/>
              <a:ext cx="205236" cy="72637"/>
            </a:xfrm>
            <a:custGeom>
              <a:avLst/>
              <a:gdLst/>
              <a:ahLst/>
              <a:cxnLst/>
              <a:rect l="l" t="t" r="r" b="b"/>
              <a:pathLst>
                <a:path w="11350" h="4017" extrusionOk="0">
                  <a:moveTo>
                    <a:pt x="11349" y="0"/>
                  </a:moveTo>
                  <a:cubicBezTo>
                    <a:pt x="10789" y="94"/>
                    <a:pt x="6539" y="1588"/>
                    <a:pt x="5698" y="1868"/>
                  </a:cubicBezTo>
                  <a:cubicBezTo>
                    <a:pt x="4764" y="2195"/>
                    <a:pt x="935" y="3549"/>
                    <a:pt x="94" y="3970"/>
                  </a:cubicBezTo>
                  <a:cubicBezTo>
                    <a:pt x="1" y="3970"/>
                    <a:pt x="94" y="4016"/>
                    <a:pt x="94" y="4016"/>
                  </a:cubicBezTo>
                  <a:cubicBezTo>
                    <a:pt x="1075" y="3783"/>
                    <a:pt x="4858" y="2429"/>
                    <a:pt x="5792" y="2102"/>
                  </a:cubicBezTo>
                  <a:cubicBezTo>
                    <a:pt x="6726" y="1728"/>
                    <a:pt x="10929" y="234"/>
                    <a:pt x="11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5515324" y="3036244"/>
              <a:ext cx="160464" cy="147047"/>
            </a:xfrm>
            <a:custGeom>
              <a:avLst/>
              <a:gdLst/>
              <a:ahLst/>
              <a:cxnLst/>
              <a:rect l="l" t="t" r="r" b="b"/>
              <a:pathLst>
                <a:path w="8874" h="8132" extrusionOk="0">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3741579" y="1507285"/>
              <a:ext cx="162996" cy="147264"/>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5197854" y="2045168"/>
              <a:ext cx="76869" cy="70594"/>
            </a:xfrm>
            <a:custGeom>
              <a:avLst/>
              <a:gdLst/>
              <a:ahLst/>
              <a:cxnLst/>
              <a:rect l="l" t="t" r="r" b="b"/>
              <a:pathLst>
                <a:path w="4251" h="3904" extrusionOk="0">
                  <a:moveTo>
                    <a:pt x="981" y="0"/>
                  </a:moveTo>
                  <a:cubicBezTo>
                    <a:pt x="937" y="0"/>
                    <a:pt x="891" y="7"/>
                    <a:pt x="841" y="22"/>
                  </a:cubicBezTo>
                  <a:cubicBezTo>
                    <a:pt x="141" y="255"/>
                    <a:pt x="1" y="1470"/>
                    <a:pt x="234" y="2170"/>
                  </a:cubicBezTo>
                  <a:cubicBezTo>
                    <a:pt x="458" y="2887"/>
                    <a:pt x="1068" y="3904"/>
                    <a:pt x="1159" y="3904"/>
                  </a:cubicBezTo>
                  <a:cubicBezTo>
                    <a:pt x="1163" y="3904"/>
                    <a:pt x="1166" y="3902"/>
                    <a:pt x="1168" y="3898"/>
                  </a:cubicBezTo>
                  <a:cubicBezTo>
                    <a:pt x="2149" y="3431"/>
                    <a:pt x="4250" y="1796"/>
                    <a:pt x="3550" y="769"/>
                  </a:cubicBezTo>
                  <a:cubicBezTo>
                    <a:pt x="3433" y="613"/>
                    <a:pt x="3292" y="547"/>
                    <a:pt x="3139" y="547"/>
                  </a:cubicBezTo>
                  <a:cubicBezTo>
                    <a:pt x="2559" y="547"/>
                    <a:pt x="1810" y="1505"/>
                    <a:pt x="1588" y="2170"/>
                  </a:cubicBezTo>
                  <a:cubicBezTo>
                    <a:pt x="1632" y="1557"/>
                    <a:pt x="1635" y="0"/>
                    <a:pt x="981"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5477363" y="2498646"/>
              <a:ext cx="285450" cy="246483"/>
            </a:xfrm>
            <a:custGeom>
              <a:avLst/>
              <a:gdLst/>
              <a:ahLst/>
              <a:cxnLst/>
              <a:rect l="l" t="t" r="r" b="b"/>
              <a:pathLst>
                <a:path w="15786" h="13631" extrusionOk="0">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4919185" y="3485729"/>
              <a:ext cx="21120" cy="22621"/>
            </a:xfrm>
            <a:custGeom>
              <a:avLst/>
              <a:gdLst/>
              <a:ahLst/>
              <a:cxnLst/>
              <a:rect l="l" t="t" r="r" b="b"/>
              <a:pathLst>
                <a:path w="1168" h="1251" extrusionOk="0">
                  <a:moveTo>
                    <a:pt x="558" y="1"/>
                  </a:moveTo>
                  <a:cubicBezTo>
                    <a:pt x="489" y="1"/>
                    <a:pt x="425" y="12"/>
                    <a:pt x="374" y="29"/>
                  </a:cubicBezTo>
                  <a:cubicBezTo>
                    <a:pt x="187" y="75"/>
                    <a:pt x="47" y="262"/>
                    <a:pt x="0" y="449"/>
                  </a:cubicBezTo>
                  <a:cubicBezTo>
                    <a:pt x="0" y="589"/>
                    <a:pt x="47" y="776"/>
                    <a:pt x="234" y="823"/>
                  </a:cubicBezTo>
                  <a:cubicBezTo>
                    <a:pt x="273" y="849"/>
                    <a:pt x="312" y="860"/>
                    <a:pt x="350" y="860"/>
                  </a:cubicBezTo>
                  <a:cubicBezTo>
                    <a:pt x="448" y="860"/>
                    <a:pt x="540" y="784"/>
                    <a:pt x="607" y="683"/>
                  </a:cubicBezTo>
                  <a:cubicBezTo>
                    <a:pt x="654" y="496"/>
                    <a:pt x="514" y="356"/>
                    <a:pt x="420" y="309"/>
                  </a:cubicBezTo>
                  <a:lnTo>
                    <a:pt x="420" y="309"/>
                  </a:lnTo>
                  <a:cubicBezTo>
                    <a:pt x="467" y="356"/>
                    <a:pt x="467" y="449"/>
                    <a:pt x="467" y="542"/>
                  </a:cubicBezTo>
                  <a:cubicBezTo>
                    <a:pt x="444" y="612"/>
                    <a:pt x="397" y="648"/>
                    <a:pt x="350" y="648"/>
                  </a:cubicBezTo>
                  <a:cubicBezTo>
                    <a:pt x="304" y="648"/>
                    <a:pt x="257" y="612"/>
                    <a:pt x="234" y="542"/>
                  </a:cubicBezTo>
                  <a:cubicBezTo>
                    <a:pt x="187" y="496"/>
                    <a:pt x="234" y="309"/>
                    <a:pt x="280" y="262"/>
                  </a:cubicBezTo>
                  <a:cubicBezTo>
                    <a:pt x="337" y="220"/>
                    <a:pt x="398" y="203"/>
                    <a:pt x="460" y="203"/>
                  </a:cubicBezTo>
                  <a:cubicBezTo>
                    <a:pt x="600" y="203"/>
                    <a:pt x="743" y="291"/>
                    <a:pt x="841" y="356"/>
                  </a:cubicBezTo>
                  <a:cubicBezTo>
                    <a:pt x="1152" y="712"/>
                    <a:pt x="785" y="1153"/>
                    <a:pt x="426" y="1153"/>
                  </a:cubicBezTo>
                  <a:cubicBezTo>
                    <a:pt x="409" y="1153"/>
                    <a:pt x="391" y="1152"/>
                    <a:pt x="374" y="1150"/>
                  </a:cubicBezTo>
                  <a:lnTo>
                    <a:pt x="374" y="1196"/>
                  </a:lnTo>
                  <a:cubicBezTo>
                    <a:pt x="455" y="1223"/>
                    <a:pt x="551" y="1250"/>
                    <a:pt x="654" y="1250"/>
                  </a:cubicBezTo>
                  <a:cubicBezTo>
                    <a:pt x="729" y="1250"/>
                    <a:pt x="808" y="1236"/>
                    <a:pt x="887" y="1196"/>
                  </a:cubicBezTo>
                  <a:cubicBezTo>
                    <a:pt x="1074" y="1056"/>
                    <a:pt x="1168" y="916"/>
                    <a:pt x="1168" y="729"/>
                  </a:cubicBezTo>
                  <a:cubicBezTo>
                    <a:pt x="1168" y="542"/>
                    <a:pt x="1121" y="309"/>
                    <a:pt x="934" y="122"/>
                  </a:cubicBezTo>
                  <a:cubicBezTo>
                    <a:pt x="816" y="33"/>
                    <a:pt x="678"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5112559" y="3725900"/>
              <a:ext cx="21970" cy="18209"/>
            </a:xfrm>
            <a:custGeom>
              <a:avLst/>
              <a:gdLst/>
              <a:ahLst/>
              <a:cxnLst/>
              <a:rect l="l" t="t" r="r" b="b"/>
              <a:pathLst>
                <a:path w="1215" h="1007" extrusionOk="0">
                  <a:moveTo>
                    <a:pt x="548" y="1"/>
                  </a:moveTo>
                  <a:cubicBezTo>
                    <a:pt x="371" y="1"/>
                    <a:pt x="196" y="121"/>
                    <a:pt x="94" y="290"/>
                  </a:cubicBezTo>
                  <a:cubicBezTo>
                    <a:pt x="1" y="524"/>
                    <a:pt x="187" y="851"/>
                    <a:pt x="468" y="991"/>
                  </a:cubicBezTo>
                  <a:lnTo>
                    <a:pt x="608" y="991"/>
                  </a:lnTo>
                  <a:cubicBezTo>
                    <a:pt x="650" y="1001"/>
                    <a:pt x="694" y="1007"/>
                    <a:pt x="739" y="1007"/>
                  </a:cubicBezTo>
                  <a:cubicBezTo>
                    <a:pt x="892" y="1007"/>
                    <a:pt x="1049" y="938"/>
                    <a:pt x="1121" y="757"/>
                  </a:cubicBezTo>
                  <a:cubicBezTo>
                    <a:pt x="1215" y="477"/>
                    <a:pt x="981" y="150"/>
                    <a:pt x="748" y="57"/>
                  </a:cubicBezTo>
                  <a:cubicBezTo>
                    <a:pt x="684" y="18"/>
                    <a:pt x="616"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p:nvPr/>
          </p:nvSpPr>
          <p:spPr>
            <a:xfrm>
              <a:off x="5215593" y="3737726"/>
              <a:ext cx="22820" cy="18209"/>
            </a:xfrm>
            <a:custGeom>
              <a:avLst/>
              <a:gdLst/>
              <a:ahLst/>
              <a:cxnLst/>
              <a:rect l="l" t="t" r="r" b="b"/>
              <a:pathLst>
                <a:path w="1262" h="1007" extrusionOk="0">
                  <a:moveTo>
                    <a:pt x="587" y="1"/>
                  </a:moveTo>
                  <a:cubicBezTo>
                    <a:pt x="398" y="1"/>
                    <a:pt x="208" y="121"/>
                    <a:pt x="140" y="290"/>
                  </a:cubicBezTo>
                  <a:cubicBezTo>
                    <a:pt x="0" y="570"/>
                    <a:pt x="187" y="850"/>
                    <a:pt x="467" y="991"/>
                  </a:cubicBezTo>
                  <a:lnTo>
                    <a:pt x="654" y="991"/>
                  </a:lnTo>
                  <a:cubicBezTo>
                    <a:pt x="694" y="1001"/>
                    <a:pt x="737" y="1006"/>
                    <a:pt x="779" y="1006"/>
                  </a:cubicBezTo>
                  <a:cubicBezTo>
                    <a:pt x="933" y="1006"/>
                    <a:pt x="1084" y="930"/>
                    <a:pt x="1121" y="710"/>
                  </a:cubicBezTo>
                  <a:cubicBezTo>
                    <a:pt x="1261" y="430"/>
                    <a:pt x="1028" y="150"/>
                    <a:pt x="794" y="56"/>
                  </a:cubicBezTo>
                  <a:cubicBezTo>
                    <a:pt x="730" y="18"/>
                    <a:pt x="659"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8"/>
            <p:cNvSpPr/>
            <p:nvPr/>
          </p:nvSpPr>
          <p:spPr>
            <a:xfrm>
              <a:off x="5192791" y="3891590"/>
              <a:ext cx="16907" cy="20126"/>
            </a:xfrm>
            <a:custGeom>
              <a:avLst/>
              <a:gdLst/>
              <a:ahLst/>
              <a:cxnLst/>
              <a:rect l="l" t="t" r="r" b="b"/>
              <a:pathLst>
                <a:path w="935" h="1113" extrusionOk="0">
                  <a:moveTo>
                    <a:pt x="467" y="0"/>
                  </a:moveTo>
                  <a:cubicBezTo>
                    <a:pt x="467" y="0"/>
                    <a:pt x="421" y="0"/>
                    <a:pt x="421" y="47"/>
                  </a:cubicBezTo>
                  <a:cubicBezTo>
                    <a:pt x="514" y="281"/>
                    <a:pt x="514" y="514"/>
                    <a:pt x="467" y="748"/>
                  </a:cubicBezTo>
                  <a:cubicBezTo>
                    <a:pt x="467" y="794"/>
                    <a:pt x="421" y="888"/>
                    <a:pt x="327" y="888"/>
                  </a:cubicBezTo>
                  <a:cubicBezTo>
                    <a:pt x="281" y="888"/>
                    <a:pt x="281" y="748"/>
                    <a:pt x="281" y="701"/>
                  </a:cubicBezTo>
                  <a:lnTo>
                    <a:pt x="281" y="467"/>
                  </a:lnTo>
                  <a:lnTo>
                    <a:pt x="234" y="467"/>
                  </a:lnTo>
                  <a:cubicBezTo>
                    <a:pt x="47" y="561"/>
                    <a:pt x="0" y="794"/>
                    <a:pt x="94" y="934"/>
                  </a:cubicBezTo>
                  <a:cubicBezTo>
                    <a:pt x="161" y="1035"/>
                    <a:pt x="253" y="1112"/>
                    <a:pt x="368" y="1112"/>
                  </a:cubicBezTo>
                  <a:cubicBezTo>
                    <a:pt x="413" y="1112"/>
                    <a:pt x="462" y="1101"/>
                    <a:pt x="514" y="1075"/>
                  </a:cubicBezTo>
                  <a:cubicBezTo>
                    <a:pt x="934" y="934"/>
                    <a:pt x="654" y="234"/>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8"/>
            <p:cNvSpPr/>
            <p:nvPr/>
          </p:nvSpPr>
          <p:spPr>
            <a:xfrm>
              <a:off x="4833890" y="3870217"/>
              <a:ext cx="442171" cy="347943"/>
            </a:xfrm>
            <a:custGeom>
              <a:avLst/>
              <a:gdLst/>
              <a:ahLst/>
              <a:cxnLst/>
              <a:rect l="l" t="t" r="r" b="b"/>
              <a:pathLst>
                <a:path w="24453" h="19242" extrusionOk="0">
                  <a:moveTo>
                    <a:pt x="3650" y="0"/>
                  </a:moveTo>
                  <a:cubicBezTo>
                    <a:pt x="3579" y="0"/>
                    <a:pt x="3529" y="5"/>
                    <a:pt x="3503" y="15"/>
                  </a:cubicBezTo>
                  <a:cubicBezTo>
                    <a:pt x="2756" y="295"/>
                    <a:pt x="3129" y="1369"/>
                    <a:pt x="3083" y="1463"/>
                  </a:cubicBezTo>
                  <a:cubicBezTo>
                    <a:pt x="3036" y="1556"/>
                    <a:pt x="0" y="6927"/>
                    <a:pt x="794" y="11083"/>
                  </a:cubicBezTo>
                  <a:cubicBezTo>
                    <a:pt x="1635" y="15286"/>
                    <a:pt x="5651" y="19022"/>
                    <a:pt x="10228" y="19209"/>
                  </a:cubicBezTo>
                  <a:cubicBezTo>
                    <a:pt x="10759" y="19231"/>
                    <a:pt x="11253" y="19242"/>
                    <a:pt x="11712" y="19242"/>
                  </a:cubicBezTo>
                  <a:cubicBezTo>
                    <a:pt x="15128" y="19242"/>
                    <a:pt x="16621" y="18670"/>
                    <a:pt x="17280" y="18135"/>
                  </a:cubicBezTo>
                  <a:cubicBezTo>
                    <a:pt x="18074" y="17575"/>
                    <a:pt x="16532" y="7814"/>
                    <a:pt x="23911" y="3844"/>
                  </a:cubicBezTo>
                  <a:cubicBezTo>
                    <a:pt x="24452" y="3619"/>
                    <a:pt x="5634" y="0"/>
                    <a:pt x="365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8"/>
            <p:cNvSpPr/>
            <p:nvPr/>
          </p:nvSpPr>
          <p:spPr>
            <a:xfrm>
              <a:off x="4898914" y="3892440"/>
              <a:ext cx="337763" cy="62746"/>
            </a:xfrm>
            <a:custGeom>
              <a:avLst/>
              <a:gdLst/>
              <a:ahLst/>
              <a:cxnLst/>
              <a:rect l="l" t="t" r="r" b="b"/>
              <a:pathLst>
                <a:path w="18679" h="3470" extrusionOk="0">
                  <a:moveTo>
                    <a:pt x="187" y="0"/>
                  </a:moveTo>
                  <a:cubicBezTo>
                    <a:pt x="0" y="0"/>
                    <a:pt x="0" y="140"/>
                    <a:pt x="187" y="140"/>
                  </a:cubicBezTo>
                  <a:cubicBezTo>
                    <a:pt x="3269" y="654"/>
                    <a:pt x="6305" y="1168"/>
                    <a:pt x="9434" y="1681"/>
                  </a:cubicBezTo>
                  <a:cubicBezTo>
                    <a:pt x="12516" y="2242"/>
                    <a:pt x="15552" y="2942"/>
                    <a:pt x="18634" y="3456"/>
                  </a:cubicBezTo>
                  <a:cubicBezTo>
                    <a:pt x="18643" y="3465"/>
                    <a:pt x="18651" y="3469"/>
                    <a:pt x="18656" y="3469"/>
                  </a:cubicBezTo>
                  <a:cubicBezTo>
                    <a:pt x="18679" y="3469"/>
                    <a:pt x="18671" y="3409"/>
                    <a:pt x="18634" y="3409"/>
                  </a:cubicBezTo>
                  <a:cubicBezTo>
                    <a:pt x="15645" y="2569"/>
                    <a:pt x="12563" y="2008"/>
                    <a:pt x="9481" y="1448"/>
                  </a:cubicBezTo>
                  <a:cubicBezTo>
                    <a:pt x="6398" y="887"/>
                    <a:pt x="3269" y="374"/>
                    <a:pt x="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a:off x="4969852" y="3917774"/>
              <a:ext cx="148638" cy="29565"/>
            </a:xfrm>
            <a:custGeom>
              <a:avLst/>
              <a:gdLst/>
              <a:ahLst/>
              <a:cxnLst/>
              <a:rect l="l" t="t" r="r" b="b"/>
              <a:pathLst>
                <a:path w="8220" h="1635" extrusionOk="0">
                  <a:moveTo>
                    <a:pt x="47" y="0"/>
                  </a:moveTo>
                  <a:cubicBezTo>
                    <a:pt x="0" y="0"/>
                    <a:pt x="0" y="94"/>
                    <a:pt x="47" y="94"/>
                  </a:cubicBezTo>
                  <a:cubicBezTo>
                    <a:pt x="2802" y="654"/>
                    <a:pt x="5511" y="1121"/>
                    <a:pt x="8220" y="1635"/>
                  </a:cubicBezTo>
                  <a:lnTo>
                    <a:pt x="8220" y="1588"/>
                  </a:lnTo>
                  <a:cubicBezTo>
                    <a:pt x="5558" y="934"/>
                    <a:pt x="2802" y="280"/>
                    <a:pt x="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9286706F-6E90-492E-AC18-4B52C21EF45B}"/>
              </a:ext>
            </a:extLst>
          </p:cNvPr>
          <p:cNvSpPr txBox="1"/>
          <p:nvPr/>
        </p:nvSpPr>
        <p:spPr>
          <a:xfrm>
            <a:off x="2774819" y="1002426"/>
            <a:ext cx="6236759" cy="3293209"/>
          </a:xfrm>
          <a:prstGeom prst="rect">
            <a:avLst/>
          </a:prstGeom>
          <a:noFill/>
        </p:spPr>
        <p:txBody>
          <a:bodyPr wrap="square" rtlCol="0">
            <a:spAutoFit/>
          </a:bodyPr>
          <a:lstStyle/>
          <a:p>
            <a:pPr marL="285750" indent="-285750">
              <a:buFont typeface="Arial" panose="020B0604020202020204" pitchFamily="34" charset="0"/>
              <a:buChar char="•"/>
            </a:pPr>
            <a:r>
              <a:rPr lang="en-AU" dirty="0"/>
              <a:t>Previous session follow-up- any feedback or sharing of strategies applied</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Children move from the preschool stage to the school stage.</a:t>
            </a:r>
          </a:p>
          <a:p>
            <a:pPr marL="285750" indent="-285750">
              <a:buFont typeface="Arial" panose="020B0604020202020204" pitchFamily="34" charset="0"/>
              <a:buChar char="•"/>
            </a:pPr>
            <a:r>
              <a:rPr lang="en-AU" dirty="0"/>
              <a:t>In </a:t>
            </a:r>
            <a:r>
              <a:rPr lang="en-AU" b="1" dirty="0"/>
              <a:t>preschool stage</a:t>
            </a:r>
            <a:r>
              <a:rPr lang="en-AU" dirty="0"/>
              <a:t>, children play and mostly think of themselves and have fun. </a:t>
            </a:r>
          </a:p>
          <a:p>
            <a:pPr marL="285750" indent="-285750">
              <a:buFont typeface="Arial" panose="020B0604020202020204" pitchFamily="34" charset="0"/>
              <a:buChar char="•"/>
            </a:pPr>
            <a:r>
              <a:rPr lang="en-AU" dirty="0"/>
              <a:t>At </a:t>
            </a:r>
            <a:r>
              <a:rPr lang="en-AU" b="1" dirty="0"/>
              <a:t>school stage, </a:t>
            </a:r>
            <a:r>
              <a:rPr lang="en-AU" dirty="0"/>
              <a:t>children have to do schoolwork, get along with others (socialisation), and only play after work is done. </a:t>
            </a:r>
          </a:p>
          <a:p>
            <a:pPr marL="285750" indent="-285750">
              <a:buFont typeface="Arial" panose="020B0604020202020204" pitchFamily="34" charset="0"/>
              <a:buChar char="•"/>
            </a:pPr>
            <a:r>
              <a:rPr lang="en-AU" dirty="0"/>
              <a:t>You could refer to these two different stages as the </a:t>
            </a:r>
            <a:r>
              <a:rPr lang="en-AU" b="1" dirty="0"/>
              <a:t>‘gratification stage’ </a:t>
            </a:r>
            <a:r>
              <a:rPr lang="en-AU" dirty="0"/>
              <a:t>and the </a:t>
            </a:r>
            <a:r>
              <a:rPr lang="en-AU" b="1" dirty="0"/>
              <a:t>‘delay of gratification stage’. </a:t>
            </a:r>
          </a:p>
          <a:p>
            <a:pPr marL="285750" indent="-285750">
              <a:buFont typeface="Arial" panose="020B0604020202020204" pitchFamily="34" charset="0"/>
              <a:buChar char="•"/>
            </a:pPr>
            <a:endParaRPr lang="en-AU" b="1" dirty="0"/>
          </a:p>
          <a:p>
            <a:pPr marL="285750" indent="-285750">
              <a:buFont typeface="Arial" panose="020B0604020202020204" pitchFamily="34" charset="0"/>
              <a:buChar char="•"/>
            </a:pPr>
            <a:r>
              <a:rPr lang="en-AU" b="1" dirty="0"/>
              <a:t>Question: </a:t>
            </a:r>
            <a:r>
              <a:rPr lang="en-AU" dirty="0"/>
              <a:t>Do you think children’s development of the maturity necessary to form social relationships (make friends, work cooperatively, share) and stay engaged in the process of learning, happens naturally? Or do think it is something that children learn and, therefore, have to be taught?</a:t>
            </a:r>
          </a:p>
          <a:p>
            <a:endParaRPr lang="en-AU"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sz="3200" dirty="0">
                <a:solidFill>
                  <a:schemeClr val="accent6">
                    <a:lumMod val="75000"/>
                  </a:schemeClr>
                </a:solidFill>
              </a:rPr>
              <a:t>High and Realistic Expectations</a:t>
            </a:r>
            <a:endParaRPr sz="3200" dirty="0">
              <a:solidFill>
                <a:schemeClr val="accent6">
                  <a:lumMod val="75000"/>
                </a:schemeClr>
              </a:solidFill>
            </a:endParaRPr>
          </a:p>
        </p:txBody>
      </p:sp>
      <p:grpSp>
        <p:nvGrpSpPr>
          <p:cNvPr id="249" name="Google Shape;249;p16"/>
          <p:cNvGrpSpPr/>
          <p:nvPr/>
        </p:nvGrpSpPr>
        <p:grpSpPr>
          <a:xfrm flipH="1">
            <a:off x="156789" y="1211943"/>
            <a:ext cx="3609668" cy="3404686"/>
            <a:chOff x="3147173" y="1560901"/>
            <a:chExt cx="2852492" cy="3113786"/>
          </a:xfrm>
        </p:grpSpPr>
        <p:grpSp>
          <p:nvGrpSpPr>
            <p:cNvPr id="250" name="Google Shape;250;p16"/>
            <p:cNvGrpSpPr/>
            <p:nvPr/>
          </p:nvGrpSpPr>
          <p:grpSpPr>
            <a:xfrm>
              <a:off x="3147173" y="1560901"/>
              <a:ext cx="2852492" cy="3113786"/>
              <a:chOff x="3147173" y="1560901"/>
              <a:chExt cx="2852492" cy="3113786"/>
            </a:xfrm>
          </p:grpSpPr>
          <p:sp>
            <p:nvSpPr>
              <p:cNvPr id="251" name="Google Shape;251;p16"/>
              <p:cNvSpPr/>
              <p:nvPr/>
            </p:nvSpPr>
            <p:spPr>
              <a:xfrm flipH="1">
                <a:off x="3147173" y="4484761"/>
                <a:ext cx="2852492" cy="189926"/>
              </a:xfrm>
              <a:custGeom>
                <a:avLst/>
                <a:gdLst/>
                <a:ahLst/>
                <a:cxnLst/>
                <a:rect l="l" t="t" r="r" b="b"/>
                <a:pathLst>
                  <a:path w="119903" h="12736" extrusionOk="0">
                    <a:moveTo>
                      <a:pt x="59932" y="0"/>
                    </a:moveTo>
                    <a:cubicBezTo>
                      <a:pt x="26811" y="0"/>
                      <a:pt x="1" y="2868"/>
                      <a:pt x="1" y="6387"/>
                    </a:cubicBezTo>
                    <a:cubicBezTo>
                      <a:pt x="1" y="9868"/>
                      <a:pt x="26811" y="12736"/>
                      <a:pt x="59932" y="12736"/>
                    </a:cubicBezTo>
                    <a:cubicBezTo>
                      <a:pt x="93053" y="12736"/>
                      <a:pt x="119902" y="9868"/>
                      <a:pt x="119902" y="6387"/>
                    </a:cubicBezTo>
                    <a:cubicBezTo>
                      <a:pt x="119902" y="2868"/>
                      <a:pt x="93053" y="0"/>
                      <a:pt x="59932"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3996701" y="2580473"/>
                <a:ext cx="639666" cy="621069"/>
              </a:xfrm>
              <a:custGeom>
                <a:avLst/>
                <a:gdLst/>
                <a:ahLst/>
                <a:cxnLst/>
                <a:rect l="l" t="t" r="r" b="b"/>
                <a:pathLst>
                  <a:path w="36736" h="35668" extrusionOk="0">
                    <a:moveTo>
                      <a:pt x="32610" y="0"/>
                    </a:moveTo>
                    <a:cubicBezTo>
                      <a:pt x="31636" y="0"/>
                      <a:pt x="30641" y="1106"/>
                      <a:pt x="30641" y="1106"/>
                    </a:cubicBezTo>
                    <a:cubicBezTo>
                      <a:pt x="30641" y="1106"/>
                      <a:pt x="30500" y="1066"/>
                      <a:pt x="30246" y="1066"/>
                    </a:cubicBezTo>
                    <a:cubicBezTo>
                      <a:pt x="29810" y="1066"/>
                      <a:pt x="29039" y="1182"/>
                      <a:pt x="28070" y="1811"/>
                    </a:cubicBezTo>
                    <a:cubicBezTo>
                      <a:pt x="28070" y="1811"/>
                      <a:pt x="28033" y="1805"/>
                      <a:pt x="27963" y="1805"/>
                    </a:cubicBezTo>
                    <a:cubicBezTo>
                      <a:pt x="27669" y="1805"/>
                      <a:pt x="26805" y="1913"/>
                      <a:pt x="25831" y="3054"/>
                    </a:cubicBezTo>
                    <a:cubicBezTo>
                      <a:pt x="25831" y="3054"/>
                      <a:pt x="25209" y="3096"/>
                      <a:pt x="24712" y="3718"/>
                    </a:cubicBezTo>
                    <a:cubicBezTo>
                      <a:pt x="21892" y="6827"/>
                      <a:pt x="21229" y="11388"/>
                      <a:pt x="20483" y="14954"/>
                    </a:cubicBezTo>
                    <a:cubicBezTo>
                      <a:pt x="19405" y="17898"/>
                      <a:pt x="18161" y="26190"/>
                      <a:pt x="17290" y="26522"/>
                    </a:cubicBezTo>
                    <a:cubicBezTo>
                      <a:pt x="15300" y="27102"/>
                      <a:pt x="9951" y="28471"/>
                      <a:pt x="4395" y="30876"/>
                    </a:cubicBezTo>
                    <a:cubicBezTo>
                      <a:pt x="664" y="32493"/>
                      <a:pt x="0" y="34193"/>
                      <a:pt x="3732" y="34980"/>
                    </a:cubicBezTo>
                    <a:cubicBezTo>
                      <a:pt x="6043" y="35467"/>
                      <a:pt x="8425" y="35667"/>
                      <a:pt x="10769" y="35667"/>
                    </a:cubicBezTo>
                    <a:cubicBezTo>
                      <a:pt x="15617" y="35667"/>
                      <a:pt x="20305" y="34811"/>
                      <a:pt x="23883" y="33861"/>
                    </a:cubicBezTo>
                    <a:cubicBezTo>
                      <a:pt x="25997" y="33322"/>
                      <a:pt x="31180" y="21381"/>
                      <a:pt x="31429" y="16530"/>
                    </a:cubicBezTo>
                    <a:cubicBezTo>
                      <a:pt x="32051" y="15825"/>
                      <a:pt x="32755" y="14954"/>
                      <a:pt x="33294" y="13876"/>
                    </a:cubicBezTo>
                    <a:cubicBezTo>
                      <a:pt x="34124" y="12176"/>
                      <a:pt x="36736" y="6164"/>
                      <a:pt x="35243" y="5459"/>
                    </a:cubicBezTo>
                    <a:cubicBezTo>
                      <a:pt x="35136" y="5413"/>
                      <a:pt x="35030" y="5391"/>
                      <a:pt x="34923" y="5391"/>
                    </a:cubicBezTo>
                    <a:cubicBezTo>
                      <a:pt x="33500" y="5391"/>
                      <a:pt x="32132" y="9260"/>
                      <a:pt x="31553" y="10186"/>
                    </a:cubicBezTo>
                    <a:cubicBezTo>
                      <a:pt x="31214" y="10744"/>
                      <a:pt x="30973" y="10989"/>
                      <a:pt x="30807" y="10989"/>
                    </a:cubicBezTo>
                    <a:cubicBezTo>
                      <a:pt x="30690" y="10989"/>
                      <a:pt x="30610" y="10866"/>
                      <a:pt x="30558" y="10642"/>
                    </a:cubicBezTo>
                    <a:cubicBezTo>
                      <a:pt x="30890" y="8693"/>
                      <a:pt x="31221" y="6703"/>
                      <a:pt x="31719" y="5045"/>
                    </a:cubicBezTo>
                    <a:cubicBezTo>
                      <a:pt x="32216" y="3096"/>
                      <a:pt x="34497" y="940"/>
                      <a:pt x="33253" y="193"/>
                    </a:cubicBezTo>
                    <a:cubicBezTo>
                      <a:pt x="33047" y="56"/>
                      <a:pt x="32829" y="0"/>
                      <a:pt x="32610" y="0"/>
                    </a:cubicBez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3969259" y="3056722"/>
                <a:ext cx="280864" cy="166063"/>
              </a:xfrm>
              <a:custGeom>
                <a:avLst/>
                <a:gdLst/>
                <a:ahLst/>
                <a:cxnLst/>
                <a:rect l="l" t="t" r="r" b="b"/>
                <a:pathLst>
                  <a:path w="16130" h="9537" extrusionOk="0">
                    <a:moveTo>
                      <a:pt x="13766" y="0"/>
                    </a:moveTo>
                    <a:cubicBezTo>
                      <a:pt x="13766" y="0"/>
                      <a:pt x="7257" y="1949"/>
                      <a:pt x="4313" y="3276"/>
                    </a:cubicBezTo>
                    <a:cubicBezTo>
                      <a:pt x="1328" y="4603"/>
                      <a:pt x="1" y="6261"/>
                      <a:pt x="4106" y="7878"/>
                    </a:cubicBezTo>
                    <a:cubicBezTo>
                      <a:pt x="8210" y="9495"/>
                      <a:pt x="16130" y="9537"/>
                      <a:pt x="16130" y="9537"/>
                    </a:cubicBezTo>
                    <a:lnTo>
                      <a:pt x="13766"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a:off x="4208959" y="3056722"/>
                <a:ext cx="1463" cy="731"/>
              </a:xfrm>
              <a:custGeom>
                <a:avLst/>
                <a:gdLst/>
                <a:ahLst/>
                <a:cxnLst/>
                <a:rect l="l" t="t" r="r" b="b"/>
                <a:pathLst>
                  <a:path w="84" h="42" extrusionOk="0">
                    <a:moveTo>
                      <a:pt x="83" y="0"/>
                    </a:moveTo>
                    <a:cubicBezTo>
                      <a:pt x="83" y="0"/>
                      <a:pt x="0" y="0"/>
                      <a:pt x="83" y="0"/>
                    </a:cubicBezTo>
                    <a:lnTo>
                      <a:pt x="83" y="42"/>
                    </a:lnTo>
                    <a:close/>
                  </a:path>
                </a:pathLst>
              </a:custGeom>
              <a:solidFill>
                <a:srgbClr val="DF8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a:off x="4213295" y="3214827"/>
                <a:ext cx="29601" cy="7958"/>
              </a:xfrm>
              <a:custGeom>
                <a:avLst/>
                <a:gdLst/>
                <a:ahLst/>
                <a:cxnLst/>
                <a:rect l="l" t="t" r="r" b="b"/>
                <a:pathLst>
                  <a:path w="1700" h="457" extrusionOk="0">
                    <a:moveTo>
                      <a:pt x="871" y="0"/>
                    </a:moveTo>
                    <a:cubicBezTo>
                      <a:pt x="498" y="0"/>
                      <a:pt x="207" y="125"/>
                      <a:pt x="0" y="415"/>
                    </a:cubicBezTo>
                    <a:lnTo>
                      <a:pt x="207" y="415"/>
                    </a:lnTo>
                    <a:cubicBezTo>
                      <a:pt x="332" y="249"/>
                      <a:pt x="622" y="125"/>
                      <a:pt x="829" y="125"/>
                    </a:cubicBezTo>
                    <a:cubicBezTo>
                      <a:pt x="1078" y="125"/>
                      <a:pt x="1327" y="249"/>
                      <a:pt x="1493" y="457"/>
                    </a:cubicBezTo>
                    <a:lnTo>
                      <a:pt x="1700" y="457"/>
                    </a:lnTo>
                    <a:cubicBezTo>
                      <a:pt x="1576" y="125"/>
                      <a:pt x="1244" y="0"/>
                      <a:pt x="871" y="0"/>
                    </a:cubicBezTo>
                    <a:close/>
                  </a:path>
                </a:pathLst>
              </a:custGeom>
              <a:solidFill>
                <a:srgbClr val="DF8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a:off x="4027747" y="3121688"/>
                <a:ext cx="39718" cy="39735"/>
              </a:xfrm>
              <a:custGeom>
                <a:avLst/>
                <a:gdLst/>
                <a:ahLst/>
                <a:cxnLst/>
                <a:rect l="l" t="t" r="r" b="b"/>
                <a:pathLst>
                  <a:path w="2281" h="2282" extrusionOk="0">
                    <a:moveTo>
                      <a:pt x="1161" y="167"/>
                    </a:moveTo>
                    <a:cubicBezTo>
                      <a:pt x="1659" y="167"/>
                      <a:pt x="2156" y="581"/>
                      <a:pt x="2156" y="1120"/>
                    </a:cubicBezTo>
                    <a:cubicBezTo>
                      <a:pt x="2156" y="1659"/>
                      <a:pt x="1742" y="2115"/>
                      <a:pt x="1161" y="2115"/>
                    </a:cubicBezTo>
                    <a:cubicBezTo>
                      <a:pt x="622" y="2115"/>
                      <a:pt x="166" y="1701"/>
                      <a:pt x="166" y="1120"/>
                    </a:cubicBezTo>
                    <a:cubicBezTo>
                      <a:pt x="166" y="623"/>
                      <a:pt x="581" y="167"/>
                      <a:pt x="1161" y="167"/>
                    </a:cubicBezTo>
                    <a:close/>
                    <a:moveTo>
                      <a:pt x="1161" y="1"/>
                    </a:moveTo>
                    <a:cubicBezTo>
                      <a:pt x="539" y="1"/>
                      <a:pt x="0" y="498"/>
                      <a:pt x="0" y="1120"/>
                    </a:cubicBezTo>
                    <a:cubicBezTo>
                      <a:pt x="0" y="1742"/>
                      <a:pt x="539" y="2281"/>
                      <a:pt x="1161" y="2281"/>
                    </a:cubicBezTo>
                    <a:cubicBezTo>
                      <a:pt x="1783" y="2281"/>
                      <a:pt x="2281" y="1742"/>
                      <a:pt x="2281" y="1120"/>
                    </a:cubicBezTo>
                    <a:cubicBezTo>
                      <a:pt x="2281" y="498"/>
                      <a:pt x="1783" y="1"/>
                      <a:pt x="1161" y="1"/>
                    </a:cubicBezTo>
                    <a:close/>
                  </a:path>
                </a:pathLst>
              </a:custGeom>
              <a:solidFill>
                <a:srgbClr val="DF8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a:off x="4148311" y="3121688"/>
                <a:ext cx="39718" cy="39735"/>
              </a:xfrm>
              <a:custGeom>
                <a:avLst/>
                <a:gdLst/>
                <a:ahLst/>
                <a:cxnLst/>
                <a:rect l="l" t="t" r="r" b="b"/>
                <a:pathLst>
                  <a:path w="2281" h="2282" extrusionOk="0">
                    <a:moveTo>
                      <a:pt x="1120" y="167"/>
                    </a:moveTo>
                    <a:cubicBezTo>
                      <a:pt x="1659" y="167"/>
                      <a:pt x="2115" y="581"/>
                      <a:pt x="2115" y="1120"/>
                    </a:cubicBezTo>
                    <a:cubicBezTo>
                      <a:pt x="2115" y="1659"/>
                      <a:pt x="1700" y="2115"/>
                      <a:pt x="1120" y="2115"/>
                    </a:cubicBezTo>
                    <a:cubicBezTo>
                      <a:pt x="622" y="2115"/>
                      <a:pt x="125" y="1701"/>
                      <a:pt x="125" y="1120"/>
                    </a:cubicBezTo>
                    <a:cubicBezTo>
                      <a:pt x="125" y="623"/>
                      <a:pt x="539" y="167"/>
                      <a:pt x="1120" y="167"/>
                    </a:cubicBezTo>
                    <a:close/>
                    <a:moveTo>
                      <a:pt x="1120" y="1"/>
                    </a:moveTo>
                    <a:cubicBezTo>
                      <a:pt x="498" y="1"/>
                      <a:pt x="0" y="498"/>
                      <a:pt x="0" y="1120"/>
                    </a:cubicBezTo>
                    <a:cubicBezTo>
                      <a:pt x="0" y="1742"/>
                      <a:pt x="498" y="2281"/>
                      <a:pt x="1120" y="2281"/>
                    </a:cubicBezTo>
                    <a:cubicBezTo>
                      <a:pt x="1742" y="2281"/>
                      <a:pt x="2281" y="1742"/>
                      <a:pt x="2281" y="1120"/>
                    </a:cubicBezTo>
                    <a:cubicBezTo>
                      <a:pt x="2281" y="498"/>
                      <a:pt x="1783" y="1"/>
                      <a:pt x="1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a:off x="4185139" y="3075127"/>
                <a:ext cx="33937" cy="140432"/>
              </a:xfrm>
              <a:custGeom>
                <a:avLst/>
                <a:gdLst/>
                <a:ahLst/>
                <a:cxnLst/>
                <a:rect l="l" t="t" r="r" b="b"/>
                <a:pathLst>
                  <a:path w="1949" h="8065" extrusionOk="0">
                    <a:moveTo>
                      <a:pt x="16" y="1"/>
                    </a:moveTo>
                    <a:cubicBezTo>
                      <a:pt x="10" y="1"/>
                      <a:pt x="0" y="21"/>
                      <a:pt x="0" y="63"/>
                    </a:cubicBezTo>
                    <a:cubicBezTo>
                      <a:pt x="21" y="21"/>
                      <a:pt x="21" y="1"/>
                      <a:pt x="16" y="1"/>
                    </a:cubicBezTo>
                    <a:close/>
                    <a:moveTo>
                      <a:pt x="0" y="63"/>
                    </a:moveTo>
                    <a:cubicBezTo>
                      <a:pt x="207" y="768"/>
                      <a:pt x="1493" y="6780"/>
                      <a:pt x="1907" y="8065"/>
                    </a:cubicBezTo>
                    <a:lnTo>
                      <a:pt x="1949" y="8065"/>
                    </a:lnTo>
                    <a:cubicBezTo>
                      <a:pt x="1824" y="6697"/>
                      <a:pt x="995" y="3131"/>
                      <a:pt x="0" y="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a:off x="3999591" y="3133964"/>
                <a:ext cx="251262" cy="88821"/>
              </a:xfrm>
              <a:custGeom>
                <a:avLst/>
                <a:gdLst/>
                <a:ahLst/>
                <a:cxnLst/>
                <a:rect l="l" t="t" r="r" b="b"/>
                <a:pathLst>
                  <a:path w="14430" h="5101" extrusionOk="0">
                    <a:moveTo>
                      <a:pt x="13185" y="1"/>
                    </a:moveTo>
                    <a:lnTo>
                      <a:pt x="0" y="1908"/>
                    </a:lnTo>
                    <a:cubicBezTo>
                      <a:pt x="332" y="2406"/>
                      <a:pt x="1120" y="2903"/>
                      <a:pt x="2405" y="3442"/>
                    </a:cubicBezTo>
                    <a:cubicBezTo>
                      <a:pt x="6510" y="5059"/>
                      <a:pt x="14429" y="5101"/>
                      <a:pt x="14429" y="5101"/>
                    </a:cubicBezTo>
                    <a:lnTo>
                      <a:pt x="13185"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6"/>
              <p:cNvSpPr/>
              <p:nvPr/>
            </p:nvSpPr>
            <p:spPr>
              <a:xfrm>
                <a:off x="4658741" y="4007532"/>
                <a:ext cx="649051" cy="569580"/>
              </a:xfrm>
              <a:custGeom>
                <a:avLst/>
                <a:gdLst/>
                <a:ahLst/>
                <a:cxnLst/>
                <a:rect l="l" t="t" r="r" b="b"/>
                <a:pathLst>
                  <a:path w="37275" h="32711" extrusionOk="0">
                    <a:moveTo>
                      <a:pt x="34828" y="1"/>
                    </a:moveTo>
                    <a:lnTo>
                      <a:pt x="13641" y="167"/>
                    </a:lnTo>
                    <a:lnTo>
                      <a:pt x="15880" y="21271"/>
                    </a:lnTo>
                    <a:cubicBezTo>
                      <a:pt x="15880" y="21271"/>
                      <a:pt x="3524" y="26910"/>
                      <a:pt x="2239" y="27946"/>
                    </a:cubicBezTo>
                    <a:cubicBezTo>
                      <a:pt x="995" y="28942"/>
                      <a:pt x="0" y="32217"/>
                      <a:pt x="1161" y="32549"/>
                    </a:cubicBezTo>
                    <a:cubicBezTo>
                      <a:pt x="1488" y="32658"/>
                      <a:pt x="4556" y="32710"/>
                      <a:pt x="8768" y="32710"/>
                    </a:cubicBezTo>
                    <a:cubicBezTo>
                      <a:pt x="18987" y="32710"/>
                      <a:pt x="35938" y="32402"/>
                      <a:pt x="36818" y="31844"/>
                    </a:cubicBezTo>
                    <a:cubicBezTo>
                      <a:pt x="37275" y="31512"/>
                      <a:pt x="34828" y="1"/>
                      <a:pt x="34828" y="1"/>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a:off x="4658010" y="4432048"/>
                <a:ext cx="643287" cy="145064"/>
              </a:xfrm>
              <a:custGeom>
                <a:avLst/>
                <a:gdLst/>
                <a:ahLst/>
                <a:cxnLst/>
                <a:rect l="l" t="t" r="r" b="b"/>
                <a:pathLst>
                  <a:path w="36944" h="8331" extrusionOk="0">
                    <a:moveTo>
                      <a:pt x="36570" y="1"/>
                    </a:moveTo>
                    <a:cubicBezTo>
                      <a:pt x="34580" y="291"/>
                      <a:pt x="30848" y="830"/>
                      <a:pt x="26702" y="1410"/>
                    </a:cubicBezTo>
                    <a:cubicBezTo>
                      <a:pt x="20137" y="2264"/>
                      <a:pt x="12479" y="3144"/>
                      <a:pt x="9040" y="3144"/>
                    </a:cubicBezTo>
                    <a:cubicBezTo>
                      <a:pt x="8135" y="3144"/>
                      <a:pt x="7522" y="3083"/>
                      <a:pt x="7298" y="2945"/>
                    </a:cubicBezTo>
                    <a:cubicBezTo>
                      <a:pt x="6179" y="2240"/>
                      <a:pt x="7215" y="1203"/>
                      <a:pt x="8127" y="457"/>
                    </a:cubicBezTo>
                    <a:lnTo>
                      <a:pt x="8127" y="457"/>
                    </a:lnTo>
                    <a:cubicBezTo>
                      <a:pt x="5391" y="1825"/>
                      <a:pt x="2779" y="3110"/>
                      <a:pt x="2240" y="3525"/>
                    </a:cubicBezTo>
                    <a:cubicBezTo>
                      <a:pt x="996" y="4562"/>
                      <a:pt x="1" y="7837"/>
                      <a:pt x="1120" y="8169"/>
                    </a:cubicBezTo>
                    <a:cubicBezTo>
                      <a:pt x="1459" y="8278"/>
                      <a:pt x="4532" y="8330"/>
                      <a:pt x="8746" y="8330"/>
                    </a:cubicBezTo>
                    <a:cubicBezTo>
                      <a:pt x="18967" y="8330"/>
                      <a:pt x="35897" y="8022"/>
                      <a:pt x="36778" y="7464"/>
                    </a:cubicBezTo>
                    <a:cubicBezTo>
                      <a:pt x="36902" y="7464"/>
                      <a:pt x="36943" y="7008"/>
                      <a:pt x="36943" y="6179"/>
                    </a:cubicBezTo>
                    <a:cubicBezTo>
                      <a:pt x="36943" y="4810"/>
                      <a:pt x="36902" y="2654"/>
                      <a:pt x="3657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a:off x="4845717" y="2381692"/>
                <a:ext cx="654832" cy="1907435"/>
              </a:xfrm>
              <a:custGeom>
                <a:avLst/>
                <a:gdLst/>
                <a:ahLst/>
                <a:cxnLst/>
                <a:rect l="l" t="t" r="r" b="b"/>
                <a:pathLst>
                  <a:path w="37607" h="109544" extrusionOk="0">
                    <a:moveTo>
                      <a:pt x="17830" y="0"/>
                    </a:moveTo>
                    <a:cubicBezTo>
                      <a:pt x="17830" y="0"/>
                      <a:pt x="15549" y="7297"/>
                      <a:pt x="12605" y="16792"/>
                    </a:cubicBezTo>
                    <a:cubicBezTo>
                      <a:pt x="7879" y="32216"/>
                      <a:pt x="1535" y="53486"/>
                      <a:pt x="913" y="58669"/>
                    </a:cubicBezTo>
                    <a:cubicBezTo>
                      <a:pt x="1" y="67044"/>
                      <a:pt x="3484" y="109543"/>
                      <a:pt x="3484" y="109543"/>
                    </a:cubicBezTo>
                    <a:lnTo>
                      <a:pt x="26785" y="109543"/>
                    </a:lnTo>
                    <a:cubicBezTo>
                      <a:pt x="26785" y="109543"/>
                      <a:pt x="22390" y="59872"/>
                      <a:pt x="22598" y="58918"/>
                    </a:cubicBezTo>
                    <a:cubicBezTo>
                      <a:pt x="22805" y="57674"/>
                      <a:pt x="24215" y="52201"/>
                      <a:pt x="25998" y="44987"/>
                    </a:cubicBezTo>
                    <a:cubicBezTo>
                      <a:pt x="26578" y="42706"/>
                      <a:pt x="27200" y="40301"/>
                      <a:pt x="27822" y="37772"/>
                    </a:cubicBezTo>
                    <a:cubicBezTo>
                      <a:pt x="29605" y="30972"/>
                      <a:pt x="31512" y="23592"/>
                      <a:pt x="33171" y="17165"/>
                    </a:cubicBezTo>
                    <a:cubicBezTo>
                      <a:pt x="35658" y="7505"/>
                      <a:pt x="37607" y="0"/>
                      <a:pt x="37607"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a:off x="5172045" y="2382406"/>
                <a:ext cx="246927" cy="836044"/>
              </a:xfrm>
              <a:custGeom>
                <a:avLst/>
                <a:gdLst/>
                <a:ahLst/>
                <a:cxnLst/>
                <a:rect l="l" t="t" r="r" b="b"/>
                <a:pathLst>
                  <a:path w="14181" h="48014" extrusionOk="0">
                    <a:moveTo>
                      <a:pt x="13061" y="1"/>
                    </a:moveTo>
                    <a:cubicBezTo>
                      <a:pt x="12854" y="249"/>
                      <a:pt x="12730" y="540"/>
                      <a:pt x="12564" y="788"/>
                    </a:cubicBezTo>
                    <a:cubicBezTo>
                      <a:pt x="11361" y="2654"/>
                      <a:pt x="10532" y="4810"/>
                      <a:pt x="11071" y="7049"/>
                    </a:cubicBezTo>
                    <a:cubicBezTo>
                      <a:pt x="11569" y="9288"/>
                      <a:pt x="12978" y="11154"/>
                      <a:pt x="13600" y="13310"/>
                    </a:cubicBezTo>
                    <a:cubicBezTo>
                      <a:pt x="14098" y="15134"/>
                      <a:pt x="13849" y="16959"/>
                      <a:pt x="13351" y="18700"/>
                    </a:cubicBezTo>
                    <a:cubicBezTo>
                      <a:pt x="12356" y="18783"/>
                      <a:pt x="11361" y="19073"/>
                      <a:pt x="10449" y="19446"/>
                    </a:cubicBezTo>
                    <a:cubicBezTo>
                      <a:pt x="8915" y="20068"/>
                      <a:pt x="7547" y="20897"/>
                      <a:pt x="6303" y="21934"/>
                    </a:cubicBezTo>
                    <a:cubicBezTo>
                      <a:pt x="3815" y="24007"/>
                      <a:pt x="1866" y="26785"/>
                      <a:pt x="996" y="29895"/>
                    </a:cubicBezTo>
                    <a:cubicBezTo>
                      <a:pt x="1" y="33336"/>
                      <a:pt x="208" y="37026"/>
                      <a:pt x="1535" y="40343"/>
                    </a:cubicBezTo>
                    <a:cubicBezTo>
                      <a:pt x="2198" y="42002"/>
                      <a:pt x="3110" y="43494"/>
                      <a:pt x="4230" y="44904"/>
                    </a:cubicBezTo>
                    <a:cubicBezTo>
                      <a:pt x="5059" y="45858"/>
                      <a:pt x="5888" y="46853"/>
                      <a:pt x="6427" y="48014"/>
                    </a:cubicBezTo>
                    <a:cubicBezTo>
                      <a:pt x="6427" y="47889"/>
                      <a:pt x="6510" y="47806"/>
                      <a:pt x="6510" y="47724"/>
                    </a:cubicBezTo>
                    <a:cubicBezTo>
                      <a:pt x="5681" y="46231"/>
                      <a:pt x="4479" y="45028"/>
                      <a:pt x="3484" y="43660"/>
                    </a:cubicBezTo>
                    <a:cubicBezTo>
                      <a:pt x="1452" y="40799"/>
                      <a:pt x="498" y="37275"/>
                      <a:pt x="581" y="33751"/>
                    </a:cubicBezTo>
                    <a:cubicBezTo>
                      <a:pt x="706" y="30434"/>
                      <a:pt x="1949" y="27200"/>
                      <a:pt x="3940" y="24629"/>
                    </a:cubicBezTo>
                    <a:cubicBezTo>
                      <a:pt x="5930" y="22141"/>
                      <a:pt x="8791" y="19944"/>
                      <a:pt x="11942" y="19239"/>
                    </a:cubicBezTo>
                    <a:cubicBezTo>
                      <a:pt x="12356" y="19115"/>
                      <a:pt x="12771" y="19073"/>
                      <a:pt x="13186" y="19032"/>
                    </a:cubicBezTo>
                    <a:lnTo>
                      <a:pt x="13186" y="19032"/>
                    </a:lnTo>
                    <a:cubicBezTo>
                      <a:pt x="13020" y="19612"/>
                      <a:pt x="12812" y="20110"/>
                      <a:pt x="12647" y="20690"/>
                    </a:cubicBezTo>
                    <a:cubicBezTo>
                      <a:pt x="11900" y="22929"/>
                      <a:pt x="11071" y="25210"/>
                      <a:pt x="11071" y="27573"/>
                    </a:cubicBezTo>
                    <a:cubicBezTo>
                      <a:pt x="11071" y="28195"/>
                      <a:pt x="11113" y="28817"/>
                      <a:pt x="11195" y="29397"/>
                    </a:cubicBezTo>
                    <a:cubicBezTo>
                      <a:pt x="11278" y="29190"/>
                      <a:pt x="11320" y="29024"/>
                      <a:pt x="11361" y="28817"/>
                    </a:cubicBezTo>
                    <a:cubicBezTo>
                      <a:pt x="11195" y="27158"/>
                      <a:pt x="11403" y="25500"/>
                      <a:pt x="11817" y="23966"/>
                    </a:cubicBezTo>
                    <a:cubicBezTo>
                      <a:pt x="12273" y="22307"/>
                      <a:pt x="12978" y="20690"/>
                      <a:pt x="13434" y="19032"/>
                    </a:cubicBezTo>
                    <a:lnTo>
                      <a:pt x="13890" y="19032"/>
                    </a:lnTo>
                    <a:cubicBezTo>
                      <a:pt x="13890" y="18907"/>
                      <a:pt x="13973" y="18866"/>
                      <a:pt x="13973" y="18783"/>
                    </a:cubicBezTo>
                    <a:lnTo>
                      <a:pt x="13476" y="18783"/>
                    </a:lnTo>
                    <a:cubicBezTo>
                      <a:pt x="13725" y="18078"/>
                      <a:pt x="13849" y="17539"/>
                      <a:pt x="13973" y="16959"/>
                    </a:cubicBezTo>
                    <a:cubicBezTo>
                      <a:pt x="14098" y="15881"/>
                      <a:pt x="14181" y="14720"/>
                      <a:pt x="13890" y="13683"/>
                    </a:cubicBezTo>
                    <a:cubicBezTo>
                      <a:pt x="13683" y="12647"/>
                      <a:pt x="13227" y="11651"/>
                      <a:pt x="12771" y="10739"/>
                    </a:cubicBezTo>
                    <a:cubicBezTo>
                      <a:pt x="11776" y="8708"/>
                      <a:pt x="10739" y="6634"/>
                      <a:pt x="11195" y="4313"/>
                    </a:cubicBezTo>
                    <a:cubicBezTo>
                      <a:pt x="11527" y="2696"/>
                      <a:pt x="12356" y="1286"/>
                      <a:pt x="13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a:off x="4860169" y="3484617"/>
                <a:ext cx="387707" cy="806669"/>
              </a:xfrm>
              <a:custGeom>
                <a:avLst/>
                <a:gdLst/>
                <a:ahLst/>
                <a:cxnLst/>
                <a:rect l="l" t="t" r="r" b="b"/>
                <a:pathLst>
                  <a:path w="22266" h="46327" extrusionOk="0">
                    <a:moveTo>
                      <a:pt x="12936" y="27420"/>
                    </a:moveTo>
                    <a:lnTo>
                      <a:pt x="12936" y="27420"/>
                    </a:lnTo>
                    <a:cubicBezTo>
                      <a:pt x="12895" y="28498"/>
                      <a:pt x="12687" y="29534"/>
                      <a:pt x="12190" y="30447"/>
                    </a:cubicBezTo>
                    <a:cubicBezTo>
                      <a:pt x="11361" y="31939"/>
                      <a:pt x="9910" y="32893"/>
                      <a:pt x="8375" y="33556"/>
                    </a:cubicBezTo>
                    <a:cubicBezTo>
                      <a:pt x="6760" y="34305"/>
                      <a:pt x="4921" y="34679"/>
                      <a:pt x="3070" y="34679"/>
                    </a:cubicBezTo>
                    <a:cubicBezTo>
                      <a:pt x="2973" y="34679"/>
                      <a:pt x="2875" y="34678"/>
                      <a:pt x="2778" y="34676"/>
                    </a:cubicBezTo>
                    <a:cubicBezTo>
                      <a:pt x="5266" y="31276"/>
                      <a:pt x="8831" y="28498"/>
                      <a:pt x="12936" y="27420"/>
                    </a:cubicBezTo>
                    <a:close/>
                    <a:moveTo>
                      <a:pt x="3721" y="1"/>
                    </a:moveTo>
                    <a:cubicBezTo>
                      <a:pt x="2415" y="1"/>
                      <a:pt x="1145" y="338"/>
                      <a:pt x="0" y="926"/>
                    </a:cubicBezTo>
                    <a:lnTo>
                      <a:pt x="0" y="1216"/>
                    </a:lnTo>
                    <a:cubicBezTo>
                      <a:pt x="1135" y="629"/>
                      <a:pt x="2381" y="300"/>
                      <a:pt x="3738" y="300"/>
                    </a:cubicBezTo>
                    <a:cubicBezTo>
                      <a:pt x="3819" y="300"/>
                      <a:pt x="3899" y="301"/>
                      <a:pt x="3980" y="304"/>
                    </a:cubicBezTo>
                    <a:cubicBezTo>
                      <a:pt x="5266" y="345"/>
                      <a:pt x="6593" y="760"/>
                      <a:pt x="7671" y="1506"/>
                    </a:cubicBezTo>
                    <a:cubicBezTo>
                      <a:pt x="8873" y="2335"/>
                      <a:pt x="9619" y="3579"/>
                      <a:pt x="9992" y="4947"/>
                    </a:cubicBezTo>
                    <a:cubicBezTo>
                      <a:pt x="10366" y="6606"/>
                      <a:pt x="10200" y="8347"/>
                      <a:pt x="10034" y="9964"/>
                    </a:cubicBezTo>
                    <a:cubicBezTo>
                      <a:pt x="9951" y="11789"/>
                      <a:pt x="9951" y="13571"/>
                      <a:pt x="10200" y="15354"/>
                    </a:cubicBezTo>
                    <a:cubicBezTo>
                      <a:pt x="10449" y="17179"/>
                      <a:pt x="10946" y="18879"/>
                      <a:pt x="11568" y="20620"/>
                    </a:cubicBezTo>
                    <a:cubicBezTo>
                      <a:pt x="12107" y="22320"/>
                      <a:pt x="12729" y="23978"/>
                      <a:pt x="12936" y="25803"/>
                    </a:cubicBezTo>
                    <a:cubicBezTo>
                      <a:pt x="12978" y="26259"/>
                      <a:pt x="12978" y="26715"/>
                      <a:pt x="12978" y="27171"/>
                    </a:cubicBezTo>
                    <a:cubicBezTo>
                      <a:pt x="11692" y="27503"/>
                      <a:pt x="10449" y="28083"/>
                      <a:pt x="9371" y="28622"/>
                    </a:cubicBezTo>
                    <a:cubicBezTo>
                      <a:pt x="7132" y="29825"/>
                      <a:pt x="5141" y="31483"/>
                      <a:pt x="3524" y="33473"/>
                    </a:cubicBezTo>
                    <a:cubicBezTo>
                      <a:pt x="3193" y="33888"/>
                      <a:pt x="2902" y="34261"/>
                      <a:pt x="2571" y="34717"/>
                    </a:cubicBezTo>
                    <a:cubicBezTo>
                      <a:pt x="2322" y="34717"/>
                      <a:pt x="2073" y="34634"/>
                      <a:pt x="1783" y="34634"/>
                    </a:cubicBezTo>
                    <a:lnTo>
                      <a:pt x="1783" y="34925"/>
                    </a:lnTo>
                    <a:cubicBezTo>
                      <a:pt x="1990" y="34925"/>
                      <a:pt x="2198" y="34966"/>
                      <a:pt x="2405" y="34966"/>
                    </a:cubicBezTo>
                    <a:cubicBezTo>
                      <a:pt x="2198" y="35215"/>
                      <a:pt x="2073" y="35464"/>
                      <a:pt x="1866" y="35795"/>
                    </a:cubicBezTo>
                    <a:cubicBezTo>
                      <a:pt x="1866" y="35878"/>
                      <a:pt x="1866" y="36044"/>
                      <a:pt x="1907" y="36168"/>
                    </a:cubicBezTo>
                    <a:cubicBezTo>
                      <a:pt x="2073" y="35837"/>
                      <a:pt x="2280" y="35588"/>
                      <a:pt x="2488" y="35298"/>
                    </a:cubicBezTo>
                    <a:cubicBezTo>
                      <a:pt x="2529" y="35173"/>
                      <a:pt x="2612" y="35090"/>
                      <a:pt x="2695" y="34966"/>
                    </a:cubicBezTo>
                    <a:cubicBezTo>
                      <a:pt x="2831" y="34970"/>
                      <a:pt x="2966" y="34972"/>
                      <a:pt x="3103" y="34972"/>
                    </a:cubicBezTo>
                    <a:cubicBezTo>
                      <a:pt x="4342" y="34972"/>
                      <a:pt x="5609" y="34801"/>
                      <a:pt x="6841" y="34427"/>
                    </a:cubicBezTo>
                    <a:cubicBezTo>
                      <a:pt x="8375" y="33971"/>
                      <a:pt x="9951" y="33307"/>
                      <a:pt x="11195" y="32229"/>
                    </a:cubicBezTo>
                    <a:cubicBezTo>
                      <a:pt x="12356" y="31110"/>
                      <a:pt x="13061" y="29617"/>
                      <a:pt x="13185" y="28083"/>
                    </a:cubicBezTo>
                    <a:cubicBezTo>
                      <a:pt x="13268" y="27876"/>
                      <a:pt x="13268" y="27669"/>
                      <a:pt x="13268" y="27461"/>
                    </a:cubicBezTo>
                    <a:cubicBezTo>
                      <a:pt x="13600" y="27337"/>
                      <a:pt x="13973" y="27295"/>
                      <a:pt x="14346" y="27254"/>
                    </a:cubicBezTo>
                    <a:cubicBezTo>
                      <a:pt x="14863" y="27169"/>
                      <a:pt x="15394" y="27123"/>
                      <a:pt x="15923" y="27123"/>
                    </a:cubicBezTo>
                    <a:cubicBezTo>
                      <a:pt x="17981" y="27123"/>
                      <a:pt x="20007" y="27829"/>
                      <a:pt x="21063" y="29742"/>
                    </a:cubicBezTo>
                    <a:cubicBezTo>
                      <a:pt x="22224" y="31856"/>
                      <a:pt x="21851" y="34593"/>
                      <a:pt x="20938" y="36790"/>
                    </a:cubicBezTo>
                    <a:cubicBezTo>
                      <a:pt x="19819" y="39320"/>
                      <a:pt x="17912" y="41434"/>
                      <a:pt x="16626" y="43880"/>
                    </a:cubicBezTo>
                    <a:cubicBezTo>
                      <a:pt x="16212" y="44668"/>
                      <a:pt x="15880" y="45497"/>
                      <a:pt x="15590" y="46327"/>
                    </a:cubicBezTo>
                    <a:lnTo>
                      <a:pt x="15756" y="46327"/>
                    </a:lnTo>
                    <a:cubicBezTo>
                      <a:pt x="16668" y="43466"/>
                      <a:pt x="18699" y="41144"/>
                      <a:pt x="20192" y="38532"/>
                    </a:cubicBezTo>
                    <a:cubicBezTo>
                      <a:pt x="21395" y="36334"/>
                      <a:pt x="22265" y="33764"/>
                      <a:pt x="21809" y="31234"/>
                    </a:cubicBezTo>
                    <a:cubicBezTo>
                      <a:pt x="21602" y="30115"/>
                      <a:pt x="21104" y="28995"/>
                      <a:pt x="20192" y="28208"/>
                    </a:cubicBezTo>
                    <a:cubicBezTo>
                      <a:pt x="19280" y="27337"/>
                      <a:pt x="18078" y="26922"/>
                      <a:pt x="16792" y="26756"/>
                    </a:cubicBezTo>
                    <a:cubicBezTo>
                      <a:pt x="16508" y="26737"/>
                      <a:pt x="16222" y="26727"/>
                      <a:pt x="15936" y="26727"/>
                    </a:cubicBezTo>
                    <a:cubicBezTo>
                      <a:pt x="15009" y="26727"/>
                      <a:pt x="14082" y="26835"/>
                      <a:pt x="13226" y="27088"/>
                    </a:cubicBezTo>
                    <a:cubicBezTo>
                      <a:pt x="13268" y="23730"/>
                      <a:pt x="11568" y="20620"/>
                      <a:pt x="10780" y="17345"/>
                    </a:cubicBezTo>
                    <a:cubicBezTo>
                      <a:pt x="10324" y="15437"/>
                      <a:pt x="10117" y="13406"/>
                      <a:pt x="10200" y="11457"/>
                    </a:cubicBezTo>
                    <a:cubicBezTo>
                      <a:pt x="10241" y="9633"/>
                      <a:pt x="10531" y="7850"/>
                      <a:pt x="10366" y="6067"/>
                    </a:cubicBezTo>
                    <a:cubicBezTo>
                      <a:pt x="10200" y="4533"/>
                      <a:pt x="9744" y="3082"/>
                      <a:pt x="8666" y="2004"/>
                    </a:cubicBezTo>
                    <a:cubicBezTo>
                      <a:pt x="7753" y="1091"/>
                      <a:pt x="6593" y="511"/>
                      <a:pt x="5349" y="179"/>
                    </a:cubicBezTo>
                    <a:cubicBezTo>
                      <a:pt x="4804" y="58"/>
                      <a:pt x="4259" y="1"/>
                      <a:pt x="3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a:off x="4899870" y="2685627"/>
                <a:ext cx="195664" cy="599443"/>
              </a:xfrm>
              <a:custGeom>
                <a:avLst/>
                <a:gdLst/>
                <a:ahLst/>
                <a:cxnLst/>
                <a:rect l="l" t="t" r="r" b="b"/>
                <a:pathLst>
                  <a:path w="11237" h="34426" extrusionOk="0">
                    <a:moveTo>
                      <a:pt x="9329" y="1"/>
                    </a:moveTo>
                    <a:cubicBezTo>
                      <a:pt x="9329" y="42"/>
                      <a:pt x="9247" y="167"/>
                      <a:pt x="9247" y="208"/>
                    </a:cubicBezTo>
                    <a:cubicBezTo>
                      <a:pt x="9744" y="830"/>
                      <a:pt x="10076" y="1576"/>
                      <a:pt x="10366" y="2323"/>
                    </a:cubicBezTo>
                    <a:cubicBezTo>
                      <a:pt x="11237" y="5308"/>
                      <a:pt x="10242" y="8252"/>
                      <a:pt x="9661" y="11154"/>
                    </a:cubicBezTo>
                    <a:cubicBezTo>
                      <a:pt x="9039" y="14430"/>
                      <a:pt x="9371" y="17622"/>
                      <a:pt x="9744" y="20898"/>
                    </a:cubicBezTo>
                    <a:cubicBezTo>
                      <a:pt x="10034" y="23966"/>
                      <a:pt x="10490" y="27283"/>
                      <a:pt x="9412" y="30185"/>
                    </a:cubicBezTo>
                    <a:cubicBezTo>
                      <a:pt x="8643" y="32273"/>
                      <a:pt x="6613" y="34231"/>
                      <a:pt x="4292" y="34231"/>
                    </a:cubicBezTo>
                    <a:cubicBezTo>
                      <a:pt x="3985" y="34231"/>
                      <a:pt x="3673" y="34197"/>
                      <a:pt x="3359" y="34124"/>
                    </a:cubicBezTo>
                    <a:cubicBezTo>
                      <a:pt x="1949" y="33751"/>
                      <a:pt x="871" y="32714"/>
                      <a:pt x="42" y="31636"/>
                    </a:cubicBezTo>
                    <a:cubicBezTo>
                      <a:pt x="42" y="31678"/>
                      <a:pt x="0" y="31761"/>
                      <a:pt x="0" y="31844"/>
                    </a:cubicBezTo>
                    <a:cubicBezTo>
                      <a:pt x="457" y="32383"/>
                      <a:pt x="913" y="32922"/>
                      <a:pt x="1452" y="33336"/>
                    </a:cubicBezTo>
                    <a:cubicBezTo>
                      <a:pt x="2242" y="34023"/>
                      <a:pt x="3259" y="34426"/>
                      <a:pt x="4316" y="34426"/>
                    </a:cubicBezTo>
                    <a:cubicBezTo>
                      <a:pt x="4535" y="34426"/>
                      <a:pt x="4755" y="34408"/>
                      <a:pt x="4976" y="34373"/>
                    </a:cubicBezTo>
                    <a:cubicBezTo>
                      <a:pt x="6220" y="34166"/>
                      <a:pt x="7339" y="33502"/>
                      <a:pt x="8251" y="32590"/>
                    </a:cubicBezTo>
                    <a:cubicBezTo>
                      <a:pt x="10366" y="30434"/>
                      <a:pt x="10532" y="27117"/>
                      <a:pt x="10366" y="24256"/>
                    </a:cubicBezTo>
                    <a:cubicBezTo>
                      <a:pt x="10159" y="20773"/>
                      <a:pt x="9412" y="17249"/>
                      <a:pt x="9578" y="13725"/>
                    </a:cubicBezTo>
                    <a:cubicBezTo>
                      <a:pt x="9786" y="10491"/>
                      <a:pt x="11237" y="7298"/>
                      <a:pt x="10905" y="4064"/>
                    </a:cubicBezTo>
                    <a:cubicBezTo>
                      <a:pt x="10781" y="2613"/>
                      <a:pt x="10242" y="1079"/>
                      <a:pt x="9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a:off x="4922384" y="4216673"/>
                <a:ext cx="367369" cy="7209"/>
              </a:xfrm>
              <a:custGeom>
                <a:avLst/>
                <a:gdLst/>
                <a:ahLst/>
                <a:cxnLst/>
                <a:rect l="l" t="t" r="r" b="b"/>
                <a:pathLst>
                  <a:path w="21098" h="414" extrusionOk="0">
                    <a:moveTo>
                      <a:pt x="11742" y="1"/>
                    </a:moveTo>
                    <a:cubicBezTo>
                      <a:pt x="9184" y="1"/>
                      <a:pt x="6925" y="14"/>
                      <a:pt x="6212" y="14"/>
                    </a:cubicBezTo>
                    <a:cubicBezTo>
                      <a:pt x="2646" y="97"/>
                      <a:pt x="3683" y="138"/>
                      <a:pt x="117" y="180"/>
                    </a:cubicBezTo>
                    <a:cubicBezTo>
                      <a:pt x="24" y="180"/>
                      <a:pt x="1" y="250"/>
                      <a:pt x="47" y="250"/>
                    </a:cubicBezTo>
                    <a:cubicBezTo>
                      <a:pt x="63" y="250"/>
                      <a:pt x="86" y="242"/>
                      <a:pt x="117" y="221"/>
                    </a:cubicBezTo>
                    <a:cubicBezTo>
                      <a:pt x="3683" y="346"/>
                      <a:pt x="2646" y="346"/>
                      <a:pt x="6212" y="387"/>
                    </a:cubicBezTo>
                    <a:cubicBezTo>
                      <a:pt x="6997" y="387"/>
                      <a:pt x="9875" y="414"/>
                      <a:pt x="12905" y="414"/>
                    </a:cubicBezTo>
                    <a:cubicBezTo>
                      <a:pt x="16441" y="414"/>
                      <a:pt x="20185" y="378"/>
                      <a:pt x="21056" y="221"/>
                    </a:cubicBezTo>
                    <a:cubicBezTo>
                      <a:pt x="21097" y="221"/>
                      <a:pt x="21097" y="180"/>
                      <a:pt x="21056" y="180"/>
                    </a:cubicBezTo>
                    <a:cubicBezTo>
                      <a:pt x="20085" y="31"/>
                      <a:pt x="15578" y="1"/>
                      <a:pt x="11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a:off x="5150383" y="2468197"/>
                <a:ext cx="280446" cy="1711823"/>
              </a:xfrm>
              <a:custGeom>
                <a:avLst/>
                <a:gdLst/>
                <a:ahLst/>
                <a:cxnLst/>
                <a:rect l="l" t="t" r="r" b="b"/>
                <a:pathLst>
                  <a:path w="16106" h="98310" extrusionOk="0">
                    <a:moveTo>
                      <a:pt x="16045" y="0"/>
                    </a:moveTo>
                    <a:cubicBezTo>
                      <a:pt x="16011" y="0"/>
                      <a:pt x="15954" y="106"/>
                      <a:pt x="15881" y="339"/>
                    </a:cubicBezTo>
                    <a:cubicBezTo>
                      <a:pt x="15425" y="1998"/>
                      <a:pt x="14844" y="3656"/>
                      <a:pt x="14305" y="5315"/>
                    </a:cubicBezTo>
                    <a:cubicBezTo>
                      <a:pt x="13808" y="7056"/>
                      <a:pt x="13269" y="8715"/>
                      <a:pt x="12771" y="10415"/>
                    </a:cubicBezTo>
                    <a:cubicBezTo>
                      <a:pt x="11735" y="13732"/>
                      <a:pt x="10740" y="17090"/>
                      <a:pt x="9703" y="20448"/>
                    </a:cubicBezTo>
                    <a:cubicBezTo>
                      <a:pt x="7630" y="27207"/>
                      <a:pt x="5598" y="33882"/>
                      <a:pt x="3608" y="40641"/>
                    </a:cubicBezTo>
                    <a:cubicBezTo>
                      <a:pt x="2613" y="43957"/>
                      <a:pt x="1452" y="47274"/>
                      <a:pt x="706" y="50633"/>
                    </a:cubicBezTo>
                    <a:cubicBezTo>
                      <a:pt x="333" y="52250"/>
                      <a:pt x="125" y="53867"/>
                      <a:pt x="1" y="55567"/>
                    </a:cubicBezTo>
                    <a:cubicBezTo>
                      <a:pt x="1" y="57308"/>
                      <a:pt x="208" y="59091"/>
                      <a:pt x="374" y="60833"/>
                    </a:cubicBezTo>
                    <a:cubicBezTo>
                      <a:pt x="1037" y="67840"/>
                      <a:pt x="1659" y="74847"/>
                      <a:pt x="2364" y="81812"/>
                    </a:cubicBezTo>
                    <a:cubicBezTo>
                      <a:pt x="3028" y="88820"/>
                      <a:pt x="3276" y="91059"/>
                      <a:pt x="4064" y="98107"/>
                    </a:cubicBezTo>
                    <a:cubicBezTo>
                      <a:pt x="4086" y="98236"/>
                      <a:pt x="4208" y="98310"/>
                      <a:pt x="4320" y="98310"/>
                    </a:cubicBezTo>
                    <a:cubicBezTo>
                      <a:pt x="4424" y="98310"/>
                      <a:pt x="4520" y="98247"/>
                      <a:pt x="4520" y="98107"/>
                    </a:cubicBezTo>
                    <a:cubicBezTo>
                      <a:pt x="4479" y="97236"/>
                      <a:pt x="4437" y="96283"/>
                      <a:pt x="4313" y="95412"/>
                    </a:cubicBezTo>
                    <a:cubicBezTo>
                      <a:pt x="3649" y="88322"/>
                      <a:pt x="3318" y="86042"/>
                      <a:pt x="2654" y="78910"/>
                    </a:cubicBezTo>
                    <a:cubicBezTo>
                      <a:pt x="2364" y="75344"/>
                      <a:pt x="1991" y="71779"/>
                      <a:pt x="1659" y="68213"/>
                    </a:cubicBezTo>
                    <a:cubicBezTo>
                      <a:pt x="1328" y="64689"/>
                      <a:pt x="913" y="61081"/>
                      <a:pt x="706" y="57516"/>
                    </a:cubicBezTo>
                    <a:cubicBezTo>
                      <a:pt x="581" y="55691"/>
                      <a:pt x="581" y="53950"/>
                      <a:pt x="913" y="52167"/>
                    </a:cubicBezTo>
                    <a:cubicBezTo>
                      <a:pt x="1162" y="50467"/>
                      <a:pt x="1659" y="48850"/>
                      <a:pt x="2157" y="47192"/>
                    </a:cubicBezTo>
                    <a:lnTo>
                      <a:pt x="5267" y="36950"/>
                    </a:lnTo>
                    <a:cubicBezTo>
                      <a:pt x="7257" y="30151"/>
                      <a:pt x="9330" y="23309"/>
                      <a:pt x="11361" y="16468"/>
                    </a:cubicBezTo>
                    <a:cubicBezTo>
                      <a:pt x="12398" y="13068"/>
                      <a:pt x="13435" y="9585"/>
                      <a:pt x="14430" y="6144"/>
                    </a:cubicBezTo>
                    <a:cubicBezTo>
                      <a:pt x="14927" y="4403"/>
                      <a:pt x="15466" y="2703"/>
                      <a:pt x="15922" y="920"/>
                    </a:cubicBezTo>
                    <a:cubicBezTo>
                      <a:pt x="16083" y="356"/>
                      <a:pt x="16105" y="0"/>
                      <a:pt x="16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a:off x="5061580" y="4014758"/>
                <a:ext cx="648337" cy="569563"/>
              </a:xfrm>
              <a:custGeom>
                <a:avLst/>
                <a:gdLst/>
                <a:ahLst/>
                <a:cxnLst/>
                <a:rect l="l" t="t" r="r" b="b"/>
                <a:pathLst>
                  <a:path w="37234" h="32710" extrusionOk="0">
                    <a:moveTo>
                      <a:pt x="36280" y="1"/>
                    </a:moveTo>
                    <a:lnTo>
                      <a:pt x="15052" y="166"/>
                    </a:lnTo>
                    <a:lnTo>
                      <a:pt x="15798" y="21271"/>
                    </a:lnTo>
                    <a:cubicBezTo>
                      <a:pt x="15798" y="21271"/>
                      <a:pt x="3442" y="26910"/>
                      <a:pt x="2157" y="27946"/>
                    </a:cubicBezTo>
                    <a:cubicBezTo>
                      <a:pt x="955" y="28941"/>
                      <a:pt x="1" y="32217"/>
                      <a:pt x="1120" y="32548"/>
                    </a:cubicBezTo>
                    <a:cubicBezTo>
                      <a:pt x="1459" y="32657"/>
                      <a:pt x="4533" y="32710"/>
                      <a:pt x="8746" y="32710"/>
                    </a:cubicBezTo>
                    <a:cubicBezTo>
                      <a:pt x="18967" y="32710"/>
                      <a:pt x="35897" y="32401"/>
                      <a:pt x="36778" y="31844"/>
                    </a:cubicBezTo>
                    <a:cubicBezTo>
                      <a:pt x="37234" y="31512"/>
                      <a:pt x="36280" y="1"/>
                      <a:pt x="36280" y="1"/>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a:off x="5061580" y="4439274"/>
                <a:ext cx="643287" cy="145046"/>
              </a:xfrm>
              <a:custGeom>
                <a:avLst/>
                <a:gdLst/>
                <a:ahLst/>
                <a:cxnLst/>
                <a:rect l="l" t="t" r="r" b="b"/>
                <a:pathLst>
                  <a:path w="36944" h="8330" extrusionOk="0">
                    <a:moveTo>
                      <a:pt x="36902" y="0"/>
                    </a:moveTo>
                    <a:cubicBezTo>
                      <a:pt x="31670" y="783"/>
                      <a:pt x="14827" y="3155"/>
                      <a:pt x="9088" y="3155"/>
                    </a:cubicBezTo>
                    <a:cubicBezTo>
                      <a:pt x="8142" y="3155"/>
                      <a:pt x="7497" y="3091"/>
                      <a:pt x="7257" y="2944"/>
                    </a:cubicBezTo>
                    <a:cubicBezTo>
                      <a:pt x="6096" y="2239"/>
                      <a:pt x="7132" y="1203"/>
                      <a:pt x="8086" y="456"/>
                    </a:cubicBezTo>
                    <a:lnTo>
                      <a:pt x="8086" y="456"/>
                    </a:lnTo>
                    <a:cubicBezTo>
                      <a:pt x="5308" y="1825"/>
                      <a:pt x="2737" y="3110"/>
                      <a:pt x="2157" y="3525"/>
                    </a:cubicBezTo>
                    <a:cubicBezTo>
                      <a:pt x="955" y="4561"/>
                      <a:pt x="1" y="7837"/>
                      <a:pt x="1120" y="8168"/>
                    </a:cubicBezTo>
                    <a:cubicBezTo>
                      <a:pt x="1459" y="8277"/>
                      <a:pt x="4533" y="8330"/>
                      <a:pt x="8746" y="8330"/>
                    </a:cubicBezTo>
                    <a:cubicBezTo>
                      <a:pt x="18967" y="8330"/>
                      <a:pt x="35897" y="8021"/>
                      <a:pt x="36778" y="7464"/>
                    </a:cubicBezTo>
                    <a:cubicBezTo>
                      <a:pt x="36944" y="7339"/>
                      <a:pt x="36944" y="4230"/>
                      <a:pt x="36902"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6"/>
              <p:cNvSpPr/>
              <p:nvPr/>
            </p:nvSpPr>
            <p:spPr>
              <a:xfrm>
                <a:off x="5167709" y="2381692"/>
                <a:ext cx="561710" cy="1908880"/>
              </a:xfrm>
              <a:custGeom>
                <a:avLst/>
                <a:gdLst/>
                <a:ahLst/>
                <a:cxnLst/>
                <a:rect l="l" t="t" r="r" b="b"/>
                <a:pathLst>
                  <a:path w="32259" h="109627" extrusionOk="0">
                    <a:moveTo>
                      <a:pt x="1" y="0"/>
                    </a:moveTo>
                    <a:lnTo>
                      <a:pt x="1" y="83"/>
                    </a:lnTo>
                    <a:lnTo>
                      <a:pt x="5" y="83"/>
                    </a:lnTo>
                    <a:cubicBezTo>
                      <a:pt x="2" y="28"/>
                      <a:pt x="1" y="0"/>
                      <a:pt x="1" y="0"/>
                    </a:cubicBezTo>
                    <a:close/>
                    <a:moveTo>
                      <a:pt x="5" y="83"/>
                    </a:moveTo>
                    <a:cubicBezTo>
                      <a:pt x="56" y="1030"/>
                      <a:pt x="577" y="9902"/>
                      <a:pt x="2654" y="16958"/>
                    </a:cubicBezTo>
                    <a:cubicBezTo>
                      <a:pt x="2820" y="17580"/>
                      <a:pt x="3028" y="18202"/>
                      <a:pt x="3235" y="18741"/>
                    </a:cubicBezTo>
                    <a:cubicBezTo>
                      <a:pt x="3235" y="18741"/>
                      <a:pt x="5515" y="19570"/>
                      <a:pt x="8915" y="21726"/>
                    </a:cubicBezTo>
                    <a:cubicBezTo>
                      <a:pt x="8915" y="21726"/>
                      <a:pt x="9123" y="29314"/>
                      <a:pt x="9371" y="37814"/>
                    </a:cubicBezTo>
                    <a:cubicBezTo>
                      <a:pt x="9662" y="47308"/>
                      <a:pt x="8210" y="57881"/>
                      <a:pt x="8086" y="60162"/>
                    </a:cubicBezTo>
                    <a:cubicBezTo>
                      <a:pt x="7879" y="68579"/>
                      <a:pt x="8915" y="109502"/>
                      <a:pt x="8915" y="109502"/>
                    </a:cubicBezTo>
                    <a:lnTo>
                      <a:pt x="32258" y="109626"/>
                    </a:lnTo>
                    <a:cubicBezTo>
                      <a:pt x="32258" y="109626"/>
                      <a:pt x="28237" y="63271"/>
                      <a:pt x="28320" y="60203"/>
                    </a:cubicBezTo>
                    <a:cubicBezTo>
                      <a:pt x="28361" y="55269"/>
                      <a:pt x="26578" y="20856"/>
                      <a:pt x="26910" y="20109"/>
                    </a:cubicBezTo>
                    <a:cubicBezTo>
                      <a:pt x="30641" y="10283"/>
                      <a:pt x="25707" y="83"/>
                      <a:pt x="25707" y="83"/>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a:off x="5303439" y="2382406"/>
                <a:ext cx="335730" cy="1030716"/>
              </a:xfrm>
              <a:custGeom>
                <a:avLst/>
                <a:gdLst/>
                <a:ahLst/>
                <a:cxnLst/>
                <a:rect l="l" t="t" r="r" b="b"/>
                <a:pathLst>
                  <a:path w="19281" h="59194" extrusionOk="0">
                    <a:moveTo>
                      <a:pt x="6172" y="18862"/>
                    </a:moveTo>
                    <a:cubicBezTo>
                      <a:pt x="7412" y="18862"/>
                      <a:pt x="8603" y="19170"/>
                      <a:pt x="9537" y="20027"/>
                    </a:cubicBezTo>
                    <a:cubicBezTo>
                      <a:pt x="10698" y="21105"/>
                      <a:pt x="11320" y="22763"/>
                      <a:pt x="11486" y="24297"/>
                    </a:cubicBezTo>
                    <a:cubicBezTo>
                      <a:pt x="11693" y="26371"/>
                      <a:pt x="11278" y="28402"/>
                      <a:pt x="11113" y="30475"/>
                    </a:cubicBezTo>
                    <a:cubicBezTo>
                      <a:pt x="10988" y="32258"/>
                      <a:pt x="11030" y="34041"/>
                      <a:pt x="11278" y="35824"/>
                    </a:cubicBezTo>
                    <a:cubicBezTo>
                      <a:pt x="11139" y="35834"/>
                      <a:pt x="10997" y="35839"/>
                      <a:pt x="10853" y="35839"/>
                    </a:cubicBezTo>
                    <a:cubicBezTo>
                      <a:pt x="9851" y="35839"/>
                      <a:pt x="8786" y="35585"/>
                      <a:pt x="7879" y="35078"/>
                    </a:cubicBezTo>
                    <a:cubicBezTo>
                      <a:pt x="6013" y="34165"/>
                      <a:pt x="4769" y="32383"/>
                      <a:pt x="4188" y="30392"/>
                    </a:cubicBezTo>
                    <a:cubicBezTo>
                      <a:pt x="3608" y="28236"/>
                      <a:pt x="3774" y="25956"/>
                      <a:pt x="4354" y="23800"/>
                    </a:cubicBezTo>
                    <a:cubicBezTo>
                      <a:pt x="4810" y="22141"/>
                      <a:pt x="5474" y="20524"/>
                      <a:pt x="5930" y="18866"/>
                    </a:cubicBezTo>
                    <a:cubicBezTo>
                      <a:pt x="6011" y="18863"/>
                      <a:pt x="6091" y="18862"/>
                      <a:pt x="6172" y="18862"/>
                    </a:cubicBezTo>
                    <a:close/>
                    <a:moveTo>
                      <a:pt x="5598" y="1"/>
                    </a:moveTo>
                    <a:cubicBezTo>
                      <a:pt x="5391" y="249"/>
                      <a:pt x="5225" y="540"/>
                      <a:pt x="5059" y="788"/>
                    </a:cubicBezTo>
                    <a:cubicBezTo>
                      <a:pt x="3857" y="2654"/>
                      <a:pt x="3028" y="4810"/>
                      <a:pt x="3567" y="7049"/>
                    </a:cubicBezTo>
                    <a:cubicBezTo>
                      <a:pt x="4064" y="9288"/>
                      <a:pt x="5474" y="11154"/>
                      <a:pt x="6096" y="13310"/>
                    </a:cubicBezTo>
                    <a:cubicBezTo>
                      <a:pt x="6635" y="15134"/>
                      <a:pt x="6344" y="16959"/>
                      <a:pt x="5847" y="18700"/>
                    </a:cubicBezTo>
                    <a:cubicBezTo>
                      <a:pt x="4852" y="18783"/>
                      <a:pt x="3857" y="19073"/>
                      <a:pt x="2945" y="19446"/>
                    </a:cubicBezTo>
                    <a:cubicBezTo>
                      <a:pt x="1908" y="19861"/>
                      <a:pt x="913" y="20358"/>
                      <a:pt x="1" y="21063"/>
                    </a:cubicBezTo>
                    <a:cubicBezTo>
                      <a:pt x="42" y="21105"/>
                      <a:pt x="84" y="21105"/>
                      <a:pt x="208" y="21146"/>
                    </a:cubicBezTo>
                    <a:cubicBezTo>
                      <a:pt x="1535" y="20193"/>
                      <a:pt x="2986" y="19529"/>
                      <a:pt x="4562" y="19156"/>
                    </a:cubicBezTo>
                    <a:cubicBezTo>
                      <a:pt x="4976" y="19073"/>
                      <a:pt x="5391" y="19032"/>
                      <a:pt x="5805" y="18949"/>
                    </a:cubicBezTo>
                    <a:lnTo>
                      <a:pt x="5805" y="18949"/>
                    </a:lnTo>
                    <a:cubicBezTo>
                      <a:pt x="5640" y="19529"/>
                      <a:pt x="5432" y="20068"/>
                      <a:pt x="5266" y="20607"/>
                    </a:cubicBezTo>
                    <a:cubicBezTo>
                      <a:pt x="4479" y="22846"/>
                      <a:pt x="3649" y="25127"/>
                      <a:pt x="3649" y="27531"/>
                    </a:cubicBezTo>
                    <a:cubicBezTo>
                      <a:pt x="3649" y="29646"/>
                      <a:pt x="4188" y="31802"/>
                      <a:pt x="5515" y="33543"/>
                    </a:cubicBezTo>
                    <a:cubicBezTo>
                      <a:pt x="6676" y="34995"/>
                      <a:pt x="8501" y="35948"/>
                      <a:pt x="10366" y="36114"/>
                    </a:cubicBezTo>
                    <a:cubicBezTo>
                      <a:pt x="10532" y="36135"/>
                      <a:pt x="10698" y="36145"/>
                      <a:pt x="10869" y="36145"/>
                    </a:cubicBezTo>
                    <a:cubicBezTo>
                      <a:pt x="11040" y="36145"/>
                      <a:pt x="11216" y="36135"/>
                      <a:pt x="11403" y="36114"/>
                    </a:cubicBezTo>
                    <a:lnTo>
                      <a:pt x="11403" y="36321"/>
                    </a:lnTo>
                    <a:cubicBezTo>
                      <a:pt x="11652" y="38229"/>
                      <a:pt x="12149" y="40094"/>
                      <a:pt x="12854" y="41877"/>
                    </a:cubicBezTo>
                    <a:cubicBezTo>
                      <a:pt x="13517" y="43702"/>
                      <a:pt x="14347" y="45402"/>
                      <a:pt x="14927" y="47226"/>
                    </a:cubicBezTo>
                    <a:cubicBezTo>
                      <a:pt x="15466" y="49009"/>
                      <a:pt x="15756" y="50958"/>
                      <a:pt x="15134" y="52740"/>
                    </a:cubicBezTo>
                    <a:cubicBezTo>
                      <a:pt x="14637" y="54275"/>
                      <a:pt x="13600" y="55560"/>
                      <a:pt x="12315" y="56555"/>
                    </a:cubicBezTo>
                    <a:cubicBezTo>
                      <a:pt x="11071" y="57509"/>
                      <a:pt x="9579" y="58213"/>
                      <a:pt x="8086" y="58628"/>
                    </a:cubicBezTo>
                    <a:cubicBezTo>
                      <a:pt x="7298" y="58835"/>
                      <a:pt x="6469" y="58960"/>
                      <a:pt x="5640" y="58960"/>
                    </a:cubicBezTo>
                    <a:cubicBezTo>
                      <a:pt x="4810" y="58960"/>
                      <a:pt x="3981" y="58835"/>
                      <a:pt x="3193" y="58545"/>
                    </a:cubicBezTo>
                    <a:cubicBezTo>
                      <a:pt x="2115" y="58213"/>
                      <a:pt x="1245" y="57467"/>
                      <a:pt x="623" y="56555"/>
                    </a:cubicBezTo>
                    <a:cubicBezTo>
                      <a:pt x="623" y="56638"/>
                      <a:pt x="623" y="56804"/>
                      <a:pt x="540" y="56887"/>
                    </a:cubicBezTo>
                    <a:cubicBezTo>
                      <a:pt x="664" y="57053"/>
                      <a:pt x="747" y="57177"/>
                      <a:pt x="872" y="57301"/>
                    </a:cubicBezTo>
                    <a:cubicBezTo>
                      <a:pt x="2087" y="58672"/>
                      <a:pt x="3775" y="59194"/>
                      <a:pt x="5519" y="59194"/>
                    </a:cubicBezTo>
                    <a:cubicBezTo>
                      <a:pt x="7046" y="59194"/>
                      <a:pt x="8616" y="58794"/>
                      <a:pt x="9952" y="58213"/>
                    </a:cubicBezTo>
                    <a:cubicBezTo>
                      <a:pt x="12854" y="56970"/>
                      <a:pt x="15383" y="54523"/>
                      <a:pt x="15632" y="51206"/>
                    </a:cubicBezTo>
                    <a:cubicBezTo>
                      <a:pt x="15798" y="49299"/>
                      <a:pt x="15217" y="47433"/>
                      <a:pt x="14554" y="45650"/>
                    </a:cubicBezTo>
                    <a:cubicBezTo>
                      <a:pt x="13808" y="43785"/>
                      <a:pt x="12937" y="41960"/>
                      <a:pt x="12356" y="40053"/>
                    </a:cubicBezTo>
                    <a:cubicBezTo>
                      <a:pt x="11942" y="38768"/>
                      <a:pt x="11693" y="37482"/>
                      <a:pt x="11527" y="36114"/>
                    </a:cubicBezTo>
                    <a:cubicBezTo>
                      <a:pt x="12066" y="36073"/>
                      <a:pt x="12522" y="35948"/>
                      <a:pt x="12978" y="35741"/>
                    </a:cubicBezTo>
                    <a:cubicBezTo>
                      <a:pt x="13932" y="35409"/>
                      <a:pt x="14637" y="34704"/>
                      <a:pt x="15259" y="33958"/>
                    </a:cubicBezTo>
                    <a:cubicBezTo>
                      <a:pt x="15964" y="33087"/>
                      <a:pt x="16461" y="32092"/>
                      <a:pt x="17000" y="31139"/>
                    </a:cubicBezTo>
                    <a:cubicBezTo>
                      <a:pt x="17581" y="30102"/>
                      <a:pt x="18286" y="29107"/>
                      <a:pt x="19115" y="28236"/>
                    </a:cubicBezTo>
                    <a:cubicBezTo>
                      <a:pt x="19156" y="28195"/>
                      <a:pt x="19198" y="28153"/>
                      <a:pt x="19198" y="28070"/>
                    </a:cubicBezTo>
                    <a:cubicBezTo>
                      <a:pt x="19281" y="27905"/>
                      <a:pt x="19281" y="27780"/>
                      <a:pt x="19281" y="27697"/>
                    </a:cubicBezTo>
                    <a:lnTo>
                      <a:pt x="19281" y="27697"/>
                    </a:lnTo>
                    <a:cubicBezTo>
                      <a:pt x="18534" y="28444"/>
                      <a:pt x="17871" y="29273"/>
                      <a:pt x="17290" y="30185"/>
                    </a:cubicBezTo>
                    <a:cubicBezTo>
                      <a:pt x="16171" y="31926"/>
                      <a:pt x="15342" y="34207"/>
                      <a:pt x="13352" y="35243"/>
                    </a:cubicBezTo>
                    <a:cubicBezTo>
                      <a:pt x="12771" y="35575"/>
                      <a:pt x="12149" y="35699"/>
                      <a:pt x="11527" y="35824"/>
                    </a:cubicBezTo>
                    <a:cubicBezTo>
                      <a:pt x="11444" y="35160"/>
                      <a:pt x="11361" y="34539"/>
                      <a:pt x="11320" y="33834"/>
                    </a:cubicBezTo>
                    <a:cubicBezTo>
                      <a:pt x="11237" y="31719"/>
                      <a:pt x="11486" y="29687"/>
                      <a:pt x="11693" y="27573"/>
                    </a:cubicBezTo>
                    <a:cubicBezTo>
                      <a:pt x="11859" y="25707"/>
                      <a:pt x="11900" y="23841"/>
                      <a:pt x="11237" y="22100"/>
                    </a:cubicBezTo>
                    <a:cubicBezTo>
                      <a:pt x="10657" y="20649"/>
                      <a:pt x="9620" y="19405"/>
                      <a:pt x="8127" y="18907"/>
                    </a:cubicBezTo>
                    <a:cubicBezTo>
                      <a:pt x="7575" y="18735"/>
                      <a:pt x="6993" y="18648"/>
                      <a:pt x="6430" y="18648"/>
                    </a:cubicBezTo>
                    <a:cubicBezTo>
                      <a:pt x="6318" y="18648"/>
                      <a:pt x="6206" y="18652"/>
                      <a:pt x="6096" y="18659"/>
                    </a:cubicBezTo>
                    <a:cubicBezTo>
                      <a:pt x="6262" y="18078"/>
                      <a:pt x="6427" y="17539"/>
                      <a:pt x="6469" y="16959"/>
                    </a:cubicBezTo>
                    <a:cubicBezTo>
                      <a:pt x="6635" y="15881"/>
                      <a:pt x="6676" y="14720"/>
                      <a:pt x="6427" y="13683"/>
                    </a:cubicBezTo>
                    <a:cubicBezTo>
                      <a:pt x="6220" y="12647"/>
                      <a:pt x="5723" y="11651"/>
                      <a:pt x="5266" y="10739"/>
                    </a:cubicBezTo>
                    <a:cubicBezTo>
                      <a:pt x="4271" y="8708"/>
                      <a:pt x="3235" y="6634"/>
                      <a:pt x="3732" y="4313"/>
                    </a:cubicBezTo>
                    <a:cubicBezTo>
                      <a:pt x="4023" y="2696"/>
                      <a:pt x="4852" y="1286"/>
                      <a:pt x="5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a:off x="5312111" y="3473281"/>
                <a:ext cx="399983" cy="655407"/>
              </a:xfrm>
              <a:custGeom>
                <a:avLst/>
                <a:gdLst/>
                <a:ahLst/>
                <a:cxnLst/>
                <a:rect l="l" t="t" r="r" b="b"/>
                <a:pathLst>
                  <a:path w="22971" h="37640" extrusionOk="0">
                    <a:moveTo>
                      <a:pt x="13973" y="17747"/>
                    </a:moveTo>
                    <a:cubicBezTo>
                      <a:pt x="14263" y="18659"/>
                      <a:pt x="14512" y="19613"/>
                      <a:pt x="14844" y="20483"/>
                    </a:cubicBezTo>
                    <a:cubicBezTo>
                      <a:pt x="15756" y="23012"/>
                      <a:pt x="17331" y="25417"/>
                      <a:pt x="17829" y="28112"/>
                    </a:cubicBezTo>
                    <a:cubicBezTo>
                      <a:pt x="18078" y="29356"/>
                      <a:pt x="18036" y="30642"/>
                      <a:pt x="17622" y="31844"/>
                    </a:cubicBezTo>
                    <a:cubicBezTo>
                      <a:pt x="17249" y="32963"/>
                      <a:pt x="16585" y="33958"/>
                      <a:pt x="15756" y="34788"/>
                    </a:cubicBezTo>
                    <a:cubicBezTo>
                      <a:pt x="15093" y="35451"/>
                      <a:pt x="14305" y="35990"/>
                      <a:pt x="13476" y="36405"/>
                    </a:cubicBezTo>
                    <a:cubicBezTo>
                      <a:pt x="12439" y="36197"/>
                      <a:pt x="11444" y="35658"/>
                      <a:pt x="10615" y="34954"/>
                    </a:cubicBezTo>
                    <a:cubicBezTo>
                      <a:pt x="9495" y="33917"/>
                      <a:pt x="8666" y="32549"/>
                      <a:pt x="8251" y="31056"/>
                    </a:cubicBezTo>
                    <a:cubicBezTo>
                      <a:pt x="7837" y="29563"/>
                      <a:pt x="7920" y="27988"/>
                      <a:pt x="8459" y="26537"/>
                    </a:cubicBezTo>
                    <a:cubicBezTo>
                      <a:pt x="8956" y="25086"/>
                      <a:pt x="9910" y="23800"/>
                      <a:pt x="10822" y="22598"/>
                    </a:cubicBezTo>
                    <a:cubicBezTo>
                      <a:pt x="11776" y="21437"/>
                      <a:pt x="12688" y="20276"/>
                      <a:pt x="13434" y="18908"/>
                    </a:cubicBezTo>
                    <a:cubicBezTo>
                      <a:pt x="13641" y="18493"/>
                      <a:pt x="13849" y="18161"/>
                      <a:pt x="13973" y="17747"/>
                    </a:cubicBezTo>
                    <a:close/>
                    <a:moveTo>
                      <a:pt x="20234" y="1"/>
                    </a:moveTo>
                    <a:cubicBezTo>
                      <a:pt x="18990" y="416"/>
                      <a:pt x="17788" y="1120"/>
                      <a:pt x="16792" y="1950"/>
                    </a:cubicBezTo>
                    <a:cubicBezTo>
                      <a:pt x="15383" y="3069"/>
                      <a:pt x="14429" y="4562"/>
                      <a:pt x="14097" y="6386"/>
                    </a:cubicBezTo>
                    <a:cubicBezTo>
                      <a:pt x="13849" y="8169"/>
                      <a:pt x="14139" y="9952"/>
                      <a:pt x="14346" y="11735"/>
                    </a:cubicBezTo>
                    <a:cubicBezTo>
                      <a:pt x="14554" y="13476"/>
                      <a:pt x="14719" y="15342"/>
                      <a:pt x="14139" y="17083"/>
                    </a:cubicBezTo>
                    <a:cubicBezTo>
                      <a:pt x="13932" y="16254"/>
                      <a:pt x="13683" y="15466"/>
                      <a:pt x="13434" y="14637"/>
                    </a:cubicBezTo>
                    <a:cubicBezTo>
                      <a:pt x="12605" y="12398"/>
                      <a:pt x="11237" y="10325"/>
                      <a:pt x="8915" y="9496"/>
                    </a:cubicBezTo>
                    <a:cubicBezTo>
                      <a:pt x="8137" y="9213"/>
                      <a:pt x="7306" y="9075"/>
                      <a:pt x="6473" y="9075"/>
                    </a:cubicBezTo>
                    <a:cubicBezTo>
                      <a:pt x="4864" y="9075"/>
                      <a:pt x="3247" y="9590"/>
                      <a:pt x="1991" y="10574"/>
                    </a:cubicBezTo>
                    <a:cubicBezTo>
                      <a:pt x="1203" y="11154"/>
                      <a:pt x="539" y="11901"/>
                      <a:pt x="0" y="12730"/>
                    </a:cubicBezTo>
                    <a:lnTo>
                      <a:pt x="0" y="13062"/>
                    </a:lnTo>
                    <a:cubicBezTo>
                      <a:pt x="249" y="12647"/>
                      <a:pt x="581" y="12232"/>
                      <a:pt x="871" y="11901"/>
                    </a:cubicBezTo>
                    <a:cubicBezTo>
                      <a:pt x="2297" y="10296"/>
                      <a:pt x="4337" y="9335"/>
                      <a:pt x="6463" y="9335"/>
                    </a:cubicBezTo>
                    <a:cubicBezTo>
                      <a:pt x="6809" y="9335"/>
                      <a:pt x="7157" y="9361"/>
                      <a:pt x="7505" y="9413"/>
                    </a:cubicBezTo>
                    <a:cubicBezTo>
                      <a:pt x="8707" y="9537"/>
                      <a:pt x="9868" y="10035"/>
                      <a:pt x="10780" y="10864"/>
                    </a:cubicBezTo>
                    <a:cubicBezTo>
                      <a:pt x="11734" y="11610"/>
                      <a:pt x="12356" y="12647"/>
                      <a:pt x="12854" y="13766"/>
                    </a:cubicBezTo>
                    <a:cubicBezTo>
                      <a:pt x="13393" y="14927"/>
                      <a:pt x="13724" y="16171"/>
                      <a:pt x="14056" y="17415"/>
                    </a:cubicBezTo>
                    <a:cubicBezTo>
                      <a:pt x="13517" y="18825"/>
                      <a:pt x="12646" y="20069"/>
                      <a:pt x="11734" y="21313"/>
                    </a:cubicBezTo>
                    <a:cubicBezTo>
                      <a:pt x="9868" y="23759"/>
                      <a:pt x="7712" y="26288"/>
                      <a:pt x="7837" y="29563"/>
                    </a:cubicBezTo>
                    <a:cubicBezTo>
                      <a:pt x="8003" y="32715"/>
                      <a:pt x="9993" y="35617"/>
                      <a:pt x="13019" y="36654"/>
                    </a:cubicBezTo>
                    <a:cubicBezTo>
                      <a:pt x="13061" y="36654"/>
                      <a:pt x="13102" y="36695"/>
                      <a:pt x="13227" y="36695"/>
                    </a:cubicBezTo>
                    <a:cubicBezTo>
                      <a:pt x="12110" y="37195"/>
                      <a:pt x="10958" y="37446"/>
                      <a:pt x="9770" y="37446"/>
                    </a:cubicBezTo>
                    <a:cubicBezTo>
                      <a:pt x="9679" y="37446"/>
                      <a:pt x="9587" y="37444"/>
                      <a:pt x="9495" y="37441"/>
                    </a:cubicBezTo>
                    <a:cubicBezTo>
                      <a:pt x="7049" y="37275"/>
                      <a:pt x="4768" y="36156"/>
                      <a:pt x="3069" y="34415"/>
                    </a:cubicBezTo>
                    <a:cubicBezTo>
                      <a:pt x="1783" y="33171"/>
                      <a:pt x="871" y="31678"/>
                      <a:pt x="332" y="30020"/>
                    </a:cubicBezTo>
                    <a:lnTo>
                      <a:pt x="332" y="30600"/>
                    </a:lnTo>
                    <a:cubicBezTo>
                      <a:pt x="747" y="31678"/>
                      <a:pt x="1286" y="32673"/>
                      <a:pt x="2032" y="33585"/>
                    </a:cubicBezTo>
                    <a:cubicBezTo>
                      <a:pt x="3525" y="35451"/>
                      <a:pt x="5639" y="36902"/>
                      <a:pt x="8044" y="37441"/>
                    </a:cubicBezTo>
                    <a:cubicBezTo>
                      <a:pt x="8645" y="37575"/>
                      <a:pt x="9246" y="37640"/>
                      <a:pt x="9842" y="37640"/>
                    </a:cubicBezTo>
                    <a:cubicBezTo>
                      <a:pt x="11095" y="37640"/>
                      <a:pt x="12323" y="37353"/>
                      <a:pt x="13476" y="36819"/>
                    </a:cubicBezTo>
                    <a:cubicBezTo>
                      <a:pt x="14265" y="37039"/>
                      <a:pt x="15069" y="37141"/>
                      <a:pt x="15873" y="37141"/>
                    </a:cubicBezTo>
                    <a:cubicBezTo>
                      <a:pt x="18402" y="37141"/>
                      <a:pt x="20925" y="36132"/>
                      <a:pt x="22970" y="34622"/>
                    </a:cubicBezTo>
                    <a:cubicBezTo>
                      <a:pt x="22929" y="34415"/>
                      <a:pt x="22929" y="34332"/>
                      <a:pt x="22846" y="34207"/>
                    </a:cubicBezTo>
                    <a:cubicBezTo>
                      <a:pt x="20841" y="35749"/>
                      <a:pt x="18442" y="36754"/>
                      <a:pt x="15915" y="36754"/>
                    </a:cubicBezTo>
                    <a:cubicBezTo>
                      <a:pt x="15725" y="36754"/>
                      <a:pt x="15533" y="36748"/>
                      <a:pt x="15341" y="36736"/>
                    </a:cubicBezTo>
                    <a:cubicBezTo>
                      <a:pt x="14844" y="36736"/>
                      <a:pt x="14305" y="36654"/>
                      <a:pt x="13807" y="36529"/>
                    </a:cubicBezTo>
                    <a:cubicBezTo>
                      <a:pt x="14139" y="36363"/>
                      <a:pt x="14471" y="36197"/>
                      <a:pt x="14844" y="35949"/>
                    </a:cubicBezTo>
                    <a:cubicBezTo>
                      <a:pt x="16710" y="34580"/>
                      <a:pt x="18078" y="32549"/>
                      <a:pt x="18244" y="30227"/>
                    </a:cubicBezTo>
                    <a:cubicBezTo>
                      <a:pt x="18451" y="27325"/>
                      <a:pt x="16958" y="24671"/>
                      <a:pt x="15797" y="22100"/>
                    </a:cubicBezTo>
                    <a:cubicBezTo>
                      <a:pt x="15258" y="20856"/>
                      <a:pt x="14844" y="19571"/>
                      <a:pt x="14471" y="18244"/>
                    </a:cubicBezTo>
                    <a:cubicBezTo>
                      <a:pt x="14429" y="17996"/>
                      <a:pt x="14305" y="17705"/>
                      <a:pt x="14263" y="17415"/>
                    </a:cubicBezTo>
                    <a:cubicBezTo>
                      <a:pt x="14554" y="16544"/>
                      <a:pt x="14761" y="15632"/>
                      <a:pt x="14761" y="14637"/>
                    </a:cubicBezTo>
                    <a:cubicBezTo>
                      <a:pt x="14885" y="11279"/>
                      <a:pt x="13268" y="7464"/>
                      <a:pt x="14968" y="4313"/>
                    </a:cubicBezTo>
                    <a:cubicBezTo>
                      <a:pt x="15797" y="2779"/>
                      <a:pt x="17331" y="1577"/>
                      <a:pt x="18866" y="747"/>
                    </a:cubicBezTo>
                    <a:cubicBezTo>
                      <a:pt x="19280" y="540"/>
                      <a:pt x="19736" y="333"/>
                      <a:pt x="20234" y="167"/>
                    </a:cubicBezTo>
                    <a:lnTo>
                      <a:pt x="20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a:off x="5335931" y="4213260"/>
                <a:ext cx="366046" cy="7487"/>
              </a:xfrm>
              <a:custGeom>
                <a:avLst/>
                <a:gdLst/>
                <a:ahLst/>
                <a:cxnLst/>
                <a:rect l="l" t="t" r="r" b="b"/>
                <a:pathLst>
                  <a:path w="21022" h="430" extrusionOk="0">
                    <a:moveTo>
                      <a:pt x="8981" y="0"/>
                    </a:moveTo>
                    <a:cubicBezTo>
                      <a:pt x="7632" y="0"/>
                      <a:pt x="6583" y="3"/>
                      <a:pt x="6137" y="3"/>
                    </a:cubicBezTo>
                    <a:cubicBezTo>
                      <a:pt x="2571" y="3"/>
                      <a:pt x="3608" y="86"/>
                      <a:pt x="42" y="127"/>
                    </a:cubicBezTo>
                    <a:cubicBezTo>
                      <a:pt x="1" y="127"/>
                      <a:pt x="1" y="210"/>
                      <a:pt x="42" y="210"/>
                    </a:cubicBezTo>
                    <a:cubicBezTo>
                      <a:pt x="3608" y="334"/>
                      <a:pt x="2571" y="334"/>
                      <a:pt x="6137" y="376"/>
                    </a:cubicBezTo>
                    <a:cubicBezTo>
                      <a:pt x="7132" y="376"/>
                      <a:pt x="11309" y="430"/>
                      <a:pt x="15008" y="430"/>
                    </a:cubicBezTo>
                    <a:cubicBezTo>
                      <a:pt x="17782" y="430"/>
                      <a:pt x="20287" y="400"/>
                      <a:pt x="20980" y="293"/>
                    </a:cubicBezTo>
                    <a:cubicBezTo>
                      <a:pt x="21022" y="293"/>
                      <a:pt x="21022" y="210"/>
                      <a:pt x="20980" y="210"/>
                    </a:cubicBezTo>
                    <a:cubicBezTo>
                      <a:pt x="19768" y="23"/>
                      <a:pt x="13027" y="0"/>
                      <a:pt x="89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a:off x="5201367" y="2698373"/>
                <a:ext cx="123751" cy="63085"/>
              </a:xfrm>
              <a:custGeom>
                <a:avLst/>
                <a:gdLst/>
                <a:ahLst/>
                <a:cxnLst/>
                <a:rect l="l" t="t" r="r" b="b"/>
                <a:pathLst>
                  <a:path w="7107" h="3623" extrusionOk="0">
                    <a:moveTo>
                      <a:pt x="246" y="0"/>
                    </a:moveTo>
                    <a:cubicBezTo>
                      <a:pt x="106" y="0"/>
                      <a:pt x="1" y="227"/>
                      <a:pt x="182" y="264"/>
                    </a:cubicBezTo>
                    <a:cubicBezTo>
                      <a:pt x="2380" y="1508"/>
                      <a:pt x="4702" y="2544"/>
                      <a:pt x="6941" y="3622"/>
                    </a:cubicBezTo>
                    <a:cubicBezTo>
                      <a:pt x="6982" y="3622"/>
                      <a:pt x="7107" y="3539"/>
                      <a:pt x="6982" y="3456"/>
                    </a:cubicBezTo>
                    <a:cubicBezTo>
                      <a:pt x="4868" y="2171"/>
                      <a:pt x="2629" y="927"/>
                      <a:pt x="307" y="15"/>
                    </a:cubicBezTo>
                    <a:cubicBezTo>
                      <a:pt x="286" y="5"/>
                      <a:pt x="266"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a:off x="5248051" y="2458951"/>
                <a:ext cx="85199" cy="260804"/>
              </a:xfrm>
              <a:custGeom>
                <a:avLst/>
                <a:gdLst/>
                <a:ahLst/>
                <a:cxnLst/>
                <a:rect l="l" t="t" r="r" b="b"/>
                <a:pathLst>
                  <a:path w="4893" h="14978" extrusionOk="0">
                    <a:moveTo>
                      <a:pt x="3441" y="1"/>
                    </a:moveTo>
                    <a:cubicBezTo>
                      <a:pt x="3367" y="1"/>
                      <a:pt x="3293" y="69"/>
                      <a:pt x="3317" y="165"/>
                    </a:cubicBezTo>
                    <a:cubicBezTo>
                      <a:pt x="3483" y="2031"/>
                      <a:pt x="3691" y="3938"/>
                      <a:pt x="3898" y="5804"/>
                    </a:cubicBezTo>
                    <a:cubicBezTo>
                      <a:pt x="4064" y="7670"/>
                      <a:pt x="4313" y="9619"/>
                      <a:pt x="4313" y="11485"/>
                    </a:cubicBezTo>
                    <a:cubicBezTo>
                      <a:pt x="4313" y="12024"/>
                      <a:pt x="4271" y="12977"/>
                      <a:pt x="3566" y="13143"/>
                    </a:cubicBezTo>
                    <a:cubicBezTo>
                      <a:pt x="3498" y="13159"/>
                      <a:pt x="3431" y="13166"/>
                      <a:pt x="3368" y="13166"/>
                    </a:cubicBezTo>
                    <a:cubicBezTo>
                      <a:pt x="2587" y="13166"/>
                      <a:pt x="2182" y="12053"/>
                      <a:pt x="1991" y="11402"/>
                    </a:cubicBezTo>
                    <a:cubicBezTo>
                      <a:pt x="1410" y="9743"/>
                      <a:pt x="1078" y="8002"/>
                      <a:pt x="788" y="6302"/>
                    </a:cubicBezTo>
                    <a:cubicBezTo>
                      <a:pt x="457" y="4312"/>
                      <a:pt x="332" y="2280"/>
                      <a:pt x="125" y="331"/>
                    </a:cubicBezTo>
                    <a:cubicBezTo>
                      <a:pt x="125" y="310"/>
                      <a:pt x="94" y="300"/>
                      <a:pt x="63" y="300"/>
                    </a:cubicBezTo>
                    <a:cubicBezTo>
                      <a:pt x="32" y="300"/>
                      <a:pt x="0" y="310"/>
                      <a:pt x="0" y="331"/>
                    </a:cubicBezTo>
                    <a:cubicBezTo>
                      <a:pt x="0" y="4270"/>
                      <a:pt x="42" y="8416"/>
                      <a:pt x="1493" y="12148"/>
                    </a:cubicBezTo>
                    <a:cubicBezTo>
                      <a:pt x="1825" y="12853"/>
                      <a:pt x="2281" y="13599"/>
                      <a:pt x="3152" y="13682"/>
                    </a:cubicBezTo>
                    <a:lnTo>
                      <a:pt x="3235" y="13682"/>
                    </a:lnTo>
                    <a:lnTo>
                      <a:pt x="3235" y="13765"/>
                    </a:lnTo>
                    <a:cubicBezTo>
                      <a:pt x="3235" y="13848"/>
                      <a:pt x="3276" y="13972"/>
                      <a:pt x="3276" y="14055"/>
                    </a:cubicBezTo>
                    <a:cubicBezTo>
                      <a:pt x="3276" y="14138"/>
                      <a:pt x="3317" y="14263"/>
                      <a:pt x="3317" y="14304"/>
                    </a:cubicBezTo>
                    <a:cubicBezTo>
                      <a:pt x="3359" y="14511"/>
                      <a:pt x="3359" y="14677"/>
                      <a:pt x="3400" y="14884"/>
                    </a:cubicBezTo>
                    <a:cubicBezTo>
                      <a:pt x="3434" y="14951"/>
                      <a:pt x="3487" y="14977"/>
                      <a:pt x="3541" y="14977"/>
                    </a:cubicBezTo>
                    <a:cubicBezTo>
                      <a:pt x="3623" y="14977"/>
                      <a:pt x="3707" y="14918"/>
                      <a:pt x="3732" y="14843"/>
                    </a:cubicBezTo>
                    <a:cubicBezTo>
                      <a:pt x="3774" y="14843"/>
                      <a:pt x="3815" y="14802"/>
                      <a:pt x="3815" y="14719"/>
                    </a:cubicBezTo>
                    <a:cubicBezTo>
                      <a:pt x="3815" y="14387"/>
                      <a:pt x="3732" y="13972"/>
                      <a:pt x="3566" y="13599"/>
                    </a:cubicBezTo>
                    <a:cubicBezTo>
                      <a:pt x="4022" y="13475"/>
                      <a:pt x="4395" y="13185"/>
                      <a:pt x="4603" y="12728"/>
                    </a:cubicBezTo>
                    <a:cubicBezTo>
                      <a:pt x="4893" y="12189"/>
                      <a:pt x="4769" y="11360"/>
                      <a:pt x="4727" y="10572"/>
                    </a:cubicBezTo>
                    <a:cubicBezTo>
                      <a:pt x="4686" y="9494"/>
                      <a:pt x="4561" y="8458"/>
                      <a:pt x="4478" y="7380"/>
                    </a:cubicBezTo>
                    <a:cubicBezTo>
                      <a:pt x="4271" y="4934"/>
                      <a:pt x="3981" y="2487"/>
                      <a:pt x="3566" y="124"/>
                    </a:cubicBezTo>
                    <a:cubicBezTo>
                      <a:pt x="3549" y="37"/>
                      <a:pt x="3495" y="1"/>
                      <a:pt x="3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5590780" y="2433198"/>
                <a:ext cx="45499" cy="1734268"/>
              </a:xfrm>
              <a:custGeom>
                <a:avLst/>
                <a:gdLst/>
                <a:ahLst/>
                <a:cxnLst/>
                <a:rect l="l" t="t" r="r" b="b"/>
                <a:pathLst>
                  <a:path w="2613" h="99599" extrusionOk="0">
                    <a:moveTo>
                      <a:pt x="650" y="0"/>
                    </a:moveTo>
                    <a:cubicBezTo>
                      <a:pt x="610" y="0"/>
                      <a:pt x="581" y="20"/>
                      <a:pt x="581" y="69"/>
                    </a:cubicBezTo>
                    <a:cubicBezTo>
                      <a:pt x="1535" y="3635"/>
                      <a:pt x="2115" y="8527"/>
                      <a:pt x="1245" y="12176"/>
                    </a:cubicBezTo>
                    <a:cubicBezTo>
                      <a:pt x="830" y="13751"/>
                      <a:pt x="415" y="15368"/>
                      <a:pt x="208" y="17027"/>
                    </a:cubicBezTo>
                    <a:cubicBezTo>
                      <a:pt x="1" y="18851"/>
                      <a:pt x="167" y="47792"/>
                      <a:pt x="374" y="60148"/>
                    </a:cubicBezTo>
                    <a:cubicBezTo>
                      <a:pt x="540" y="73001"/>
                      <a:pt x="1659" y="86435"/>
                      <a:pt x="2488" y="99537"/>
                    </a:cubicBezTo>
                    <a:cubicBezTo>
                      <a:pt x="2488" y="99578"/>
                      <a:pt x="2520" y="99599"/>
                      <a:pt x="2551" y="99599"/>
                    </a:cubicBezTo>
                    <a:cubicBezTo>
                      <a:pt x="2582" y="99599"/>
                      <a:pt x="2613" y="99578"/>
                      <a:pt x="2613" y="99537"/>
                    </a:cubicBezTo>
                    <a:cubicBezTo>
                      <a:pt x="2323" y="92198"/>
                      <a:pt x="830" y="67528"/>
                      <a:pt x="664" y="60148"/>
                    </a:cubicBezTo>
                    <a:cubicBezTo>
                      <a:pt x="415" y="48953"/>
                      <a:pt x="664" y="21505"/>
                      <a:pt x="623" y="18271"/>
                    </a:cubicBezTo>
                    <a:cubicBezTo>
                      <a:pt x="581" y="16612"/>
                      <a:pt x="1825" y="12051"/>
                      <a:pt x="1991" y="10559"/>
                    </a:cubicBezTo>
                    <a:cubicBezTo>
                      <a:pt x="2364" y="7408"/>
                      <a:pt x="1659" y="3054"/>
                      <a:pt x="747" y="27"/>
                    </a:cubicBezTo>
                    <a:cubicBezTo>
                      <a:pt x="713" y="10"/>
                      <a:pt x="678" y="0"/>
                      <a:pt x="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5387907" y="2447929"/>
                <a:ext cx="198503" cy="149643"/>
              </a:xfrm>
              <a:custGeom>
                <a:avLst/>
                <a:gdLst/>
                <a:ahLst/>
                <a:cxnLst/>
                <a:rect l="l" t="t" r="r" b="b"/>
                <a:pathLst>
                  <a:path w="11400" h="8594" extrusionOk="0">
                    <a:moveTo>
                      <a:pt x="296" y="0"/>
                    </a:moveTo>
                    <a:cubicBezTo>
                      <a:pt x="260" y="0"/>
                      <a:pt x="229" y="31"/>
                      <a:pt x="250" y="94"/>
                    </a:cubicBezTo>
                    <a:cubicBezTo>
                      <a:pt x="125" y="1254"/>
                      <a:pt x="1" y="2498"/>
                      <a:pt x="125" y="3742"/>
                    </a:cubicBezTo>
                    <a:cubicBezTo>
                      <a:pt x="208" y="4862"/>
                      <a:pt x="540" y="5940"/>
                      <a:pt x="1369" y="6810"/>
                    </a:cubicBezTo>
                    <a:cubicBezTo>
                      <a:pt x="2198" y="7681"/>
                      <a:pt x="3276" y="8179"/>
                      <a:pt x="4396" y="8427"/>
                    </a:cubicBezTo>
                    <a:cubicBezTo>
                      <a:pt x="5101" y="8593"/>
                      <a:pt x="5764" y="8593"/>
                      <a:pt x="6469" y="8593"/>
                    </a:cubicBezTo>
                    <a:cubicBezTo>
                      <a:pt x="7215" y="8593"/>
                      <a:pt x="10076" y="8427"/>
                      <a:pt x="10781" y="8262"/>
                    </a:cubicBezTo>
                    <a:cubicBezTo>
                      <a:pt x="11356" y="8108"/>
                      <a:pt x="11399" y="7884"/>
                      <a:pt x="11173" y="7884"/>
                    </a:cubicBezTo>
                    <a:cubicBezTo>
                      <a:pt x="11155" y="7884"/>
                      <a:pt x="11134" y="7885"/>
                      <a:pt x="11113" y="7888"/>
                    </a:cubicBezTo>
                    <a:cubicBezTo>
                      <a:pt x="10577" y="7970"/>
                      <a:pt x="9655" y="8013"/>
                      <a:pt x="8654" y="8013"/>
                    </a:cubicBezTo>
                    <a:cubicBezTo>
                      <a:pt x="7095" y="8013"/>
                      <a:pt x="5344" y="7908"/>
                      <a:pt x="4562" y="7681"/>
                    </a:cubicBezTo>
                    <a:cubicBezTo>
                      <a:pt x="3567" y="7391"/>
                      <a:pt x="2654" y="6852"/>
                      <a:pt x="1908" y="6188"/>
                    </a:cubicBezTo>
                    <a:cubicBezTo>
                      <a:pt x="1162" y="5401"/>
                      <a:pt x="830" y="4447"/>
                      <a:pt x="664" y="3452"/>
                    </a:cubicBezTo>
                    <a:cubicBezTo>
                      <a:pt x="540" y="2374"/>
                      <a:pt x="457" y="1213"/>
                      <a:pt x="374" y="94"/>
                    </a:cubicBezTo>
                    <a:cubicBezTo>
                      <a:pt x="374" y="31"/>
                      <a:pt x="333" y="0"/>
                      <a:pt x="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
              <p:cNvSpPr/>
              <p:nvPr/>
            </p:nvSpPr>
            <p:spPr>
              <a:xfrm>
                <a:off x="4993009" y="1560901"/>
                <a:ext cx="602838" cy="714713"/>
              </a:xfrm>
              <a:custGeom>
                <a:avLst/>
                <a:gdLst/>
                <a:ahLst/>
                <a:cxnLst/>
                <a:rect l="l" t="t" r="r" b="b"/>
                <a:pathLst>
                  <a:path w="34621" h="41046" extrusionOk="0">
                    <a:moveTo>
                      <a:pt x="10454" y="1"/>
                    </a:moveTo>
                    <a:cubicBezTo>
                      <a:pt x="8065" y="1"/>
                      <a:pt x="5106" y="1233"/>
                      <a:pt x="2985" y="4100"/>
                    </a:cubicBezTo>
                    <a:cubicBezTo>
                      <a:pt x="0" y="8164"/>
                      <a:pt x="2778" y="14010"/>
                      <a:pt x="2944" y="16663"/>
                    </a:cubicBezTo>
                    <a:cubicBezTo>
                      <a:pt x="3110" y="19317"/>
                      <a:pt x="456" y="20975"/>
                      <a:pt x="1244" y="23919"/>
                    </a:cubicBezTo>
                    <a:cubicBezTo>
                      <a:pt x="1990" y="26905"/>
                      <a:pt x="4437" y="27526"/>
                      <a:pt x="4644" y="29185"/>
                    </a:cubicBezTo>
                    <a:cubicBezTo>
                      <a:pt x="5017" y="31797"/>
                      <a:pt x="1783" y="33746"/>
                      <a:pt x="2944" y="37063"/>
                    </a:cubicBezTo>
                    <a:cubicBezTo>
                      <a:pt x="3676" y="39231"/>
                      <a:pt x="6800" y="41045"/>
                      <a:pt x="11725" y="41045"/>
                    </a:cubicBezTo>
                    <a:cubicBezTo>
                      <a:pt x="14334" y="41045"/>
                      <a:pt x="17448" y="40536"/>
                      <a:pt x="20980" y="39302"/>
                    </a:cubicBezTo>
                    <a:cubicBezTo>
                      <a:pt x="31180" y="35736"/>
                      <a:pt x="34621" y="30429"/>
                      <a:pt x="33087" y="26573"/>
                    </a:cubicBezTo>
                    <a:cubicBezTo>
                      <a:pt x="31553" y="22675"/>
                      <a:pt x="28319" y="23670"/>
                      <a:pt x="26868" y="21390"/>
                    </a:cubicBezTo>
                    <a:cubicBezTo>
                      <a:pt x="25831" y="19773"/>
                      <a:pt x="28319" y="17990"/>
                      <a:pt x="26453" y="15046"/>
                    </a:cubicBezTo>
                    <a:cubicBezTo>
                      <a:pt x="25375" y="13222"/>
                      <a:pt x="21602" y="12227"/>
                      <a:pt x="20151" y="10817"/>
                    </a:cubicBezTo>
                    <a:cubicBezTo>
                      <a:pt x="17829" y="8412"/>
                      <a:pt x="17746" y="3064"/>
                      <a:pt x="12895" y="535"/>
                    </a:cubicBezTo>
                    <a:cubicBezTo>
                      <a:pt x="12222" y="187"/>
                      <a:pt x="11381" y="1"/>
                      <a:pt x="104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4717213" y="1933929"/>
                <a:ext cx="504336" cy="923228"/>
              </a:xfrm>
              <a:custGeom>
                <a:avLst/>
                <a:gdLst/>
                <a:ahLst/>
                <a:cxnLst/>
                <a:rect l="l" t="t" r="r" b="b"/>
                <a:pathLst>
                  <a:path w="28964" h="53021" extrusionOk="0">
                    <a:moveTo>
                      <a:pt x="27058" y="1"/>
                    </a:moveTo>
                    <a:cubicBezTo>
                      <a:pt x="26054" y="1"/>
                      <a:pt x="24796" y="950"/>
                      <a:pt x="24007" y="2330"/>
                    </a:cubicBezTo>
                    <a:cubicBezTo>
                      <a:pt x="20815" y="8052"/>
                      <a:pt x="16793" y="16635"/>
                      <a:pt x="14388" y="19247"/>
                    </a:cubicBezTo>
                    <a:cubicBezTo>
                      <a:pt x="12315" y="21527"/>
                      <a:pt x="8003" y="27166"/>
                      <a:pt x="5266" y="31105"/>
                    </a:cubicBezTo>
                    <a:cubicBezTo>
                      <a:pt x="332" y="37200"/>
                      <a:pt x="1" y="43419"/>
                      <a:pt x="125" y="44746"/>
                    </a:cubicBezTo>
                    <a:cubicBezTo>
                      <a:pt x="208" y="46322"/>
                      <a:pt x="747" y="47358"/>
                      <a:pt x="747" y="47358"/>
                    </a:cubicBezTo>
                    <a:cubicBezTo>
                      <a:pt x="954" y="49390"/>
                      <a:pt x="1866" y="50053"/>
                      <a:pt x="1866" y="50053"/>
                    </a:cubicBezTo>
                    <a:cubicBezTo>
                      <a:pt x="1866" y="50053"/>
                      <a:pt x="1410" y="52458"/>
                      <a:pt x="2820" y="52956"/>
                    </a:cubicBezTo>
                    <a:cubicBezTo>
                      <a:pt x="2936" y="53000"/>
                      <a:pt x="3045" y="53020"/>
                      <a:pt x="3149" y="53020"/>
                    </a:cubicBezTo>
                    <a:cubicBezTo>
                      <a:pt x="4416" y="53020"/>
                      <a:pt x="4831" y="49922"/>
                      <a:pt x="6096" y="48312"/>
                    </a:cubicBezTo>
                    <a:cubicBezTo>
                      <a:pt x="7256" y="46736"/>
                      <a:pt x="8791" y="45036"/>
                      <a:pt x="10283" y="43544"/>
                    </a:cubicBezTo>
                    <a:cubicBezTo>
                      <a:pt x="10363" y="43507"/>
                      <a:pt x="10434" y="43489"/>
                      <a:pt x="10495" y="43489"/>
                    </a:cubicBezTo>
                    <a:cubicBezTo>
                      <a:pt x="10780" y="43489"/>
                      <a:pt x="10832" y="43899"/>
                      <a:pt x="10490" y="44788"/>
                    </a:cubicBezTo>
                    <a:cubicBezTo>
                      <a:pt x="10034" y="45990"/>
                      <a:pt x="7215" y="50344"/>
                      <a:pt x="8832" y="51214"/>
                    </a:cubicBezTo>
                    <a:cubicBezTo>
                      <a:pt x="8932" y="51266"/>
                      <a:pt x="9041" y="51290"/>
                      <a:pt x="9156" y="51290"/>
                    </a:cubicBezTo>
                    <a:cubicBezTo>
                      <a:pt x="10909" y="51290"/>
                      <a:pt x="14302" y="45699"/>
                      <a:pt x="14885" y="43793"/>
                    </a:cubicBezTo>
                    <a:cubicBezTo>
                      <a:pt x="15342" y="42176"/>
                      <a:pt x="15632" y="39646"/>
                      <a:pt x="15673" y="38651"/>
                    </a:cubicBezTo>
                    <a:cubicBezTo>
                      <a:pt x="17207" y="35915"/>
                      <a:pt x="20649" y="30234"/>
                      <a:pt x="23717" y="23808"/>
                    </a:cubicBezTo>
                    <a:cubicBezTo>
                      <a:pt x="25707" y="19496"/>
                      <a:pt x="27656" y="9794"/>
                      <a:pt x="28485" y="4155"/>
                    </a:cubicBezTo>
                    <a:cubicBezTo>
                      <a:pt x="28963" y="1154"/>
                      <a:pt x="28165" y="1"/>
                      <a:pt x="27058" y="1"/>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011780" y="1925484"/>
                <a:ext cx="222079" cy="326258"/>
              </a:xfrm>
              <a:custGeom>
                <a:avLst/>
                <a:gdLst/>
                <a:ahLst/>
                <a:cxnLst/>
                <a:rect l="l" t="t" r="r" b="b"/>
                <a:pathLst>
                  <a:path w="12754" h="18737" extrusionOk="0">
                    <a:moveTo>
                      <a:pt x="10631" y="0"/>
                    </a:moveTo>
                    <a:cubicBezTo>
                      <a:pt x="9653" y="0"/>
                      <a:pt x="8373" y="953"/>
                      <a:pt x="7049" y="2608"/>
                    </a:cubicBezTo>
                    <a:cubicBezTo>
                      <a:pt x="3939" y="6547"/>
                      <a:pt x="0" y="13927"/>
                      <a:pt x="0" y="13927"/>
                    </a:cubicBezTo>
                    <a:lnTo>
                      <a:pt x="9951" y="18737"/>
                    </a:lnTo>
                    <a:cubicBezTo>
                      <a:pt x="9951" y="18737"/>
                      <a:pt x="11444" y="13347"/>
                      <a:pt x="12273" y="6091"/>
                    </a:cubicBezTo>
                    <a:cubicBezTo>
                      <a:pt x="12754" y="1812"/>
                      <a:pt x="11980" y="0"/>
                      <a:pt x="10631"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p:nvPr/>
            </p:nvSpPr>
            <p:spPr>
              <a:xfrm>
                <a:off x="5023324" y="2101559"/>
                <a:ext cx="179070" cy="128539"/>
              </a:xfrm>
              <a:custGeom>
                <a:avLst/>
                <a:gdLst/>
                <a:ahLst/>
                <a:cxnLst/>
                <a:rect l="l" t="t" r="r" b="b"/>
                <a:pathLst>
                  <a:path w="10284" h="7382" extrusionOk="0">
                    <a:moveTo>
                      <a:pt x="1452" y="1"/>
                    </a:moveTo>
                    <a:cubicBezTo>
                      <a:pt x="1286" y="291"/>
                      <a:pt x="1203" y="498"/>
                      <a:pt x="1037" y="706"/>
                    </a:cubicBezTo>
                    <a:lnTo>
                      <a:pt x="10117" y="5184"/>
                    </a:lnTo>
                    <a:lnTo>
                      <a:pt x="10283" y="4437"/>
                    </a:lnTo>
                    <a:lnTo>
                      <a:pt x="1452" y="1"/>
                    </a:lnTo>
                    <a:close/>
                    <a:moveTo>
                      <a:pt x="415" y="1949"/>
                    </a:moveTo>
                    <a:cubicBezTo>
                      <a:pt x="208" y="2157"/>
                      <a:pt x="125" y="2406"/>
                      <a:pt x="1" y="2613"/>
                    </a:cubicBezTo>
                    <a:lnTo>
                      <a:pt x="9661" y="7381"/>
                    </a:lnTo>
                    <a:cubicBezTo>
                      <a:pt x="9703" y="7174"/>
                      <a:pt x="9744" y="6925"/>
                      <a:pt x="9868" y="6593"/>
                    </a:cubicBezTo>
                    <a:lnTo>
                      <a:pt x="415" y="194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5047876" y="1924683"/>
                <a:ext cx="186993" cy="327059"/>
              </a:xfrm>
              <a:custGeom>
                <a:avLst/>
                <a:gdLst/>
                <a:ahLst/>
                <a:cxnLst/>
                <a:rect l="l" t="t" r="r" b="b"/>
                <a:pathLst>
                  <a:path w="10739" h="18783" extrusionOk="0">
                    <a:moveTo>
                      <a:pt x="8666" y="0"/>
                    </a:moveTo>
                    <a:lnTo>
                      <a:pt x="0" y="14927"/>
                    </a:lnTo>
                    <a:lnTo>
                      <a:pt x="7919" y="18783"/>
                    </a:lnTo>
                    <a:cubicBezTo>
                      <a:pt x="7919" y="18783"/>
                      <a:pt x="9412" y="13434"/>
                      <a:pt x="10241" y="6095"/>
                    </a:cubicBezTo>
                    <a:cubicBezTo>
                      <a:pt x="10739" y="1866"/>
                      <a:pt x="9951" y="83"/>
                      <a:pt x="8666"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a:off x="5076032" y="1901507"/>
                <a:ext cx="542208" cy="485252"/>
              </a:xfrm>
              <a:custGeom>
                <a:avLst/>
                <a:gdLst/>
                <a:ahLst/>
                <a:cxnLst/>
                <a:rect l="l" t="t" r="r" b="b"/>
                <a:pathLst>
                  <a:path w="31139" h="27868" extrusionOk="0">
                    <a:moveTo>
                      <a:pt x="9406" y="1"/>
                    </a:moveTo>
                    <a:cubicBezTo>
                      <a:pt x="6885" y="1"/>
                      <a:pt x="5442" y="1566"/>
                      <a:pt x="4561" y="4151"/>
                    </a:cubicBezTo>
                    <a:cubicBezTo>
                      <a:pt x="4229" y="5063"/>
                      <a:pt x="0" y="14185"/>
                      <a:pt x="954" y="18248"/>
                    </a:cubicBezTo>
                    <a:cubicBezTo>
                      <a:pt x="1907" y="21772"/>
                      <a:pt x="4188" y="22560"/>
                      <a:pt x="4188" y="22560"/>
                    </a:cubicBezTo>
                    <a:lnTo>
                      <a:pt x="4644" y="27577"/>
                    </a:lnTo>
                    <a:lnTo>
                      <a:pt x="31138" y="27867"/>
                    </a:lnTo>
                    <a:cubicBezTo>
                      <a:pt x="31138" y="27867"/>
                      <a:pt x="22887" y="4648"/>
                      <a:pt x="13102" y="834"/>
                    </a:cubicBezTo>
                    <a:cubicBezTo>
                      <a:pt x="11664" y="266"/>
                      <a:pt x="10444" y="1"/>
                      <a:pt x="9406"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a:off x="5208141" y="2259665"/>
                <a:ext cx="133589" cy="17360"/>
              </a:xfrm>
              <a:custGeom>
                <a:avLst/>
                <a:gdLst/>
                <a:ahLst/>
                <a:cxnLst/>
                <a:rect l="l" t="t" r="r" b="b"/>
                <a:pathLst>
                  <a:path w="7672" h="997" extrusionOk="0">
                    <a:moveTo>
                      <a:pt x="84" y="1"/>
                    </a:moveTo>
                    <a:cubicBezTo>
                      <a:pt x="1" y="1"/>
                      <a:pt x="1" y="125"/>
                      <a:pt x="84" y="167"/>
                    </a:cubicBezTo>
                    <a:cubicBezTo>
                      <a:pt x="1369" y="250"/>
                      <a:pt x="2613" y="416"/>
                      <a:pt x="3898" y="623"/>
                    </a:cubicBezTo>
                    <a:cubicBezTo>
                      <a:pt x="4562" y="747"/>
                      <a:pt x="5184" y="830"/>
                      <a:pt x="5805" y="955"/>
                    </a:cubicBezTo>
                    <a:cubicBezTo>
                      <a:pt x="6096" y="955"/>
                      <a:pt x="6386" y="996"/>
                      <a:pt x="6718" y="996"/>
                    </a:cubicBezTo>
                    <a:cubicBezTo>
                      <a:pt x="7008" y="996"/>
                      <a:pt x="7340" y="955"/>
                      <a:pt x="7630" y="872"/>
                    </a:cubicBezTo>
                    <a:cubicBezTo>
                      <a:pt x="7671" y="872"/>
                      <a:pt x="7671" y="830"/>
                      <a:pt x="7630" y="830"/>
                    </a:cubicBezTo>
                    <a:cubicBezTo>
                      <a:pt x="7545" y="842"/>
                      <a:pt x="7453" y="847"/>
                      <a:pt x="7357" y="847"/>
                    </a:cubicBezTo>
                    <a:cubicBezTo>
                      <a:pt x="7125" y="847"/>
                      <a:pt x="6869" y="818"/>
                      <a:pt x="6635" y="789"/>
                    </a:cubicBezTo>
                    <a:cubicBezTo>
                      <a:pt x="6345" y="664"/>
                      <a:pt x="6013" y="623"/>
                      <a:pt x="5723" y="581"/>
                    </a:cubicBezTo>
                    <a:cubicBezTo>
                      <a:pt x="5101" y="416"/>
                      <a:pt x="4479" y="333"/>
                      <a:pt x="3857" y="208"/>
                    </a:cubicBezTo>
                    <a:cubicBezTo>
                      <a:pt x="2613" y="1"/>
                      <a:pt x="1328"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5156878" y="2276276"/>
                <a:ext cx="109037" cy="12293"/>
              </a:xfrm>
              <a:custGeom>
                <a:avLst/>
                <a:gdLst/>
                <a:ahLst/>
                <a:cxnLst/>
                <a:rect l="l" t="t" r="r" b="b"/>
                <a:pathLst>
                  <a:path w="6262" h="706" extrusionOk="0">
                    <a:moveTo>
                      <a:pt x="4686" y="1"/>
                    </a:moveTo>
                    <a:cubicBezTo>
                      <a:pt x="4147" y="1"/>
                      <a:pt x="3650" y="42"/>
                      <a:pt x="3111" y="84"/>
                    </a:cubicBezTo>
                    <a:cubicBezTo>
                      <a:pt x="2074" y="208"/>
                      <a:pt x="1038" y="332"/>
                      <a:pt x="42" y="623"/>
                    </a:cubicBezTo>
                    <a:cubicBezTo>
                      <a:pt x="3" y="623"/>
                      <a:pt x="39" y="697"/>
                      <a:pt x="7" y="705"/>
                    </a:cubicBezTo>
                    <a:lnTo>
                      <a:pt x="7" y="705"/>
                    </a:lnTo>
                    <a:lnTo>
                      <a:pt x="3111" y="374"/>
                    </a:lnTo>
                    <a:lnTo>
                      <a:pt x="4686" y="249"/>
                    </a:lnTo>
                    <a:cubicBezTo>
                      <a:pt x="4935" y="249"/>
                      <a:pt x="5184" y="208"/>
                      <a:pt x="5433" y="208"/>
                    </a:cubicBezTo>
                    <a:cubicBezTo>
                      <a:pt x="5723" y="125"/>
                      <a:pt x="5972" y="84"/>
                      <a:pt x="6220" y="84"/>
                    </a:cubicBezTo>
                    <a:cubicBezTo>
                      <a:pt x="6262" y="84"/>
                      <a:pt x="6262" y="42"/>
                      <a:pt x="6220" y="42"/>
                    </a:cubicBezTo>
                    <a:cubicBezTo>
                      <a:pt x="5972" y="42"/>
                      <a:pt x="5640" y="1"/>
                      <a:pt x="5391" y="1"/>
                    </a:cubicBezTo>
                    <a:close/>
                    <a:moveTo>
                      <a:pt x="7" y="705"/>
                    </a:moveTo>
                    <a:lnTo>
                      <a:pt x="1" y="705"/>
                    </a:lnTo>
                    <a:cubicBezTo>
                      <a:pt x="3" y="705"/>
                      <a:pt x="5" y="705"/>
                      <a:pt x="7"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a:off x="5128008" y="1786062"/>
                <a:ext cx="137193" cy="235469"/>
              </a:xfrm>
              <a:custGeom>
                <a:avLst/>
                <a:gdLst/>
                <a:ahLst/>
                <a:cxnLst/>
                <a:rect l="l" t="t" r="r" b="b"/>
                <a:pathLst>
                  <a:path w="7879" h="13523" extrusionOk="0">
                    <a:moveTo>
                      <a:pt x="4934" y="1"/>
                    </a:moveTo>
                    <a:lnTo>
                      <a:pt x="4313" y="623"/>
                    </a:lnTo>
                    <a:lnTo>
                      <a:pt x="1" y="5059"/>
                    </a:lnTo>
                    <a:lnTo>
                      <a:pt x="1991" y="9164"/>
                    </a:lnTo>
                    <a:lnTo>
                      <a:pt x="2115" y="9496"/>
                    </a:lnTo>
                    <a:cubicBezTo>
                      <a:pt x="2115" y="9496"/>
                      <a:pt x="3072" y="13522"/>
                      <a:pt x="3852" y="13522"/>
                    </a:cubicBezTo>
                    <a:cubicBezTo>
                      <a:pt x="3867" y="13522"/>
                      <a:pt x="3883" y="13521"/>
                      <a:pt x="3898" y="13517"/>
                    </a:cubicBezTo>
                    <a:cubicBezTo>
                      <a:pt x="6220" y="13103"/>
                      <a:pt x="7878" y="9164"/>
                      <a:pt x="7878" y="8625"/>
                    </a:cubicBezTo>
                    <a:cubicBezTo>
                      <a:pt x="7878" y="8459"/>
                      <a:pt x="7422" y="6552"/>
                      <a:pt x="6842" y="4727"/>
                    </a:cubicBezTo>
                    <a:cubicBezTo>
                      <a:pt x="6717" y="4562"/>
                      <a:pt x="6676" y="4354"/>
                      <a:pt x="6634" y="4188"/>
                    </a:cubicBezTo>
                    <a:cubicBezTo>
                      <a:pt x="6510" y="3981"/>
                      <a:pt x="6469" y="3815"/>
                      <a:pt x="6427" y="3691"/>
                    </a:cubicBezTo>
                    <a:cubicBezTo>
                      <a:pt x="6303" y="3401"/>
                      <a:pt x="6261" y="3193"/>
                      <a:pt x="6178" y="2986"/>
                    </a:cubicBezTo>
                    <a:cubicBezTo>
                      <a:pt x="6095" y="2945"/>
                      <a:pt x="6095" y="2903"/>
                      <a:pt x="6054" y="2779"/>
                    </a:cubicBezTo>
                    <a:cubicBezTo>
                      <a:pt x="6013" y="2737"/>
                      <a:pt x="6013" y="2654"/>
                      <a:pt x="5971" y="2571"/>
                    </a:cubicBezTo>
                    <a:cubicBezTo>
                      <a:pt x="5391" y="1120"/>
                      <a:pt x="4934" y="1"/>
                      <a:pt x="4934" y="1"/>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p:nvPr/>
            </p:nvSpPr>
            <p:spPr>
              <a:xfrm>
                <a:off x="5128722" y="1786794"/>
                <a:ext cx="103274" cy="159568"/>
              </a:xfrm>
              <a:custGeom>
                <a:avLst/>
                <a:gdLst/>
                <a:ahLst/>
                <a:cxnLst/>
                <a:rect l="l" t="t" r="r" b="b"/>
                <a:pathLst>
                  <a:path w="5931" h="9164" extrusionOk="0">
                    <a:moveTo>
                      <a:pt x="4935" y="0"/>
                    </a:moveTo>
                    <a:lnTo>
                      <a:pt x="4313" y="622"/>
                    </a:lnTo>
                    <a:lnTo>
                      <a:pt x="1" y="5059"/>
                    </a:lnTo>
                    <a:lnTo>
                      <a:pt x="1991" y="9163"/>
                    </a:lnTo>
                    <a:cubicBezTo>
                      <a:pt x="3111" y="8376"/>
                      <a:pt x="5515" y="6385"/>
                      <a:pt x="5930" y="2654"/>
                    </a:cubicBezTo>
                    <a:cubicBezTo>
                      <a:pt x="5350" y="1244"/>
                      <a:pt x="4894" y="42"/>
                      <a:pt x="4935"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6"/>
              <p:cNvSpPr/>
              <p:nvPr/>
            </p:nvSpPr>
            <p:spPr>
              <a:xfrm>
                <a:off x="4958341" y="1594664"/>
                <a:ext cx="298189" cy="327303"/>
              </a:xfrm>
              <a:custGeom>
                <a:avLst/>
                <a:gdLst/>
                <a:ahLst/>
                <a:cxnLst/>
                <a:rect l="l" t="t" r="r" b="b"/>
                <a:pathLst>
                  <a:path w="17125" h="18797" extrusionOk="0">
                    <a:moveTo>
                      <a:pt x="8577" y="0"/>
                    </a:moveTo>
                    <a:cubicBezTo>
                      <a:pt x="8046" y="0"/>
                      <a:pt x="7519" y="62"/>
                      <a:pt x="7008" y="171"/>
                    </a:cubicBezTo>
                    <a:cubicBezTo>
                      <a:pt x="3484" y="917"/>
                      <a:pt x="1" y="4027"/>
                      <a:pt x="2033" y="11698"/>
                    </a:cubicBezTo>
                    <a:cubicBezTo>
                      <a:pt x="3601" y="17619"/>
                      <a:pt x="6825" y="18796"/>
                      <a:pt x="8977" y="18796"/>
                    </a:cubicBezTo>
                    <a:cubicBezTo>
                      <a:pt x="9612" y="18796"/>
                      <a:pt x="10154" y="18694"/>
                      <a:pt x="10532" y="18580"/>
                    </a:cubicBezTo>
                    <a:cubicBezTo>
                      <a:pt x="12025" y="18207"/>
                      <a:pt x="17125" y="16673"/>
                      <a:pt x="15922" y="8795"/>
                    </a:cubicBezTo>
                    <a:cubicBezTo>
                      <a:pt x="14896" y="2073"/>
                      <a:pt x="11667" y="0"/>
                      <a:pt x="8577" y="0"/>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a:off x="5008384" y="1759735"/>
                <a:ext cx="25057" cy="19450"/>
              </a:xfrm>
              <a:custGeom>
                <a:avLst/>
                <a:gdLst/>
                <a:ahLst/>
                <a:cxnLst/>
                <a:rect l="l" t="t" r="r" b="b"/>
                <a:pathLst>
                  <a:path w="1439" h="1117" extrusionOk="0">
                    <a:moveTo>
                      <a:pt x="1025" y="0"/>
                    </a:moveTo>
                    <a:cubicBezTo>
                      <a:pt x="875" y="0"/>
                      <a:pt x="730" y="63"/>
                      <a:pt x="568" y="144"/>
                    </a:cubicBezTo>
                    <a:cubicBezTo>
                      <a:pt x="278" y="310"/>
                      <a:pt x="195" y="476"/>
                      <a:pt x="71" y="725"/>
                    </a:cubicBezTo>
                    <a:cubicBezTo>
                      <a:pt x="0" y="936"/>
                      <a:pt x="198" y="1117"/>
                      <a:pt x="386" y="1117"/>
                    </a:cubicBezTo>
                    <a:cubicBezTo>
                      <a:pt x="420" y="1117"/>
                      <a:pt x="454" y="1111"/>
                      <a:pt x="485" y="1098"/>
                    </a:cubicBezTo>
                    <a:lnTo>
                      <a:pt x="983" y="766"/>
                    </a:lnTo>
                    <a:cubicBezTo>
                      <a:pt x="1107" y="684"/>
                      <a:pt x="1273" y="559"/>
                      <a:pt x="1398" y="352"/>
                    </a:cubicBezTo>
                    <a:cubicBezTo>
                      <a:pt x="1439" y="269"/>
                      <a:pt x="1398" y="103"/>
                      <a:pt x="1273" y="62"/>
                    </a:cubicBezTo>
                    <a:cubicBezTo>
                      <a:pt x="1186" y="18"/>
                      <a:pt x="1105" y="0"/>
                      <a:pt x="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5081796" y="1742461"/>
                <a:ext cx="28173" cy="13669"/>
              </a:xfrm>
              <a:custGeom>
                <a:avLst/>
                <a:gdLst/>
                <a:ahLst/>
                <a:cxnLst/>
                <a:rect l="l" t="t" r="r" b="b"/>
                <a:pathLst>
                  <a:path w="1618" h="785" extrusionOk="0">
                    <a:moveTo>
                      <a:pt x="847" y="1"/>
                    </a:moveTo>
                    <a:cubicBezTo>
                      <a:pt x="775" y="1"/>
                      <a:pt x="701" y="6"/>
                      <a:pt x="623" y="17"/>
                    </a:cubicBezTo>
                    <a:cubicBezTo>
                      <a:pt x="416" y="58"/>
                      <a:pt x="167" y="183"/>
                      <a:pt x="84" y="432"/>
                    </a:cubicBezTo>
                    <a:cubicBezTo>
                      <a:pt x="1" y="515"/>
                      <a:pt x="84" y="680"/>
                      <a:pt x="167" y="722"/>
                    </a:cubicBezTo>
                    <a:cubicBezTo>
                      <a:pt x="270" y="763"/>
                      <a:pt x="364" y="784"/>
                      <a:pt x="457" y="784"/>
                    </a:cubicBezTo>
                    <a:cubicBezTo>
                      <a:pt x="550" y="784"/>
                      <a:pt x="644" y="763"/>
                      <a:pt x="747" y="722"/>
                    </a:cubicBezTo>
                    <a:cubicBezTo>
                      <a:pt x="955" y="680"/>
                      <a:pt x="1120" y="680"/>
                      <a:pt x="1328" y="639"/>
                    </a:cubicBezTo>
                    <a:cubicBezTo>
                      <a:pt x="1535" y="597"/>
                      <a:pt x="1618" y="224"/>
                      <a:pt x="1369" y="100"/>
                    </a:cubicBezTo>
                    <a:cubicBezTo>
                      <a:pt x="1217" y="39"/>
                      <a:pt x="1043"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5092626" y="1785348"/>
                <a:ext cx="18074" cy="20460"/>
              </a:xfrm>
              <a:custGeom>
                <a:avLst/>
                <a:gdLst/>
                <a:ahLst/>
                <a:cxnLst/>
                <a:rect l="l" t="t" r="r" b="b"/>
                <a:pathLst>
                  <a:path w="1038" h="1175" extrusionOk="0">
                    <a:moveTo>
                      <a:pt x="1" y="0"/>
                    </a:moveTo>
                    <a:lnTo>
                      <a:pt x="1" y="0"/>
                    </a:lnTo>
                    <a:cubicBezTo>
                      <a:pt x="78" y="462"/>
                      <a:pt x="369" y="1174"/>
                      <a:pt x="908" y="1174"/>
                    </a:cubicBezTo>
                    <a:cubicBezTo>
                      <a:pt x="950" y="1174"/>
                      <a:pt x="993" y="1170"/>
                      <a:pt x="1037" y="1161"/>
                    </a:cubicBezTo>
                    <a:lnTo>
                      <a:pt x="1037" y="1120"/>
                    </a:lnTo>
                    <a:cubicBezTo>
                      <a:pt x="498" y="1120"/>
                      <a:pt x="208" y="539"/>
                      <a:pt x="84" y="42"/>
                    </a:cubicBezTo>
                    <a:cubicBezTo>
                      <a:pt x="84"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5086549" y="1772306"/>
                <a:ext cx="35243" cy="29723"/>
              </a:xfrm>
              <a:custGeom>
                <a:avLst/>
                <a:gdLst/>
                <a:ahLst/>
                <a:cxnLst/>
                <a:rect l="l" t="t" r="r" b="b"/>
                <a:pathLst>
                  <a:path w="2024" h="1707" extrusionOk="0">
                    <a:moveTo>
                      <a:pt x="859" y="1"/>
                    </a:moveTo>
                    <a:cubicBezTo>
                      <a:pt x="788" y="1"/>
                      <a:pt x="715" y="15"/>
                      <a:pt x="640" y="44"/>
                    </a:cubicBezTo>
                    <a:cubicBezTo>
                      <a:pt x="0" y="346"/>
                      <a:pt x="522" y="1706"/>
                      <a:pt x="1151" y="1706"/>
                    </a:cubicBezTo>
                    <a:cubicBezTo>
                      <a:pt x="1215" y="1706"/>
                      <a:pt x="1280" y="1692"/>
                      <a:pt x="1345" y="1661"/>
                    </a:cubicBezTo>
                    <a:cubicBezTo>
                      <a:pt x="2024" y="1397"/>
                      <a:pt x="1570" y="1"/>
                      <a:pt x="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a:off x="5102011" y="1765132"/>
                <a:ext cx="21679" cy="16211"/>
              </a:xfrm>
              <a:custGeom>
                <a:avLst/>
                <a:gdLst/>
                <a:ahLst/>
                <a:cxnLst/>
                <a:rect l="l" t="t" r="r" b="b"/>
                <a:pathLst>
                  <a:path w="1245" h="931" extrusionOk="0">
                    <a:moveTo>
                      <a:pt x="1037" y="0"/>
                    </a:moveTo>
                    <a:cubicBezTo>
                      <a:pt x="996" y="208"/>
                      <a:pt x="872" y="456"/>
                      <a:pt x="664" y="539"/>
                    </a:cubicBezTo>
                    <a:cubicBezTo>
                      <a:pt x="635" y="545"/>
                      <a:pt x="606" y="548"/>
                      <a:pt x="578" y="548"/>
                    </a:cubicBezTo>
                    <a:cubicBezTo>
                      <a:pt x="400" y="548"/>
                      <a:pt x="226" y="451"/>
                      <a:pt x="84" y="415"/>
                    </a:cubicBezTo>
                    <a:cubicBezTo>
                      <a:pt x="42" y="415"/>
                      <a:pt x="1" y="539"/>
                      <a:pt x="42" y="581"/>
                    </a:cubicBezTo>
                    <a:cubicBezTo>
                      <a:pt x="198" y="767"/>
                      <a:pt x="423" y="931"/>
                      <a:pt x="649" y="931"/>
                    </a:cubicBezTo>
                    <a:cubicBezTo>
                      <a:pt x="724" y="931"/>
                      <a:pt x="799" y="913"/>
                      <a:pt x="872" y="871"/>
                    </a:cubicBezTo>
                    <a:cubicBezTo>
                      <a:pt x="1245" y="664"/>
                      <a:pt x="1162" y="332"/>
                      <a:pt x="1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a:off x="5043540" y="1803388"/>
                <a:ext cx="9403" cy="26728"/>
              </a:xfrm>
              <a:custGeom>
                <a:avLst/>
                <a:gdLst/>
                <a:ahLst/>
                <a:cxnLst/>
                <a:rect l="l" t="t" r="r" b="b"/>
                <a:pathLst>
                  <a:path w="540" h="1535" extrusionOk="0">
                    <a:moveTo>
                      <a:pt x="42" y="1"/>
                    </a:moveTo>
                    <a:cubicBezTo>
                      <a:pt x="42" y="1"/>
                      <a:pt x="0" y="42"/>
                      <a:pt x="42" y="42"/>
                    </a:cubicBezTo>
                    <a:cubicBezTo>
                      <a:pt x="249" y="540"/>
                      <a:pt x="457" y="1120"/>
                      <a:pt x="42" y="1493"/>
                    </a:cubicBezTo>
                    <a:lnTo>
                      <a:pt x="42" y="1535"/>
                    </a:lnTo>
                    <a:cubicBezTo>
                      <a:pt x="539" y="1245"/>
                      <a:pt x="332" y="457"/>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5019267" y="1796579"/>
                <a:ext cx="35034" cy="29653"/>
              </a:xfrm>
              <a:custGeom>
                <a:avLst/>
                <a:gdLst/>
                <a:ahLst/>
                <a:cxnLst/>
                <a:rect l="l" t="t" r="r" b="b"/>
                <a:pathLst>
                  <a:path w="2012" h="1703" extrusionOk="0">
                    <a:moveTo>
                      <a:pt x="895" y="1"/>
                    </a:moveTo>
                    <a:cubicBezTo>
                      <a:pt x="855" y="1"/>
                      <a:pt x="814" y="7"/>
                      <a:pt x="773" y="19"/>
                    </a:cubicBezTo>
                    <a:cubicBezTo>
                      <a:pt x="1" y="250"/>
                      <a:pt x="414" y="1703"/>
                      <a:pt x="1110" y="1703"/>
                    </a:cubicBezTo>
                    <a:cubicBezTo>
                      <a:pt x="1162" y="1703"/>
                      <a:pt x="1215" y="1694"/>
                      <a:pt x="1270" y="1677"/>
                    </a:cubicBezTo>
                    <a:cubicBezTo>
                      <a:pt x="2012" y="1482"/>
                      <a:pt x="1541" y="1"/>
                      <a:pt x="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5011049" y="1800950"/>
                <a:ext cx="19519" cy="14801"/>
              </a:xfrm>
              <a:custGeom>
                <a:avLst/>
                <a:gdLst/>
                <a:ahLst/>
                <a:cxnLst/>
                <a:rect l="l" t="t" r="r" b="b"/>
                <a:pathLst>
                  <a:path w="1121" h="850" extrusionOk="0">
                    <a:moveTo>
                      <a:pt x="960" y="0"/>
                    </a:moveTo>
                    <a:cubicBezTo>
                      <a:pt x="941" y="0"/>
                      <a:pt x="924" y="5"/>
                      <a:pt x="913" y="16"/>
                    </a:cubicBezTo>
                    <a:cubicBezTo>
                      <a:pt x="830" y="182"/>
                      <a:pt x="747" y="390"/>
                      <a:pt x="623" y="431"/>
                    </a:cubicBezTo>
                    <a:cubicBezTo>
                      <a:pt x="594" y="438"/>
                      <a:pt x="564" y="442"/>
                      <a:pt x="534" y="442"/>
                    </a:cubicBezTo>
                    <a:cubicBezTo>
                      <a:pt x="386" y="442"/>
                      <a:pt x="214" y="361"/>
                      <a:pt x="42" y="224"/>
                    </a:cubicBezTo>
                    <a:cubicBezTo>
                      <a:pt x="42" y="224"/>
                      <a:pt x="1" y="224"/>
                      <a:pt x="42" y="265"/>
                    </a:cubicBezTo>
                    <a:cubicBezTo>
                      <a:pt x="120" y="576"/>
                      <a:pt x="306" y="850"/>
                      <a:pt x="636" y="850"/>
                    </a:cubicBezTo>
                    <a:cubicBezTo>
                      <a:pt x="658" y="850"/>
                      <a:pt x="682" y="848"/>
                      <a:pt x="706" y="846"/>
                    </a:cubicBezTo>
                    <a:cubicBezTo>
                      <a:pt x="1037" y="804"/>
                      <a:pt x="1120" y="431"/>
                      <a:pt x="1079" y="99"/>
                    </a:cubicBezTo>
                    <a:cubicBezTo>
                      <a:pt x="1079" y="39"/>
                      <a:pt x="1012"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5115733" y="1851951"/>
                <a:ext cx="15898" cy="14452"/>
              </a:xfrm>
              <a:custGeom>
                <a:avLst/>
                <a:gdLst/>
                <a:ahLst/>
                <a:cxnLst/>
                <a:rect l="l" t="t" r="r" b="b"/>
                <a:pathLst>
                  <a:path w="913" h="830" extrusionOk="0">
                    <a:moveTo>
                      <a:pt x="851" y="0"/>
                    </a:moveTo>
                    <a:cubicBezTo>
                      <a:pt x="840" y="0"/>
                      <a:pt x="830" y="11"/>
                      <a:pt x="830" y="31"/>
                    </a:cubicBezTo>
                    <a:cubicBezTo>
                      <a:pt x="747" y="197"/>
                      <a:pt x="706" y="446"/>
                      <a:pt x="540" y="570"/>
                    </a:cubicBezTo>
                    <a:cubicBezTo>
                      <a:pt x="374" y="653"/>
                      <a:pt x="125" y="695"/>
                      <a:pt x="1" y="695"/>
                    </a:cubicBezTo>
                    <a:lnTo>
                      <a:pt x="1" y="778"/>
                    </a:lnTo>
                    <a:cubicBezTo>
                      <a:pt x="81" y="810"/>
                      <a:pt x="180" y="829"/>
                      <a:pt x="281" y="829"/>
                    </a:cubicBezTo>
                    <a:cubicBezTo>
                      <a:pt x="440" y="829"/>
                      <a:pt x="604" y="780"/>
                      <a:pt x="706" y="653"/>
                    </a:cubicBezTo>
                    <a:cubicBezTo>
                      <a:pt x="913" y="487"/>
                      <a:pt x="913" y="239"/>
                      <a:pt x="871" y="31"/>
                    </a:cubicBezTo>
                    <a:cubicBezTo>
                      <a:pt x="871" y="11"/>
                      <a:pt x="861" y="0"/>
                      <a:pt x="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5036314" y="1754476"/>
                <a:ext cx="72227" cy="104597"/>
              </a:xfrm>
              <a:custGeom>
                <a:avLst/>
                <a:gdLst/>
                <a:ahLst/>
                <a:cxnLst/>
                <a:rect l="l" t="t" r="r" b="b"/>
                <a:pathLst>
                  <a:path w="4148" h="6007" extrusionOk="0">
                    <a:moveTo>
                      <a:pt x="42" y="1"/>
                    </a:moveTo>
                    <a:cubicBezTo>
                      <a:pt x="22" y="1"/>
                      <a:pt x="1" y="11"/>
                      <a:pt x="1" y="32"/>
                    </a:cubicBezTo>
                    <a:cubicBezTo>
                      <a:pt x="208" y="1856"/>
                      <a:pt x="830" y="3722"/>
                      <a:pt x="1369" y="5422"/>
                    </a:cubicBezTo>
                    <a:cubicBezTo>
                      <a:pt x="1384" y="5442"/>
                      <a:pt x="1407" y="5452"/>
                      <a:pt x="1434" y="5452"/>
                    </a:cubicBezTo>
                    <a:cubicBezTo>
                      <a:pt x="1629" y="5452"/>
                      <a:pt x="2084" y="4992"/>
                      <a:pt x="2157" y="4883"/>
                    </a:cubicBezTo>
                    <a:cubicBezTo>
                      <a:pt x="2157" y="4883"/>
                      <a:pt x="2406" y="5629"/>
                      <a:pt x="2571" y="6002"/>
                    </a:cubicBezTo>
                    <a:cubicBezTo>
                      <a:pt x="2571" y="6005"/>
                      <a:pt x="2576" y="6006"/>
                      <a:pt x="2584" y="6006"/>
                    </a:cubicBezTo>
                    <a:cubicBezTo>
                      <a:pt x="2711" y="6006"/>
                      <a:pt x="3796" y="5682"/>
                      <a:pt x="4147" y="4551"/>
                    </a:cubicBezTo>
                    <a:cubicBezTo>
                      <a:pt x="4147" y="4531"/>
                      <a:pt x="4126" y="4520"/>
                      <a:pt x="4106" y="4520"/>
                    </a:cubicBezTo>
                    <a:cubicBezTo>
                      <a:pt x="4085" y="4520"/>
                      <a:pt x="4064" y="4531"/>
                      <a:pt x="4064" y="4551"/>
                    </a:cubicBezTo>
                    <a:cubicBezTo>
                      <a:pt x="3774" y="5132"/>
                      <a:pt x="3318" y="5422"/>
                      <a:pt x="2779" y="5754"/>
                    </a:cubicBezTo>
                    <a:cubicBezTo>
                      <a:pt x="2737" y="5629"/>
                      <a:pt x="2364" y="4385"/>
                      <a:pt x="2323" y="4385"/>
                    </a:cubicBezTo>
                    <a:cubicBezTo>
                      <a:pt x="2115" y="4468"/>
                      <a:pt x="1784" y="4759"/>
                      <a:pt x="1576" y="4966"/>
                    </a:cubicBezTo>
                    <a:cubicBezTo>
                      <a:pt x="1037" y="3349"/>
                      <a:pt x="706" y="1649"/>
                      <a:pt x="84" y="32"/>
                    </a:cubicBezTo>
                    <a:cubicBezTo>
                      <a:pt x="84" y="11"/>
                      <a:pt x="63" y="1"/>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p:nvPr/>
            </p:nvSpPr>
            <p:spPr>
              <a:xfrm>
                <a:off x="5090467" y="1833720"/>
                <a:ext cx="31064" cy="24639"/>
              </a:xfrm>
              <a:custGeom>
                <a:avLst/>
                <a:gdLst/>
                <a:ahLst/>
                <a:cxnLst/>
                <a:rect l="l" t="t" r="r" b="b"/>
                <a:pathLst>
                  <a:path w="1784" h="1415" extrusionOk="0">
                    <a:moveTo>
                      <a:pt x="1078" y="0"/>
                    </a:moveTo>
                    <a:cubicBezTo>
                      <a:pt x="1078" y="0"/>
                      <a:pt x="747" y="705"/>
                      <a:pt x="0" y="1203"/>
                    </a:cubicBezTo>
                    <a:cubicBezTo>
                      <a:pt x="0" y="1203"/>
                      <a:pt x="424" y="1415"/>
                      <a:pt x="848" y="1415"/>
                    </a:cubicBezTo>
                    <a:cubicBezTo>
                      <a:pt x="884" y="1415"/>
                      <a:pt x="919" y="1413"/>
                      <a:pt x="954" y="1410"/>
                    </a:cubicBezTo>
                    <a:cubicBezTo>
                      <a:pt x="1120" y="1410"/>
                      <a:pt x="1327" y="1286"/>
                      <a:pt x="1493" y="1203"/>
                    </a:cubicBezTo>
                    <a:cubicBezTo>
                      <a:pt x="1783" y="954"/>
                      <a:pt x="1659" y="581"/>
                      <a:pt x="1452" y="373"/>
                    </a:cubicBezTo>
                    <a:cubicBezTo>
                      <a:pt x="1286" y="166"/>
                      <a:pt x="1078" y="0"/>
                      <a:pt x="10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5104902" y="1840215"/>
                <a:ext cx="16629" cy="18057"/>
              </a:xfrm>
              <a:custGeom>
                <a:avLst/>
                <a:gdLst/>
                <a:ahLst/>
                <a:cxnLst/>
                <a:rect l="l" t="t" r="r" b="b"/>
                <a:pathLst>
                  <a:path w="955" h="1037" extrusionOk="0">
                    <a:moveTo>
                      <a:pt x="623" y="0"/>
                    </a:moveTo>
                    <a:cubicBezTo>
                      <a:pt x="208" y="208"/>
                      <a:pt x="1" y="622"/>
                      <a:pt x="125" y="1037"/>
                    </a:cubicBezTo>
                    <a:cubicBezTo>
                      <a:pt x="291" y="1037"/>
                      <a:pt x="498" y="913"/>
                      <a:pt x="664" y="830"/>
                    </a:cubicBezTo>
                    <a:cubicBezTo>
                      <a:pt x="954" y="581"/>
                      <a:pt x="830" y="208"/>
                      <a:pt x="6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4951132" y="1585453"/>
                <a:ext cx="309020" cy="184033"/>
              </a:xfrm>
              <a:custGeom>
                <a:avLst/>
                <a:gdLst/>
                <a:ahLst/>
                <a:cxnLst/>
                <a:rect l="l" t="t" r="r" b="b"/>
                <a:pathLst>
                  <a:path w="17747" h="10569" extrusionOk="0">
                    <a:moveTo>
                      <a:pt x="9409" y="1"/>
                    </a:moveTo>
                    <a:cubicBezTo>
                      <a:pt x="6230" y="1"/>
                      <a:pt x="3773" y="2276"/>
                      <a:pt x="3773" y="2276"/>
                    </a:cubicBezTo>
                    <a:cubicBezTo>
                      <a:pt x="0" y="5137"/>
                      <a:pt x="2073" y="10568"/>
                      <a:pt x="2073" y="10568"/>
                    </a:cubicBezTo>
                    <a:cubicBezTo>
                      <a:pt x="4602" y="7832"/>
                      <a:pt x="4312" y="4266"/>
                      <a:pt x="4312" y="4266"/>
                    </a:cubicBezTo>
                    <a:lnTo>
                      <a:pt x="4312" y="4266"/>
                    </a:lnTo>
                    <a:cubicBezTo>
                      <a:pt x="5860" y="7062"/>
                      <a:pt x="8806" y="7618"/>
                      <a:pt x="10905" y="7618"/>
                    </a:cubicBezTo>
                    <a:cubicBezTo>
                      <a:pt x="12292" y="7618"/>
                      <a:pt x="13310" y="7376"/>
                      <a:pt x="13310" y="7376"/>
                    </a:cubicBezTo>
                    <a:cubicBezTo>
                      <a:pt x="13310" y="7376"/>
                      <a:pt x="14677" y="9785"/>
                      <a:pt x="15912" y="9785"/>
                    </a:cubicBezTo>
                    <a:cubicBezTo>
                      <a:pt x="16071" y="9785"/>
                      <a:pt x="16227" y="9746"/>
                      <a:pt x="16378" y="9656"/>
                    </a:cubicBezTo>
                    <a:cubicBezTo>
                      <a:pt x="17249" y="9117"/>
                      <a:pt x="17746" y="3934"/>
                      <a:pt x="12936" y="1032"/>
                    </a:cubicBezTo>
                    <a:cubicBezTo>
                      <a:pt x="11722" y="279"/>
                      <a:pt x="10521" y="1"/>
                      <a:pt x="940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6"/>
              <p:cNvSpPr/>
              <p:nvPr/>
            </p:nvSpPr>
            <p:spPr>
              <a:xfrm>
                <a:off x="5216812" y="1717300"/>
                <a:ext cx="57775" cy="92809"/>
              </a:xfrm>
              <a:custGeom>
                <a:avLst/>
                <a:gdLst/>
                <a:ahLst/>
                <a:cxnLst/>
                <a:rect l="l" t="t" r="r" b="b"/>
                <a:pathLst>
                  <a:path w="3318" h="5330" extrusionOk="0">
                    <a:moveTo>
                      <a:pt x="1938" y="0"/>
                    </a:moveTo>
                    <a:cubicBezTo>
                      <a:pt x="696" y="0"/>
                      <a:pt x="0" y="2706"/>
                      <a:pt x="0" y="2706"/>
                    </a:cubicBezTo>
                    <a:lnTo>
                      <a:pt x="291" y="4862"/>
                    </a:lnTo>
                    <a:cubicBezTo>
                      <a:pt x="291" y="4862"/>
                      <a:pt x="680" y="5330"/>
                      <a:pt x="1273" y="5330"/>
                    </a:cubicBezTo>
                    <a:cubicBezTo>
                      <a:pt x="1545" y="5330"/>
                      <a:pt x="1859" y="5232"/>
                      <a:pt x="2198" y="4945"/>
                    </a:cubicBezTo>
                    <a:cubicBezTo>
                      <a:pt x="3317" y="4033"/>
                      <a:pt x="3317" y="218"/>
                      <a:pt x="2073" y="11"/>
                    </a:cubicBezTo>
                    <a:cubicBezTo>
                      <a:pt x="2028" y="4"/>
                      <a:pt x="1983" y="0"/>
                      <a:pt x="1938"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a:off x="5226197" y="1736245"/>
                <a:ext cx="28173" cy="63016"/>
              </a:xfrm>
              <a:custGeom>
                <a:avLst/>
                <a:gdLst/>
                <a:ahLst/>
                <a:cxnLst/>
                <a:rect l="l" t="t" r="r" b="b"/>
                <a:pathLst>
                  <a:path w="1618" h="3619" extrusionOk="0">
                    <a:moveTo>
                      <a:pt x="1534" y="1"/>
                    </a:moveTo>
                    <a:cubicBezTo>
                      <a:pt x="332" y="540"/>
                      <a:pt x="0" y="2406"/>
                      <a:pt x="498" y="3525"/>
                    </a:cubicBezTo>
                    <a:cubicBezTo>
                      <a:pt x="498" y="3587"/>
                      <a:pt x="529" y="3618"/>
                      <a:pt x="560" y="3618"/>
                    </a:cubicBezTo>
                    <a:cubicBezTo>
                      <a:pt x="591" y="3618"/>
                      <a:pt x="622" y="3587"/>
                      <a:pt x="622" y="3525"/>
                    </a:cubicBezTo>
                    <a:cubicBezTo>
                      <a:pt x="705" y="3276"/>
                      <a:pt x="705" y="2945"/>
                      <a:pt x="788" y="2696"/>
                    </a:cubicBezTo>
                    <a:cubicBezTo>
                      <a:pt x="954" y="2323"/>
                      <a:pt x="1203" y="2198"/>
                      <a:pt x="1576" y="2115"/>
                    </a:cubicBezTo>
                    <a:cubicBezTo>
                      <a:pt x="1576" y="2115"/>
                      <a:pt x="1617" y="2074"/>
                      <a:pt x="1576" y="2074"/>
                    </a:cubicBezTo>
                    <a:cubicBezTo>
                      <a:pt x="1471" y="2044"/>
                      <a:pt x="1377" y="2030"/>
                      <a:pt x="1293" y="2030"/>
                    </a:cubicBezTo>
                    <a:cubicBezTo>
                      <a:pt x="908" y="2030"/>
                      <a:pt x="717" y="2315"/>
                      <a:pt x="581" y="2654"/>
                    </a:cubicBezTo>
                    <a:cubicBezTo>
                      <a:pt x="622" y="1659"/>
                      <a:pt x="788" y="664"/>
                      <a:pt x="1534"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5157610" y="1933372"/>
                <a:ext cx="521992" cy="1004074"/>
              </a:xfrm>
              <a:custGeom>
                <a:avLst/>
                <a:gdLst/>
                <a:ahLst/>
                <a:cxnLst/>
                <a:rect l="l" t="t" r="r" b="b"/>
                <a:pathLst>
                  <a:path w="29978" h="57664" extrusionOk="0">
                    <a:moveTo>
                      <a:pt x="12439" y="39347"/>
                    </a:moveTo>
                    <a:lnTo>
                      <a:pt x="12439" y="39347"/>
                    </a:lnTo>
                    <a:cubicBezTo>
                      <a:pt x="12398" y="39513"/>
                      <a:pt x="12315" y="39678"/>
                      <a:pt x="12190" y="39886"/>
                    </a:cubicBezTo>
                    <a:cubicBezTo>
                      <a:pt x="12315" y="39678"/>
                      <a:pt x="12356" y="39513"/>
                      <a:pt x="12439" y="39347"/>
                    </a:cubicBezTo>
                    <a:close/>
                    <a:moveTo>
                      <a:pt x="7854" y="1"/>
                    </a:moveTo>
                    <a:cubicBezTo>
                      <a:pt x="6568" y="1"/>
                      <a:pt x="6036" y="1418"/>
                      <a:pt x="7339" y="5016"/>
                    </a:cubicBezTo>
                    <a:cubicBezTo>
                      <a:pt x="8251" y="7587"/>
                      <a:pt x="17000" y="24669"/>
                      <a:pt x="18410" y="27364"/>
                    </a:cubicBezTo>
                    <a:cubicBezTo>
                      <a:pt x="16337" y="30515"/>
                      <a:pt x="12563" y="37108"/>
                      <a:pt x="12232" y="38435"/>
                    </a:cubicBezTo>
                    <a:lnTo>
                      <a:pt x="12232" y="38476"/>
                    </a:lnTo>
                    <a:cubicBezTo>
                      <a:pt x="11071" y="39015"/>
                      <a:pt x="8790" y="40052"/>
                      <a:pt x="7339" y="40964"/>
                    </a:cubicBezTo>
                    <a:cubicBezTo>
                      <a:pt x="5349" y="42332"/>
                      <a:pt x="0" y="48551"/>
                      <a:pt x="1452" y="50002"/>
                    </a:cubicBezTo>
                    <a:cubicBezTo>
                      <a:pt x="1646" y="50192"/>
                      <a:pt x="1882" y="50275"/>
                      <a:pt x="2146" y="50275"/>
                    </a:cubicBezTo>
                    <a:cubicBezTo>
                      <a:pt x="3848" y="50275"/>
                      <a:pt x="6749" y="46817"/>
                      <a:pt x="7754" y="46064"/>
                    </a:cubicBezTo>
                    <a:cubicBezTo>
                      <a:pt x="8303" y="45624"/>
                      <a:pt x="8677" y="45429"/>
                      <a:pt x="8896" y="45429"/>
                    </a:cubicBezTo>
                    <a:cubicBezTo>
                      <a:pt x="9090" y="45429"/>
                      <a:pt x="9161" y="45583"/>
                      <a:pt x="9122" y="45856"/>
                    </a:cubicBezTo>
                    <a:cubicBezTo>
                      <a:pt x="8003" y="47971"/>
                      <a:pt x="6759" y="50210"/>
                      <a:pt x="5473" y="52034"/>
                    </a:cubicBezTo>
                    <a:cubicBezTo>
                      <a:pt x="4022" y="54107"/>
                      <a:pt x="415" y="55641"/>
                      <a:pt x="1617" y="57093"/>
                    </a:cubicBezTo>
                    <a:cubicBezTo>
                      <a:pt x="1963" y="57521"/>
                      <a:pt x="2461" y="57664"/>
                      <a:pt x="2970" y="57664"/>
                    </a:cubicBezTo>
                    <a:cubicBezTo>
                      <a:pt x="3990" y="57664"/>
                      <a:pt x="5059" y="57093"/>
                      <a:pt x="5059" y="57093"/>
                    </a:cubicBezTo>
                    <a:cubicBezTo>
                      <a:pt x="5059" y="57093"/>
                      <a:pt x="5707" y="57566"/>
                      <a:pt x="7004" y="57566"/>
                    </a:cubicBezTo>
                    <a:cubicBezTo>
                      <a:pt x="7379" y="57566"/>
                      <a:pt x="7809" y="57527"/>
                      <a:pt x="8293" y="57424"/>
                    </a:cubicBezTo>
                    <a:cubicBezTo>
                      <a:pt x="8293" y="57424"/>
                      <a:pt x="8603" y="57591"/>
                      <a:pt x="9184" y="57591"/>
                    </a:cubicBezTo>
                    <a:cubicBezTo>
                      <a:pt x="9727" y="57591"/>
                      <a:pt x="10505" y="57446"/>
                      <a:pt x="11485" y="56885"/>
                    </a:cubicBezTo>
                    <a:cubicBezTo>
                      <a:pt x="11485" y="56885"/>
                      <a:pt x="11618" y="56915"/>
                      <a:pt x="11839" y="56915"/>
                    </a:cubicBezTo>
                    <a:cubicBezTo>
                      <a:pt x="12143" y="56915"/>
                      <a:pt x="12616" y="56859"/>
                      <a:pt x="13144" y="56595"/>
                    </a:cubicBezTo>
                    <a:cubicBezTo>
                      <a:pt x="17166" y="54397"/>
                      <a:pt x="19902" y="50583"/>
                      <a:pt x="21975" y="46644"/>
                    </a:cubicBezTo>
                    <a:cubicBezTo>
                      <a:pt x="28361" y="38061"/>
                      <a:pt x="29978" y="29064"/>
                      <a:pt x="29812" y="26867"/>
                    </a:cubicBezTo>
                    <a:lnTo>
                      <a:pt x="29812" y="26784"/>
                    </a:lnTo>
                    <a:cubicBezTo>
                      <a:pt x="29521" y="21601"/>
                      <a:pt x="16585" y="5928"/>
                      <a:pt x="10698" y="1326"/>
                    </a:cubicBezTo>
                    <a:cubicBezTo>
                      <a:pt x="9636" y="495"/>
                      <a:pt x="8614" y="1"/>
                      <a:pt x="7854" y="1"/>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3700688" y="2734643"/>
                <a:ext cx="436810" cy="479941"/>
              </a:xfrm>
              <a:custGeom>
                <a:avLst/>
                <a:gdLst/>
                <a:ahLst/>
                <a:cxnLst/>
                <a:rect l="l" t="t" r="r" b="b"/>
                <a:pathLst>
                  <a:path w="25086" h="27563" extrusionOk="0">
                    <a:moveTo>
                      <a:pt x="16299" y="0"/>
                    </a:moveTo>
                    <a:cubicBezTo>
                      <a:pt x="13009" y="0"/>
                      <a:pt x="9413" y="2473"/>
                      <a:pt x="9413" y="2534"/>
                    </a:cubicBezTo>
                    <a:cubicBezTo>
                      <a:pt x="9309" y="2518"/>
                      <a:pt x="9206" y="2510"/>
                      <a:pt x="9104" y="2510"/>
                    </a:cubicBezTo>
                    <a:cubicBezTo>
                      <a:pt x="5334" y="2510"/>
                      <a:pt x="2761" y="13436"/>
                      <a:pt x="2116" y="14849"/>
                    </a:cubicBezTo>
                    <a:cubicBezTo>
                      <a:pt x="1784" y="15595"/>
                      <a:pt x="1452" y="16258"/>
                      <a:pt x="1038" y="16922"/>
                    </a:cubicBezTo>
                    <a:cubicBezTo>
                      <a:pt x="664" y="17544"/>
                      <a:pt x="250" y="18124"/>
                      <a:pt x="125" y="18829"/>
                    </a:cubicBezTo>
                    <a:cubicBezTo>
                      <a:pt x="1" y="19741"/>
                      <a:pt x="333" y="20446"/>
                      <a:pt x="830" y="21109"/>
                    </a:cubicBezTo>
                    <a:cubicBezTo>
                      <a:pt x="1286" y="20405"/>
                      <a:pt x="1742" y="19741"/>
                      <a:pt x="2157" y="18995"/>
                    </a:cubicBezTo>
                    <a:lnTo>
                      <a:pt x="3857" y="15885"/>
                    </a:lnTo>
                    <a:cubicBezTo>
                      <a:pt x="3881" y="15873"/>
                      <a:pt x="3906" y="15868"/>
                      <a:pt x="3927" y="15868"/>
                    </a:cubicBezTo>
                    <a:cubicBezTo>
                      <a:pt x="3978" y="15868"/>
                      <a:pt x="4011" y="15897"/>
                      <a:pt x="3981" y="15927"/>
                    </a:cubicBezTo>
                    <a:cubicBezTo>
                      <a:pt x="3567" y="17088"/>
                      <a:pt x="3028" y="18207"/>
                      <a:pt x="2406" y="19244"/>
                    </a:cubicBezTo>
                    <a:cubicBezTo>
                      <a:pt x="1991" y="19990"/>
                      <a:pt x="1577" y="20778"/>
                      <a:pt x="1079" y="21441"/>
                    </a:cubicBezTo>
                    <a:cubicBezTo>
                      <a:pt x="1286" y="21648"/>
                      <a:pt x="1452" y="21814"/>
                      <a:pt x="1577" y="22022"/>
                    </a:cubicBezTo>
                    <a:cubicBezTo>
                      <a:pt x="1577" y="22063"/>
                      <a:pt x="1659" y="22063"/>
                      <a:pt x="1659" y="22104"/>
                    </a:cubicBezTo>
                    <a:cubicBezTo>
                      <a:pt x="1908" y="21731"/>
                      <a:pt x="2157" y="21441"/>
                      <a:pt x="2406" y="21068"/>
                    </a:cubicBezTo>
                    <a:cubicBezTo>
                      <a:pt x="2945" y="20363"/>
                      <a:pt x="3401" y="19575"/>
                      <a:pt x="3857" y="18787"/>
                    </a:cubicBezTo>
                    <a:cubicBezTo>
                      <a:pt x="3857" y="18787"/>
                      <a:pt x="3940" y="18787"/>
                      <a:pt x="3940" y="18829"/>
                    </a:cubicBezTo>
                    <a:cubicBezTo>
                      <a:pt x="3401" y="20031"/>
                      <a:pt x="2737" y="21317"/>
                      <a:pt x="1908" y="22353"/>
                    </a:cubicBezTo>
                    <a:cubicBezTo>
                      <a:pt x="3608" y="24178"/>
                      <a:pt x="5723" y="25463"/>
                      <a:pt x="8003" y="26251"/>
                    </a:cubicBezTo>
                    <a:cubicBezTo>
                      <a:pt x="10123" y="27013"/>
                      <a:pt x="12403" y="27563"/>
                      <a:pt x="14671" y="27563"/>
                    </a:cubicBezTo>
                    <a:cubicBezTo>
                      <a:pt x="15242" y="27563"/>
                      <a:pt x="15812" y="27528"/>
                      <a:pt x="16378" y="27453"/>
                    </a:cubicBezTo>
                    <a:cubicBezTo>
                      <a:pt x="17498" y="27329"/>
                      <a:pt x="18452" y="27121"/>
                      <a:pt x="19281" y="26873"/>
                    </a:cubicBezTo>
                    <a:cubicBezTo>
                      <a:pt x="19364" y="26582"/>
                      <a:pt x="19405" y="26209"/>
                      <a:pt x="19488" y="25836"/>
                    </a:cubicBezTo>
                    <a:cubicBezTo>
                      <a:pt x="19571" y="25131"/>
                      <a:pt x="19695" y="24343"/>
                      <a:pt x="19778" y="23597"/>
                    </a:cubicBezTo>
                    <a:cubicBezTo>
                      <a:pt x="19986" y="22063"/>
                      <a:pt x="20110" y="20446"/>
                      <a:pt x="20193" y="18912"/>
                    </a:cubicBezTo>
                    <a:cubicBezTo>
                      <a:pt x="20193" y="18870"/>
                      <a:pt x="20224" y="18850"/>
                      <a:pt x="20255" y="18850"/>
                    </a:cubicBezTo>
                    <a:cubicBezTo>
                      <a:pt x="20286" y="18850"/>
                      <a:pt x="20317" y="18870"/>
                      <a:pt x="20317" y="18912"/>
                    </a:cubicBezTo>
                    <a:cubicBezTo>
                      <a:pt x="20317" y="20405"/>
                      <a:pt x="20234" y="21939"/>
                      <a:pt x="20110" y="23473"/>
                    </a:cubicBezTo>
                    <a:lnTo>
                      <a:pt x="19778" y="25795"/>
                    </a:lnTo>
                    <a:cubicBezTo>
                      <a:pt x="19737" y="26085"/>
                      <a:pt x="19695" y="26458"/>
                      <a:pt x="19613" y="26790"/>
                    </a:cubicBezTo>
                    <a:cubicBezTo>
                      <a:pt x="20193" y="26582"/>
                      <a:pt x="20649" y="26375"/>
                      <a:pt x="21147" y="26168"/>
                    </a:cubicBezTo>
                    <a:cubicBezTo>
                      <a:pt x="21188" y="25878"/>
                      <a:pt x="21230" y="25587"/>
                      <a:pt x="21271" y="25297"/>
                    </a:cubicBezTo>
                    <a:cubicBezTo>
                      <a:pt x="21478" y="23887"/>
                      <a:pt x="21644" y="22478"/>
                      <a:pt x="21769" y="21068"/>
                    </a:cubicBezTo>
                    <a:cubicBezTo>
                      <a:pt x="21769" y="21047"/>
                      <a:pt x="21779" y="21037"/>
                      <a:pt x="21789" y="21037"/>
                    </a:cubicBezTo>
                    <a:cubicBezTo>
                      <a:pt x="21800" y="21037"/>
                      <a:pt x="21810" y="21047"/>
                      <a:pt x="21810" y="21068"/>
                    </a:cubicBezTo>
                    <a:cubicBezTo>
                      <a:pt x="21769" y="22478"/>
                      <a:pt x="21686" y="23846"/>
                      <a:pt x="21561" y="25173"/>
                    </a:cubicBezTo>
                    <a:cubicBezTo>
                      <a:pt x="21478" y="25504"/>
                      <a:pt x="21478" y="25753"/>
                      <a:pt x="21437" y="26043"/>
                    </a:cubicBezTo>
                    <a:cubicBezTo>
                      <a:pt x="22017" y="25753"/>
                      <a:pt x="22473" y="25380"/>
                      <a:pt x="22888" y="25007"/>
                    </a:cubicBezTo>
                    <a:cubicBezTo>
                      <a:pt x="23054" y="23887"/>
                      <a:pt x="23095" y="22726"/>
                      <a:pt x="23137" y="21607"/>
                    </a:cubicBezTo>
                    <a:cubicBezTo>
                      <a:pt x="23137" y="20239"/>
                      <a:pt x="23137" y="18850"/>
                      <a:pt x="23122" y="17485"/>
                    </a:cubicBezTo>
                    <a:lnTo>
                      <a:pt x="23122" y="17485"/>
                    </a:lnTo>
                    <a:cubicBezTo>
                      <a:pt x="23214" y="18887"/>
                      <a:pt x="23291" y="20288"/>
                      <a:pt x="23261" y="21690"/>
                    </a:cubicBezTo>
                    <a:cubicBezTo>
                      <a:pt x="23261" y="22643"/>
                      <a:pt x="23220" y="23556"/>
                      <a:pt x="23095" y="24551"/>
                    </a:cubicBezTo>
                    <a:cubicBezTo>
                      <a:pt x="24049" y="23556"/>
                      <a:pt x="24464" y="22478"/>
                      <a:pt x="24588" y="21607"/>
                    </a:cubicBezTo>
                    <a:cubicBezTo>
                      <a:pt x="24920" y="20073"/>
                      <a:pt x="25086" y="6390"/>
                      <a:pt x="19571" y="1207"/>
                    </a:cubicBezTo>
                    <a:cubicBezTo>
                      <a:pt x="18645" y="325"/>
                      <a:pt x="17492" y="0"/>
                      <a:pt x="162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3429959" y="3429245"/>
                <a:ext cx="872140" cy="1155424"/>
              </a:xfrm>
              <a:custGeom>
                <a:avLst/>
                <a:gdLst/>
                <a:ahLst/>
                <a:cxnLst/>
                <a:rect l="l" t="t" r="r" b="b"/>
                <a:pathLst>
                  <a:path w="50087" h="66356" extrusionOk="0">
                    <a:moveTo>
                      <a:pt x="23551" y="1"/>
                    </a:moveTo>
                    <a:cubicBezTo>
                      <a:pt x="23551" y="1"/>
                      <a:pt x="20815" y="7879"/>
                      <a:pt x="22266" y="12688"/>
                    </a:cubicBezTo>
                    <a:cubicBezTo>
                      <a:pt x="22266" y="12688"/>
                      <a:pt x="18866" y="26163"/>
                      <a:pt x="17829" y="28154"/>
                    </a:cubicBezTo>
                    <a:cubicBezTo>
                      <a:pt x="16461" y="30724"/>
                      <a:pt x="13683" y="34580"/>
                      <a:pt x="11237" y="37773"/>
                    </a:cubicBezTo>
                    <a:cubicBezTo>
                      <a:pt x="11237" y="37773"/>
                      <a:pt x="9164" y="40219"/>
                      <a:pt x="6925" y="43246"/>
                    </a:cubicBezTo>
                    <a:cubicBezTo>
                      <a:pt x="6759" y="43370"/>
                      <a:pt x="6718" y="43495"/>
                      <a:pt x="6718" y="43495"/>
                    </a:cubicBezTo>
                    <a:cubicBezTo>
                      <a:pt x="6054" y="44407"/>
                      <a:pt x="5391" y="45360"/>
                      <a:pt x="4686" y="46355"/>
                    </a:cubicBezTo>
                    <a:cubicBezTo>
                      <a:pt x="4271" y="47019"/>
                      <a:pt x="3815" y="47641"/>
                      <a:pt x="3401" y="48304"/>
                    </a:cubicBezTo>
                    <a:cubicBezTo>
                      <a:pt x="1493" y="51248"/>
                      <a:pt x="1" y="53694"/>
                      <a:pt x="125" y="54026"/>
                    </a:cubicBezTo>
                    <a:cubicBezTo>
                      <a:pt x="498" y="54855"/>
                      <a:pt x="16834" y="66133"/>
                      <a:pt x="17498" y="66340"/>
                    </a:cubicBezTo>
                    <a:cubicBezTo>
                      <a:pt x="17531" y="66351"/>
                      <a:pt x="17564" y="66356"/>
                      <a:pt x="17597" y="66356"/>
                    </a:cubicBezTo>
                    <a:cubicBezTo>
                      <a:pt x="18229" y="66356"/>
                      <a:pt x="18849" y="64549"/>
                      <a:pt x="18534" y="63604"/>
                    </a:cubicBezTo>
                    <a:cubicBezTo>
                      <a:pt x="18244" y="62650"/>
                      <a:pt x="13932" y="55519"/>
                      <a:pt x="13932" y="55519"/>
                    </a:cubicBezTo>
                    <a:lnTo>
                      <a:pt x="15342" y="53653"/>
                    </a:lnTo>
                    <a:lnTo>
                      <a:pt x="17290" y="51331"/>
                    </a:lnTo>
                    <a:cubicBezTo>
                      <a:pt x="17290" y="51331"/>
                      <a:pt x="30061" y="37483"/>
                      <a:pt x="31719" y="32300"/>
                    </a:cubicBezTo>
                    <a:cubicBezTo>
                      <a:pt x="32175" y="30724"/>
                      <a:pt x="32673" y="28817"/>
                      <a:pt x="33212" y="26744"/>
                    </a:cubicBezTo>
                    <a:cubicBezTo>
                      <a:pt x="33295" y="27573"/>
                      <a:pt x="33419" y="28319"/>
                      <a:pt x="33461" y="28941"/>
                    </a:cubicBezTo>
                    <a:cubicBezTo>
                      <a:pt x="33626" y="31056"/>
                      <a:pt x="31761" y="39514"/>
                      <a:pt x="30185" y="46148"/>
                    </a:cubicBezTo>
                    <a:cubicBezTo>
                      <a:pt x="30102" y="46438"/>
                      <a:pt x="29107" y="50294"/>
                      <a:pt x="28319" y="53653"/>
                    </a:cubicBezTo>
                    <a:cubicBezTo>
                      <a:pt x="28195" y="54233"/>
                      <a:pt x="28071" y="54565"/>
                      <a:pt x="28071" y="54565"/>
                    </a:cubicBezTo>
                    <a:lnTo>
                      <a:pt x="28112" y="54565"/>
                    </a:lnTo>
                    <a:cubicBezTo>
                      <a:pt x="27697" y="56348"/>
                      <a:pt x="27449" y="57882"/>
                      <a:pt x="27449" y="58462"/>
                    </a:cubicBezTo>
                    <a:cubicBezTo>
                      <a:pt x="27449" y="61987"/>
                      <a:pt x="27780" y="65470"/>
                      <a:pt x="28071" y="65677"/>
                    </a:cubicBezTo>
                    <a:cubicBezTo>
                      <a:pt x="28653" y="66014"/>
                      <a:pt x="39667" y="66283"/>
                      <a:pt x="45633" y="66283"/>
                    </a:cubicBezTo>
                    <a:cubicBezTo>
                      <a:pt x="47734" y="66283"/>
                      <a:pt x="49209" y="66250"/>
                      <a:pt x="49382" y="66174"/>
                    </a:cubicBezTo>
                    <a:cubicBezTo>
                      <a:pt x="50087" y="65884"/>
                      <a:pt x="49465" y="63853"/>
                      <a:pt x="48760" y="63231"/>
                    </a:cubicBezTo>
                    <a:cubicBezTo>
                      <a:pt x="47972" y="62609"/>
                      <a:pt x="40053" y="59126"/>
                      <a:pt x="40053" y="59126"/>
                    </a:cubicBezTo>
                    <a:lnTo>
                      <a:pt x="41587" y="52575"/>
                    </a:lnTo>
                    <a:cubicBezTo>
                      <a:pt x="43121" y="47309"/>
                      <a:pt x="47143" y="32880"/>
                      <a:pt x="46438" y="28112"/>
                    </a:cubicBezTo>
                    <a:cubicBezTo>
                      <a:pt x="45277" y="20151"/>
                      <a:pt x="42416" y="1"/>
                      <a:pt x="42416" y="1"/>
                    </a:cubicBez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3735357" y="3089022"/>
                <a:ext cx="562424" cy="838151"/>
              </a:xfrm>
              <a:custGeom>
                <a:avLst/>
                <a:gdLst/>
                <a:ahLst/>
                <a:cxnLst/>
                <a:rect l="l" t="t" r="r" b="b"/>
                <a:pathLst>
                  <a:path w="32300" h="48135" extrusionOk="0">
                    <a:moveTo>
                      <a:pt x="17566" y="0"/>
                    </a:moveTo>
                    <a:cubicBezTo>
                      <a:pt x="16667" y="0"/>
                      <a:pt x="15744" y="234"/>
                      <a:pt x="14926" y="840"/>
                    </a:cubicBezTo>
                    <a:cubicBezTo>
                      <a:pt x="9619" y="4987"/>
                      <a:pt x="4105" y="22566"/>
                      <a:pt x="4229" y="22649"/>
                    </a:cubicBezTo>
                    <a:lnTo>
                      <a:pt x="0" y="43795"/>
                    </a:lnTo>
                    <a:cubicBezTo>
                      <a:pt x="0" y="43795"/>
                      <a:pt x="10305" y="48134"/>
                      <a:pt x="17510" y="48134"/>
                    </a:cubicBezTo>
                    <a:cubicBezTo>
                      <a:pt x="18021" y="48134"/>
                      <a:pt x="18515" y="48112"/>
                      <a:pt x="18990" y="48066"/>
                    </a:cubicBezTo>
                    <a:cubicBezTo>
                      <a:pt x="26121" y="47319"/>
                      <a:pt x="32299" y="44002"/>
                      <a:pt x="32299" y="44002"/>
                    </a:cubicBezTo>
                    <a:lnTo>
                      <a:pt x="26702" y="22566"/>
                    </a:lnTo>
                    <a:cubicBezTo>
                      <a:pt x="26826" y="22484"/>
                      <a:pt x="24380" y="6189"/>
                      <a:pt x="21768" y="1835"/>
                    </a:cubicBezTo>
                    <a:cubicBezTo>
                      <a:pt x="21315" y="1072"/>
                      <a:pt x="19494" y="0"/>
                      <a:pt x="17566"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3847249" y="3583032"/>
                <a:ext cx="39735" cy="39004"/>
              </a:xfrm>
              <a:custGeom>
                <a:avLst/>
                <a:gdLst/>
                <a:ahLst/>
                <a:cxnLst/>
                <a:rect l="l" t="t" r="r" b="b"/>
                <a:pathLst>
                  <a:path w="2282" h="2240" extrusionOk="0">
                    <a:moveTo>
                      <a:pt x="1162" y="83"/>
                    </a:moveTo>
                    <a:cubicBezTo>
                      <a:pt x="1659" y="83"/>
                      <a:pt x="2157" y="539"/>
                      <a:pt x="2157" y="1078"/>
                    </a:cubicBezTo>
                    <a:cubicBezTo>
                      <a:pt x="2157" y="1659"/>
                      <a:pt x="1742" y="2073"/>
                      <a:pt x="1162" y="2073"/>
                    </a:cubicBezTo>
                    <a:cubicBezTo>
                      <a:pt x="623" y="2073"/>
                      <a:pt x="167" y="1659"/>
                      <a:pt x="167" y="1078"/>
                    </a:cubicBezTo>
                    <a:cubicBezTo>
                      <a:pt x="167" y="539"/>
                      <a:pt x="581" y="83"/>
                      <a:pt x="1162" y="83"/>
                    </a:cubicBezTo>
                    <a:close/>
                    <a:moveTo>
                      <a:pt x="1162" y="0"/>
                    </a:moveTo>
                    <a:cubicBezTo>
                      <a:pt x="540" y="0"/>
                      <a:pt x="1" y="498"/>
                      <a:pt x="1" y="1120"/>
                    </a:cubicBezTo>
                    <a:cubicBezTo>
                      <a:pt x="1" y="1742"/>
                      <a:pt x="540" y="2239"/>
                      <a:pt x="1162" y="2239"/>
                    </a:cubicBezTo>
                    <a:cubicBezTo>
                      <a:pt x="1784" y="2239"/>
                      <a:pt x="2281" y="1742"/>
                      <a:pt x="2281" y="1120"/>
                    </a:cubicBezTo>
                    <a:cubicBezTo>
                      <a:pt x="2281" y="456"/>
                      <a:pt x="1825"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a:off x="3968545" y="3583032"/>
                <a:ext cx="39718" cy="39004"/>
              </a:xfrm>
              <a:custGeom>
                <a:avLst/>
                <a:gdLst/>
                <a:ahLst/>
                <a:cxnLst/>
                <a:rect l="l" t="t" r="r" b="b"/>
                <a:pathLst>
                  <a:path w="2281" h="2240" extrusionOk="0">
                    <a:moveTo>
                      <a:pt x="1120" y="83"/>
                    </a:moveTo>
                    <a:cubicBezTo>
                      <a:pt x="1659" y="83"/>
                      <a:pt x="2115" y="539"/>
                      <a:pt x="2115" y="1078"/>
                    </a:cubicBezTo>
                    <a:cubicBezTo>
                      <a:pt x="2073" y="1659"/>
                      <a:pt x="1659" y="2073"/>
                      <a:pt x="1120" y="2073"/>
                    </a:cubicBezTo>
                    <a:cubicBezTo>
                      <a:pt x="622" y="2073"/>
                      <a:pt x="166" y="1659"/>
                      <a:pt x="166" y="1078"/>
                    </a:cubicBezTo>
                    <a:cubicBezTo>
                      <a:pt x="166" y="539"/>
                      <a:pt x="581" y="83"/>
                      <a:pt x="1120" y="83"/>
                    </a:cubicBezTo>
                    <a:close/>
                    <a:moveTo>
                      <a:pt x="1120" y="0"/>
                    </a:moveTo>
                    <a:cubicBezTo>
                      <a:pt x="498" y="0"/>
                      <a:pt x="0" y="498"/>
                      <a:pt x="0" y="1120"/>
                    </a:cubicBezTo>
                    <a:cubicBezTo>
                      <a:pt x="0" y="1742"/>
                      <a:pt x="498" y="2239"/>
                      <a:pt x="1120" y="2239"/>
                    </a:cubicBezTo>
                    <a:cubicBezTo>
                      <a:pt x="1742" y="2239"/>
                      <a:pt x="2281" y="1742"/>
                      <a:pt x="2281" y="1120"/>
                    </a:cubicBezTo>
                    <a:cubicBezTo>
                      <a:pt x="2281" y="456"/>
                      <a:pt x="1742" y="0"/>
                      <a:pt x="1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4088395" y="3583032"/>
                <a:ext cx="39718" cy="39004"/>
              </a:xfrm>
              <a:custGeom>
                <a:avLst/>
                <a:gdLst/>
                <a:ahLst/>
                <a:cxnLst/>
                <a:rect l="l" t="t" r="r" b="b"/>
                <a:pathLst>
                  <a:path w="2281" h="2240" extrusionOk="0">
                    <a:moveTo>
                      <a:pt x="1161" y="83"/>
                    </a:moveTo>
                    <a:cubicBezTo>
                      <a:pt x="1659" y="83"/>
                      <a:pt x="2115" y="539"/>
                      <a:pt x="2115" y="1078"/>
                    </a:cubicBezTo>
                    <a:cubicBezTo>
                      <a:pt x="2115" y="1659"/>
                      <a:pt x="1659" y="2073"/>
                      <a:pt x="1161" y="2073"/>
                    </a:cubicBezTo>
                    <a:cubicBezTo>
                      <a:pt x="622" y="2073"/>
                      <a:pt x="166" y="1659"/>
                      <a:pt x="166" y="1078"/>
                    </a:cubicBezTo>
                    <a:cubicBezTo>
                      <a:pt x="166" y="539"/>
                      <a:pt x="581" y="83"/>
                      <a:pt x="1161" y="83"/>
                    </a:cubicBezTo>
                    <a:close/>
                    <a:moveTo>
                      <a:pt x="1161" y="0"/>
                    </a:moveTo>
                    <a:cubicBezTo>
                      <a:pt x="539" y="0"/>
                      <a:pt x="0" y="498"/>
                      <a:pt x="0" y="1120"/>
                    </a:cubicBezTo>
                    <a:cubicBezTo>
                      <a:pt x="0" y="1742"/>
                      <a:pt x="539" y="2239"/>
                      <a:pt x="1161" y="2239"/>
                    </a:cubicBezTo>
                    <a:cubicBezTo>
                      <a:pt x="1783" y="2239"/>
                      <a:pt x="2281" y="1742"/>
                      <a:pt x="2281" y="1120"/>
                    </a:cubicBezTo>
                    <a:cubicBezTo>
                      <a:pt x="2281" y="456"/>
                      <a:pt x="1783" y="0"/>
                      <a:pt x="11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4208228" y="3581587"/>
                <a:ext cx="28173" cy="39718"/>
              </a:xfrm>
              <a:custGeom>
                <a:avLst/>
                <a:gdLst/>
                <a:ahLst/>
                <a:cxnLst/>
                <a:rect l="l" t="t" r="r" b="b"/>
                <a:pathLst>
                  <a:path w="1618" h="2281" extrusionOk="0">
                    <a:moveTo>
                      <a:pt x="1037" y="0"/>
                    </a:moveTo>
                    <a:cubicBezTo>
                      <a:pt x="498" y="83"/>
                      <a:pt x="1" y="539"/>
                      <a:pt x="1" y="1161"/>
                    </a:cubicBezTo>
                    <a:cubicBezTo>
                      <a:pt x="1" y="1783"/>
                      <a:pt x="540" y="2281"/>
                      <a:pt x="1162" y="2281"/>
                    </a:cubicBezTo>
                    <a:cubicBezTo>
                      <a:pt x="1328" y="2281"/>
                      <a:pt x="1452" y="2239"/>
                      <a:pt x="1618" y="2198"/>
                    </a:cubicBezTo>
                    <a:lnTo>
                      <a:pt x="1576" y="2032"/>
                    </a:lnTo>
                    <a:cubicBezTo>
                      <a:pt x="1452" y="2073"/>
                      <a:pt x="1328" y="2156"/>
                      <a:pt x="1162" y="2156"/>
                    </a:cubicBezTo>
                    <a:cubicBezTo>
                      <a:pt x="623" y="2156"/>
                      <a:pt x="167" y="1742"/>
                      <a:pt x="167" y="1161"/>
                    </a:cubicBezTo>
                    <a:cubicBezTo>
                      <a:pt x="167" y="622"/>
                      <a:pt x="581" y="208"/>
                      <a:pt x="1079" y="166"/>
                    </a:cubicBezTo>
                    <a:lnTo>
                      <a:pt x="10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3907897" y="3489893"/>
                <a:ext cx="39718" cy="39718"/>
              </a:xfrm>
              <a:custGeom>
                <a:avLst/>
                <a:gdLst/>
                <a:ahLst/>
                <a:cxnLst/>
                <a:rect l="l" t="t" r="r" b="b"/>
                <a:pathLst>
                  <a:path w="2281" h="2281" extrusionOk="0">
                    <a:moveTo>
                      <a:pt x="1162" y="166"/>
                    </a:moveTo>
                    <a:cubicBezTo>
                      <a:pt x="1659" y="166"/>
                      <a:pt x="2115" y="581"/>
                      <a:pt x="2115" y="1120"/>
                    </a:cubicBezTo>
                    <a:cubicBezTo>
                      <a:pt x="2115" y="1659"/>
                      <a:pt x="1659" y="2115"/>
                      <a:pt x="1162" y="2115"/>
                    </a:cubicBezTo>
                    <a:cubicBezTo>
                      <a:pt x="623" y="2115"/>
                      <a:pt x="166" y="1701"/>
                      <a:pt x="166" y="1120"/>
                    </a:cubicBezTo>
                    <a:cubicBezTo>
                      <a:pt x="166" y="623"/>
                      <a:pt x="581" y="166"/>
                      <a:pt x="1162" y="166"/>
                    </a:cubicBezTo>
                    <a:close/>
                    <a:moveTo>
                      <a:pt x="1162" y="1"/>
                    </a:moveTo>
                    <a:cubicBezTo>
                      <a:pt x="540" y="1"/>
                      <a:pt x="1" y="498"/>
                      <a:pt x="1" y="1120"/>
                    </a:cubicBezTo>
                    <a:cubicBezTo>
                      <a:pt x="1" y="1742"/>
                      <a:pt x="540" y="2281"/>
                      <a:pt x="1162" y="2281"/>
                    </a:cubicBezTo>
                    <a:cubicBezTo>
                      <a:pt x="1783" y="2281"/>
                      <a:pt x="2281" y="1742"/>
                      <a:pt x="2281" y="1120"/>
                    </a:cubicBezTo>
                    <a:cubicBezTo>
                      <a:pt x="2281" y="498"/>
                      <a:pt x="1783" y="1"/>
                      <a:pt x="1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4027747" y="3489893"/>
                <a:ext cx="39718" cy="39718"/>
              </a:xfrm>
              <a:custGeom>
                <a:avLst/>
                <a:gdLst/>
                <a:ahLst/>
                <a:cxnLst/>
                <a:rect l="l" t="t" r="r" b="b"/>
                <a:pathLst>
                  <a:path w="2281" h="2281" extrusionOk="0">
                    <a:moveTo>
                      <a:pt x="1161" y="166"/>
                    </a:moveTo>
                    <a:cubicBezTo>
                      <a:pt x="1659" y="166"/>
                      <a:pt x="2156" y="581"/>
                      <a:pt x="2156" y="1120"/>
                    </a:cubicBezTo>
                    <a:cubicBezTo>
                      <a:pt x="2156" y="1659"/>
                      <a:pt x="1742" y="2115"/>
                      <a:pt x="1161" y="2115"/>
                    </a:cubicBezTo>
                    <a:cubicBezTo>
                      <a:pt x="622" y="2115"/>
                      <a:pt x="166" y="1701"/>
                      <a:pt x="166" y="1120"/>
                    </a:cubicBezTo>
                    <a:cubicBezTo>
                      <a:pt x="166" y="623"/>
                      <a:pt x="581" y="166"/>
                      <a:pt x="1161" y="166"/>
                    </a:cubicBezTo>
                    <a:close/>
                    <a:moveTo>
                      <a:pt x="1161" y="1"/>
                    </a:moveTo>
                    <a:cubicBezTo>
                      <a:pt x="539" y="1"/>
                      <a:pt x="0" y="498"/>
                      <a:pt x="0" y="1120"/>
                    </a:cubicBezTo>
                    <a:cubicBezTo>
                      <a:pt x="0" y="1742"/>
                      <a:pt x="539" y="2281"/>
                      <a:pt x="1161" y="2281"/>
                    </a:cubicBezTo>
                    <a:cubicBezTo>
                      <a:pt x="1783" y="2281"/>
                      <a:pt x="2281" y="1742"/>
                      <a:pt x="2281" y="1120"/>
                    </a:cubicBezTo>
                    <a:cubicBezTo>
                      <a:pt x="2281" y="498"/>
                      <a:pt x="1783" y="1"/>
                      <a:pt x="1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4148311" y="3489893"/>
                <a:ext cx="39718" cy="39718"/>
              </a:xfrm>
              <a:custGeom>
                <a:avLst/>
                <a:gdLst/>
                <a:ahLst/>
                <a:cxnLst/>
                <a:rect l="l" t="t" r="r" b="b"/>
                <a:pathLst>
                  <a:path w="2281" h="2281" extrusionOk="0">
                    <a:moveTo>
                      <a:pt x="1120" y="166"/>
                    </a:moveTo>
                    <a:cubicBezTo>
                      <a:pt x="1659" y="166"/>
                      <a:pt x="2115" y="581"/>
                      <a:pt x="2115" y="1120"/>
                    </a:cubicBezTo>
                    <a:cubicBezTo>
                      <a:pt x="2115" y="1659"/>
                      <a:pt x="1700" y="2115"/>
                      <a:pt x="1120" y="2115"/>
                    </a:cubicBezTo>
                    <a:cubicBezTo>
                      <a:pt x="622" y="2115"/>
                      <a:pt x="125" y="1701"/>
                      <a:pt x="125" y="1120"/>
                    </a:cubicBezTo>
                    <a:cubicBezTo>
                      <a:pt x="125" y="623"/>
                      <a:pt x="539" y="166"/>
                      <a:pt x="1120" y="166"/>
                    </a:cubicBezTo>
                    <a:close/>
                    <a:moveTo>
                      <a:pt x="1120" y="1"/>
                    </a:moveTo>
                    <a:cubicBezTo>
                      <a:pt x="498" y="1"/>
                      <a:pt x="0" y="498"/>
                      <a:pt x="0" y="1120"/>
                    </a:cubicBezTo>
                    <a:cubicBezTo>
                      <a:pt x="0" y="1742"/>
                      <a:pt x="498" y="2281"/>
                      <a:pt x="1120" y="2281"/>
                    </a:cubicBezTo>
                    <a:cubicBezTo>
                      <a:pt x="1742" y="2281"/>
                      <a:pt x="2281" y="1742"/>
                      <a:pt x="2281" y="1120"/>
                    </a:cubicBezTo>
                    <a:cubicBezTo>
                      <a:pt x="2281" y="498"/>
                      <a:pt x="1783" y="1"/>
                      <a:pt x="1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3847249" y="3766403"/>
                <a:ext cx="39735" cy="39718"/>
              </a:xfrm>
              <a:custGeom>
                <a:avLst/>
                <a:gdLst/>
                <a:ahLst/>
                <a:cxnLst/>
                <a:rect l="l" t="t" r="r" b="b"/>
                <a:pathLst>
                  <a:path w="2282" h="2281" extrusionOk="0">
                    <a:moveTo>
                      <a:pt x="1162" y="125"/>
                    </a:moveTo>
                    <a:cubicBezTo>
                      <a:pt x="1659" y="125"/>
                      <a:pt x="2157" y="540"/>
                      <a:pt x="2157" y="1120"/>
                    </a:cubicBezTo>
                    <a:cubicBezTo>
                      <a:pt x="2157" y="1701"/>
                      <a:pt x="1742" y="2074"/>
                      <a:pt x="1162" y="2074"/>
                    </a:cubicBezTo>
                    <a:cubicBezTo>
                      <a:pt x="623" y="2074"/>
                      <a:pt x="167" y="1659"/>
                      <a:pt x="167" y="1120"/>
                    </a:cubicBezTo>
                    <a:cubicBezTo>
                      <a:pt x="167" y="581"/>
                      <a:pt x="581" y="125"/>
                      <a:pt x="1162" y="125"/>
                    </a:cubicBezTo>
                    <a:close/>
                    <a:moveTo>
                      <a:pt x="1162" y="1"/>
                    </a:moveTo>
                    <a:cubicBezTo>
                      <a:pt x="540" y="1"/>
                      <a:pt x="1" y="540"/>
                      <a:pt x="1" y="1162"/>
                    </a:cubicBezTo>
                    <a:cubicBezTo>
                      <a:pt x="1" y="1783"/>
                      <a:pt x="540" y="2281"/>
                      <a:pt x="1162" y="2281"/>
                    </a:cubicBezTo>
                    <a:cubicBezTo>
                      <a:pt x="1784" y="2281"/>
                      <a:pt x="2281" y="1783"/>
                      <a:pt x="2281" y="1162"/>
                    </a:cubicBezTo>
                    <a:cubicBezTo>
                      <a:pt x="2281" y="498"/>
                      <a:pt x="1825" y="1"/>
                      <a:pt x="1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3968545" y="3766403"/>
                <a:ext cx="39718" cy="39718"/>
              </a:xfrm>
              <a:custGeom>
                <a:avLst/>
                <a:gdLst/>
                <a:ahLst/>
                <a:cxnLst/>
                <a:rect l="l" t="t" r="r" b="b"/>
                <a:pathLst>
                  <a:path w="2281" h="2281" extrusionOk="0">
                    <a:moveTo>
                      <a:pt x="1120" y="125"/>
                    </a:moveTo>
                    <a:cubicBezTo>
                      <a:pt x="1659" y="125"/>
                      <a:pt x="2115" y="540"/>
                      <a:pt x="2115" y="1120"/>
                    </a:cubicBezTo>
                    <a:cubicBezTo>
                      <a:pt x="2073" y="1701"/>
                      <a:pt x="1659" y="2074"/>
                      <a:pt x="1120" y="2074"/>
                    </a:cubicBezTo>
                    <a:cubicBezTo>
                      <a:pt x="622" y="2074"/>
                      <a:pt x="166" y="1659"/>
                      <a:pt x="166" y="1120"/>
                    </a:cubicBezTo>
                    <a:cubicBezTo>
                      <a:pt x="166" y="581"/>
                      <a:pt x="581" y="125"/>
                      <a:pt x="1120" y="125"/>
                    </a:cubicBezTo>
                    <a:close/>
                    <a:moveTo>
                      <a:pt x="1120" y="1"/>
                    </a:moveTo>
                    <a:cubicBezTo>
                      <a:pt x="498" y="1"/>
                      <a:pt x="0" y="540"/>
                      <a:pt x="0" y="1162"/>
                    </a:cubicBezTo>
                    <a:cubicBezTo>
                      <a:pt x="0" y="1783"/>
                      <a:pt x="498" y="2281"/>
                      <a:pt x="1120" y="2281"/>
                    </a:cubicBezTo>
                    <a:cubicBezTo>
                      <a:pt x="1742" y="2281"/>
                      <a:pt x="2281" y="1783"/>
                      <a:pt x="2281" y="1162"/>
                    </a:cubicBezTo>
                    <a:cubicBezTo>
                      <a:pt x="2281" y="498"/>
                      <a:pt x="1742" y="1"/>
                      <a:pt x="1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4088395" y="3766403"/>
                <a:ext cx="39718" cy="39718"/>
              </a:xfrm>
              <a:custGeom>
                <a:avLst/>
                <a:gdLst/>
                <a:ahLst/>
                <a:cxnLst/>
                <a:rect l="l" t="t" r="r" b="b"/>
                <a:pathLst>
                  <a:path w="2281" h="2281" extrusionOk="0">
                    <a:moveTo>
                      <a:pt x="1161" y="125"/>
                    </a:moveTo>
                    <a:cubicBezTo>
                      <a:pt x="1659" y="125"/>
                      <a:pt x="2115" y="540"/>
                      <a:pt x="2115" y="1120"/>
                    </a:cubicBezTo>
                    <a:cubicBezTo>
                      <a:pt x="2115" y="1701"/>
                      <a:pt x="1659" y="2074"/>
                      <a:pt x="1161" y="2074"/>
                    </a:cubicBezTo>
                    <a:cubicBezTo>
                      <a:pt x="622" y="2074"/>
                      <a:pt x="166" y="1659"/>
                      <a:pt x="166" y="1120"/>
                    </a:cubicBezTo>
                    <a:cubicBezTo>
                      <a:pt x="166" y="581"/>
                      <a:pt x="581" y="125"/>
                      <a:pt x="1161" y="125"/>
                    </a:cubicBezTo>
                    <a:close/>
                    <a:moveTo>
                      <a:pt x="1161" y="1"/>
                    </a:moveTo>
                    <a:cubicBezTo>
                      <a:pt x="539" y="1"/>
                      <a:pt x="0" y="540"/>
                      <a:pt x="0" y="1162"/>
                    </a:cubicBezTo>
                    <a:cubicBezTo>
                      <a:pt x="0" y="1783"/>
                      <a:pt x="539" y="2281"/>
                      <a:pt x="1161" y="2281"/>
                    </a:cubicBezTo>
                    <a:cubicBezTo>
                      <a:pt x="1783" y="2281"/>
                      <a:pt x="2281" y="1783"/>
                      <a:pt x="2281" y="1162"/>
                    </a:cubicBezTo>
                    <a:cubicBezTo>
                      <a:pt x="2281" y="498"/>
                      <a:pt x="1783" y="1"/>
                      <a:pt x="1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4208228" y="3766403"/>
                <a:ext cx="39735" cy="39718"/>
              </a:xfrm>
              <a:custGeom>
                <a:avLst/>
                <a:gdLst/>
                <a:ahLst/>
                <a:cxnLst/>
                <a:rect l="l" t="t" r="r" b="b"/>
                <a:pathLst>
                  <a:path w="2282" h="2281" extrusionOk="0">
                    <a:moveTo>
                      <a:pt x="1162" y="125"/>
                    </a:moveTo>
                    <a:cubicBezTo>
                      <a:pt x="1659" y="125"/>
                      <a:pt x="2157" y="540"/>
                      <a:pt x="2157" y="1120"/>
                    </a:cubicBezTo>
                    <a:cubicBezTo>
                      <a:pt x="2115" y="1701"/>
                      <a:pt x="1659" y="2074"/>
                      <a:pt x="1162" y="2074"/>
                    </a:cubicBezTo>
                    <a:cubicBezTo>
                      <a:pt x="623" y="2074"/>
                      <a:pt x="167" y="1659"/>
                      <a:pt x="167" y="1120"/>
                    </a:cubicBezTo>
                    <a:cubicBezTo>
                      <a:pt x="167" y="581"/>
                      <a:pt x="581" y="125"/>
                      <a:pt x="1162" y="125"/>
                    </a:cubicBezTo>
                    <a:close/>
                    <a:moveTo>
                      <a:pt x="1162" y="1"/>
                    </a:moveTo>
                    <a:cubicBezTo>
                      <a:pt x="540" y="1"/>
                      <a:pt x="1" y="540"/>
                      <a:pt x="1" y="1162"/>
                    </a:cubicBezTo>
                    <a:cubicBezTo>
                      <a:pt x="1" y="1783"/>
                      <a:pt x="540" y="2281"/>
                      <a:pt x="1162" y="2281"/>
                    </a:cubicBezTo>
                    <a:cubicBezTo>
                      <a:pt x="1784" y="2281"/>
                      <a:pt x="2281" y="1783"/>
                      <a:pt x="2281" y="1162"/>
                    </a:cubicBezTo>
                    <a:cubicBezTo>
                      <a:pt x="2281" y="498"/>
                      <a:pt x="1784" y="1"/>
                      <a:pt x="1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3788047" y="3673995"/>
                <a:ext cx="39735" cy="39718"/>
              </a:xfrm>
              <a:custGeom>
                <a:avLst/>
                <a:gdLst/>
                <a:ahLst/>
                <a:cxnLst/>
                <a:rect l="l" t="t" r="r" b="b"/>
                <a:pathLst>
                  <a:path w="2282" h="2281" extrusionOk="0">
                    <a:moveTo>
                      <a:pt x="1120" y="166"/>
                    </a:moveTo>
                    <a:cubicBezTo>
                      <a:pt x="1659" y="166"/>
                      <a:pt x="2115" y="581"/>
                      <a:pt x="2115" y="1120"/>
                    </a:cubicBezTo>
                    <a:cubicBezTo>
                      <a:pt x="2115" y="1659"/>
                      <a:pt x="1659" y="2115"/>
                      <a:pt x="1120" y="2115"/>
                    </a:cubicBezTo>
                    <a:cubicBezTo>
                      <a:pt x="623" y="2115"/>
                      <a:pt x="167" y="1659"/>
                      <a:pt x="167" y="1120"/>
                    </a:cubicBezTo>
                    <a:cubicBezTo>
                      <a:pt x="167" y="622"/>
                      <a:pt x="581" y="166"/>
                      <a:pt x="1120" y="166"/>
                    </a:cubicBezTo>
                    <a:close/>
                    <a:moveTo>
                      <a:pt x="1120" y="0"/>
                    </a:moveTo>
                    <a:cubicBezTo>
                      <a:pt x="498" y="0"/>
                      <a:pt x="1" y="498"/>
                      <a:pt x="1" y="1120"/>
                    </a:cubicBezTo>
                    <a:cubicBezTo>
                      <a:pt x="1" y="1742"/>
                      <a:pt x="498" y="2281"/>
                      <a:pt x="1120" y="2281"/>
                    </a:cubicBezTo>
                    <a:cubicBezTo>
                      <a:pt x="1742" y="2281"/>
                      <a:pt x="2281" y="1742"/>
                      <a:pt x="2281" y="1120"/>
                    </a:cubicBezTo>
                    <a:cubicBezTo>
                      <a:pt x="2281" y="498"/>
                      <a:pt x="1742" y="0"/>
                      <a:pt x="1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3907897" y="3673995"/>
                <a:ext cx="39718" cy="39718"/>
              </a:xfrm>
              <a:custGeom>
                <a:avLst/>
                <a:gdLst/>
                <a:ahLst/>
                <a:cxnLst/>
                <a:rect l="l" t="t" r="r" b="b"/>
                <a:pathLst>
                  <a:path w="2281" h="2281" extrusionOk="0">
                    <a:moveTo>
                      <a:pt x="1162" y="166"/>
                    </a:moveTo>
                    <a:cubicBezTo>
                      <a:pt x="1659" y="166"/>
                      <a:pt x="2115" y="581"/>
                      <a:pt x="2115" y="1120"/>
                    </a:cubicBezTo>
                    <a:cubicBezTo>
                      <a:pt x="2115" y="1659"/>
                      <a:pt x="1659" y="2115"/>
                      <a:pt x="1162" y="2115"/>
                    </a:cubicBezTo>
                    <a:cubicBezTo>
                      <a:pt x="623" y="2115"/>
                      <a:pt x="166" y="1659"/>
                      <a:pt x="166" y="1120"/>
                    </a:cubicBezTo>
                    <a:cubicBezTo>
                      <a:pt x="166" y="622"/>
                      <a:pt x="581" y="166"/>
                      <a:pt x="1162" y="166"/>
                    </a:cubicBezTo>
                    <a:close/>
                    <a:moveTo>
                      <a:pt x="1162" y="0"/>
                    </a:moveTo>
                    <a:cubicBezTo>
                      <a:pt x="540" y="0"/>
                      <a:pt x="1" y="498"/>
                      <a:pt x="1" y="1120"/>
                    </a:cubicBezTo>
                    <a:cubicBezTo>
                      <a:pt x="1" y="1742"/>
                      <a:pt x="540" y="2281"/>
                      <a:pt x="1162" y="2281"/>
                    </a:cubicBezTo>
                    <a:cubicBezTo>
                      <a:pt x="1783" y="2281"/>
                      <a:pt x="2281" y="1742"/>
                      <a:pt x="2281" y="1120"/>
                    </a:cubicBezTo>
                    <a:cubicBezTo>
                      <a:pt x="2281" y="498"/>
                      <a:pt x="1783"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4027747" y="3673995"/>
                <a:ext cx="39718" cy="39718"/>
              </a:xfrm>
              <a:custGeom>
                <a:avLst/>
                <a:gdLst/>
                <a:ahLst/>
                <a:cxnLst/>
                <a:rect l="l" t="t" r="r" b="b"/>
                <a:pathLst>
                  <a:path w="2281" h="2281" extrusionOk="0">
                    <a:moveTo>
                      <a:pt x="1161" y="166"/>
                    </a:moveTo>
                    <a:cubicBezTo>
                      <a:pt x="1659" y="166"/>
                      <a:pt x="2156" y="581"/>
                      <a:pt x="2156" y="1120"/>
                    </a:cubicBezTo>
                    <a:cubicBezTo>
                      <a:pt x="2156" y="1659"/>
                      <a:pt x="1742" y="2115"/>
                      <a:pt x="1161" y="2115"/>
                    </a:cubicBezTo>
                    <a:cubicBezTo>
                      <a:pt x="622" y="2115"/>
                      <a:pt x="166" y="1659"/>
                      <a:pt x="166" y="1120"/>
                    </a:cubicBezTo>
                    <a:cubicBezTo>
                      <a:pt x="166" y="622"/>
                      <a:pt x="581" y="166"/>
                      <a:pt x="1161" y="166"/>
                    </a:cubicBezTo>
                    <a:close/>
                    <a:moveTo>
                      <a:pt x="1161" y="0"/>
                    </a:moveTo>
                    <a:cubicBezTo>
                      <a:pt x="539" y="0"/>
                      <a:pt x="0" y="498"/>
                      <a:pt x="0" y="1120"/>
                    </a:cubicBezTo>
                    <a:cubicBezTo>
                      <a:pt x="0" y="1742"/>
                      <a:pt x="539" y="2281"/>
                      <a:pt x="1161" y="2281"/>
                    </a:cubicBezTo>
                    <a:cubicBezTo>
                      <a:pt x="1783" y="2281"/>
                      <a:pt x="2281" y="1742"/>
                      <a:pt x="2281" y="1120"/>
                    </a:cubicBezTo>
                    <a:cubicBezTo>
                      <a:pt x="2281" y="498"/>
                      <a:pt x="1783" y="0"/>
                      <a:pt x="11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4148311" y="3673995"/>
                <a:ext cx="39718" cy="39718"/>
              </a:xfrm>
              <a:custGeom>
                <a:avLst/>
                <a:gdLst/>
                <a:ahLst/>
                <a:cxnLst/>
                <a:rect l="l" t="t" r="r" b="b"/>
                <a:pathLst>
                  <a:path w="2281" h="2281" extrusionOk="0">
                    <a:moveTo>
                      <a:pt x="1120" y="166"/>
                    </a:moveTo>
                    <a:cubicBezTo>
                      <a:pt x="1659" y="166"/>
                      <a:pt x="2115" y="581"/>
                      <a:pt x="2115" y="1120"/>
                    </a:cubicBezTo>
                    <a:cubicBezTo>
                      <a:pt x="2115" y="1659"/>
                      <a:pt x="1700" y="2115"/>
                      <a:pt x="1120" y="2115"/>
                    </a:cubicBezTo>
                    <a:cubicBezTo>
                      <a:pt x="622" y="2115"/>
                      <a:pt x="125" y="1659"/>
                      <a:pt x="125" y="1120"/>
                    </a:cubicBezTo>
                    <a:cubicBezTo>
                      <a:pt x="125" y="622"/>
                      <a:pt x="539" y="166"/>
                      <a:pt x="1120" y="166"/>
                    </a:cubicBezTo>
                    <a:close/>
                    <a:moveTo>
                      <a:pt x="1120" y="0"/>
                    </a:moveTo>
                    <a:cubicBezTo>
                      <a:pt x="498" y="0"/>
                      <a:pt x="0" y="498"/>
                      <a:pt x="0" y="1120"/>
                    </a:cubicBezTo>
                    <a:cubicBezTo>
                      <a:pt x="0" y="1742"/>
                      <a:pt x="498" y="2281"/>
                      <a:pt x="1120" y="2281"/>
                    </a:cubicBezTo>
                    <a:cubicBezTo>
                      <a:pt x="1742" y="2281"/>
                      <a:pt x="2281" y="1742"/>
                      <a:pt x="2281" y="1120"/>
                    </a:cubicBezTo>
                    <a:cubicBezTo>
                      <a:pt x="2281" y="498"/>
                      <a:pt x="1783" y="0"/>
                      <a:pt x="1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3907897" y="3858097"/>
                <a:ext cx="39718" cy="39718"/>
              </a:xfrm>
              <a:custGeom>
                <a:avLst/>
                <a:gdLst/>
                <a:ahLst/>
                <a:cxnLst/>
                <a:rect l="l" t="t" r="r" b="b"/>
                <a:pathLst>
                  <a:path w="2281" h="2281" extrusionOk="0">
                    <a:moveTo>
                      <a:pt x="1162" y="166"/>
                    </a:moveTo>
                    <a:cubicBezTo>
                      <a:pt x="1659" y="166"/>
                      <a:pt x="2115" y="622"/>
                      <a:pt x="2115" y="1120"/>
                    </a:cubicBezTo>
                    <a:cubicBezTo>
                      <a:pt x="2115" y="1659"/>
                      <a:pt x="1659" y="2115"/>
                      <a:pt x="1162" y="2115"/>
                    </a:cubicBezTo>
                    <a:cubicBezTo>
                      <a:pt x="623" y="2115"/>
                      <a:pt x="166" y="1700"/>
                      <a:pt x="166" y="1120"/>
                    </a:cubicBezTo>
                    <a:cubicBezTo>
                      <a:pt x="166" y="622"/>
                      <a:pt x="581" y="166"/>
                      <a:pt x="1162" y="166"/>
                    </a:cubicBezTo>
                    <a:close/>
                    <a:moveTo>
                      <a:pt x="1162" y="0"/>
                    </a:moveTo>
                    <a:cubicBezTo>
                      <a:pt x="540" y="0"/>
                      <a:pt x="1" y="498"/>
                      <a:pt x="1" y="1120"/>
                    </a:cubicBezTo>
                    <a:cubicBezTo>
                      <a:pt x="1" y="1742"/>
                      <a:pt x="540" y="2281"/>
                      <a:pt x="1162" y="2281"/>
                    </a:cubicBezTo>
                    <a:cubicBezTo>
                      <a:pt x="1783" y="2281"/>
                      <a:pt x="2281" y="1742"/>
                      <a:pt x="2281" y="1120"/>
                    </a:cubicBezTo>
                    <a:cubicBezTo>
                      <a:pt x="2281" y="498"/>
                      <a:pt x="1783"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a:off x="4027747" y="3858097"/>
                <a:ext cx="39718" cy="39718"/>
              </a:xfrm>
              <a:custGeom>
                <a:avLst/>
                <a:gdLst/>
                <a:ahLst/>
                <a:cxnLst/>
                <a:rect l="l" t="t" r="r" b="b"/>
                <a:pathLst>
                  <a:path w="2281" h="2281" extrusionOk="0">
                    <a:moveTo>
                      <a:pt x="1161" y="166"/>
                    </a:moveTo>
                    <a:cubicBezTo>
                      <a:pt x="1659" y="166"/>
                      <a:pt x="2156" y="622"/>
                      <a:pt x="2156" y="1120"/>
                    </a:cubicBezTo>
                    <a:cubicBezTo>
                      <a:pt x="2156" y="1659"/>
                      <a:pt x="1742" y="2115"/>
                      <a:pt x="1161" y="2115"/>
                    </a:cubicBezTo>
                    <a:cubicBezTo>
                      <a:pt x="622" y="2115"/>
                      <a:pt x="166" y="1700"/>
                      <a:pt x="166" y="1120"/>
                    </a:cubicBezTo>
                    <a:cubicBezTo>
                      <a:pt x="166" y="622"/>
                      <a:pt x="581" y="166"/>
                      <a:pt x="1161" y="166"/>
                    </a:cubicBezTo>
                    <a:close/>
                    <a:moveTo>
                      <a:pt x="1161" y="0"/>
                    </a:moveTo>
                    <a:cubicBezTo>
                      <a:pt x="539" y="0"/>
                      <a:pt x="0" y="498"/>
                      <a:pt x="0" y="1120"/>
                    </a:cubicBezTo>
                    <a:cubicBezTo>
                      <a:pt x="0" y="1742"/>
                      <a:pt x="539" y="2281"/>
                      <a:pt x="1161" y="2281"/>
                    </a:cubicBezTo>
                    <a:cubicBezTo>
                      <a:pt x="1783" y="2281"/>
                      <a:pt x="2281" y="1742"/>
                      <a:pt x="2281" y="1120"/>
                    </a:cubicBezTo>
                    <a:cubicBezTo>
                      <a:pt x="2281" y="498"/>
                      <a:pt x="1783" y="0"/>
                      <a:pt x="11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p:nvPr/>
            </p:nvSpPr>
            <p:spPr>
              <a:xfrm>
                <a:off x="4148311" y="3858097"/>
                <a:ext cx="39718" cy="39718"/>
              </a:xfrm>
              <a:custGeom>
                <a:avLst/>
                <a:gdLst/>
                <a:ahLst/>
                <a:cxnLst/>
                <a:rect l="l" t="t" r="r" b="b"/>
                <a:pathLst>
                  <a:path w="2281" h="2281" extrusionOk="0">
                    <a:moveTo>
                      <a:pt x="1120" y="166"/>
                    </a:moveTo>
                    <a:cubicBezTo>
                      <a:pt x="1659" y="166"/>
                      <a:pt x="2115" y="622"/>
                      <a:pt x="2115" y="1120"/>
                    </a:cubicBezTo>
                    <a:cubicBezTo>
                      <a:pt x="2115" y="1659"/>
                      <a:pt x="1700" y="2115"/>
                      <a:pt x="1120" y="2115"/>
                    </a:cubicBezTo>
                    <a:cubicBezTo>
                      <a:pt x="622" y="2115"/>
                      <a:pt x="125" y="1700"/>
                      <a:pt x="125" y="1120"/>
                    </a:cubicBezTo>
                    <a:cubicBezTo>
                      <a:pt x="125" y="622"/>
                      <a:pt x="539" y="166"/>
                      <a:pt x="1120" y="166"/>
                    </a:cubicBezTo>
                    <a:close/>
                    <a:moveTo>
                      <a:pt x="1120" y="0"/>
                    </a:moveTo>
                    <a:cubicBezTo>
                      <a:pt x="498" y="0"/>
                      <a:pt x="0" y="498"/>
                      <a:pt x="0" y="1120"/>
                    </a:cubicBezTo>
                    <a:cubicBezTo>
                      <a:pt x="0" y="1742"/>
                      <a:pt x="498" y="2281"/>
                      <a:pt x="1120" y="2281"/>
                    </a:cubicBezTo>
                    <a:cubicBezTo>
                      <a:pt x="1742" y="2281"/>
                      <a:pt x="2281" y="1742"/>
                      <a:pt x="2281" y="1120"/>
                    </a:cubicBezTo>
                    <a:cubicBezTo>
                      <a:pt x="2281" y="498"/>
                      <a:pt x="1783" y="0"/>
                      <a:pt x="1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a:off x="3820539" y="3471122"/>
                <a:ext cx="369667" cy="55563"/>
              </a:xfrm>
              <a:custGeom>
                <a:avLst/>
                <a:gdLst/>
                <a:ahLst/>
                <a:cxnLst/>
                <a:rect l="l" t="t" r="r" b="b"/>
                <a:pathLst>
                  <a:path w="21230" h="3191" extrusionOk="0">
                    <a:moveTo>
                      <a:pt x="84" y="1"/>
                    </a:moveTo>
                    <a:cubicBezTo>
                      <a:pt x="42" y="1"/>
                      <a:pt x="1" y="83"/>
                      <a:pt x="42" y="83"/>
                    </a:cubicBezTo>
                    <a:cubicBezTo>
                      <a:pt x="1452" y="913"/>
                      <a:pt x="2944" y="1535"/>
                      <a:pt x="4437" y="2074"/>
                    </a:cubicBezTo>
                    <a:cubicBezTo>
                      <a:pt x="6750" y="2810"/>
                      <a:pt x="9241" y="3190"/>
                      <a:pt x="11659" y="3190"/>
                    </a:cubicBezTo>
                    <a:cubicBezTo>
                      <a:pt x="12102" y="3190"/>
                      <a:pt x="12542" y="3177"/>
                      <a:pt x="12978" y="3152"/>
                    </a:cubicBezTo>
                    <a:cubicBezTo>
                      <a:pt x="15839" y="2944"/>
                      <a:pt x="18700" y="2322"/>
                      <a:pt x="21229" y="1079"/>
                    </a:cubicBezTo>
                    <a:cubicBezTo>
                      <a:pt x="21229" y="1079"/>
                      <a:pt x="21229" y="1037"/>
                      <a:pt x="21188" y="1037"/>
                    </a:cubicBezTo>
                    <a:cubicBezTo>
                      <a:pt x="19695" y="1535"/>
                      <a:pt x="18161" y="1949"/>
                      <a:pt x="16627" y="2281"/>
                    </a:cubicBezTo>
                    <a:cubicBezTo>
                      <a:pt x="15028" y="2567"/>
                      <a:pt x="13402" y="2703"/>
                      <a:pt x="11772" y="2703"/>
                    </a:cubicBezTo>
                    <a:cubicBezTo>
                      <a:pt x="10569" y="2703"/>
                      <a:pt x="9365" y="2629"/>
                      <a:pt x="8169" y="2488"/>
                    </a:cubicBezTo>
                    <a:cubicBezTo>
                      <a:pt x="5349" y="2115"/>
                      <a:pt x="2654" y="1244"/>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p:nvPr/>
            </p:nvSpPr>
            <p:spPr>
              <a:xfrm>
                <a:off x="3993096" y="3070774"/>
                <a:ext cx="151471" cy="123455"/>
              </a:xfrm>
              <a:custGeom>
                <a:avLst/>
                <a:gdLst/>
                <a:ahLst/>
                <a:cxnLst/>
                <a:rect l="l" t="t" r="r" b="b"/>
                <a:pathLst>
                  <a:path w="8699" h="7090" extrusionOk="0">
                    <a:moveTo>
                      <a:pt x="2650" y="0"/>
                    </a:moveTo>
                    <a:cubicBezTo>
                      <a:pt x="2414" y="0"/>
                      <a:pt x="2179" y="34"/>
                      <a:pt x="1949" y="105"/>
                    </a:cubicBezTo>
                    <a:cubicBezTo>
                      <a:pt x="0" y="727"/>
                      <a:pt x="539" y="2966"/>
                      <a:pt x="1576" y="4625"/>
                    </a:cubicBezTo>
                    <a:cubicBezTo>
                      <a:pt x="2486" y="6081"/>
                      <a:pt x="3779" y="7090"/>
                      <a:pt x="4951" y="7090"/>
                    </a:cubicBezTo>
                    <a:cubicBezTo>
                      <a:pt x="5114" y="7090"/>
                      <a:pt x="5275" y="7070"/>
                      <a:pt x="5432" y="7030"/>
                    </a:cubicBezTo>
                    <a:cubicBezTo>
                      <a:pt x="6717" y="6656"/>
                      <a:pt x="6095" y="4625"/>
                      <a:pt x="6095" y="4625"/>
                    </a:cubicBezTo>
                    <a:lnTo>
                      <a:pt x="6095" y="4625"/>
                    </a:lnTo>
                    <a:cubicBezTo>
                      <a:pt x="6095" y="4625"/>
                      <a:pt x="7015" y="5604"/>
                      <a:pt x="7725" y="5604"/>
                    </a:cubicBezTo>
                    <a:cubicBezTo>
                      <a:pt x="7855" y="5604"/>
                      <a:pt x="7977" y="5572"/>
                      <a:pt x="8085" y="5495"/>
                    </a:cubicBezTo>
                    <a:cubicBezTo>
                      <a:pt x="8699" y="5035"/>
                      <a:pt x="5553" y="0"/>
                      <a:pt x="265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6"/>
              <p:cNvSpPr/>
              <p:nvPr/>
            </p:nvSpPr>
            <p:spPr>
              <a:xfrm>
                <a:off x="3988029" y="2959247"/>
                <a:ext cx="120599" cy="189918"/>
              </a:xfrm>
              <a:custGeom>
                <a:avLst/>
                <a:gdLst/>
                <a:ahLst/>
                <a:cxnLst/>
                <a:rect l="l" t="t" r="r" b="b"/>
                <a:pathLst>
                  <a:path w="6926" h="10907" extrusionOk="0">
                    <a:moveTo>
                      <a:pt x="1" y="1"/>
                    </a:moveTo>
                    <a:lnTo>
                      <a:pt x="2" y="1"/>
                    </a:lnTo>
                    <a:lnTo>
                      <a:pt x="2" y="1"/>
                    </a:lnTo>
                    <a:cubicBezTo>
                      <a:pt x="2" y="1"/>
                      <a:pt x="1" y="1"/>
                      <a:pt x="1" y="1"/>
                    </a:cubicBezTo>
                    <a:close/>
                    <a:moveTo>
                      <a:pt x="2" y="1"/>
                    </a:moveTo>
                    <a:cubicBezTo>
                      <a:pt x="90" y="65"/>
                      <a:pt x="913" y="8128"/>
                      <a:pt x="954" y="8335"/>
                    </a:cubicBezTo>
                    <a:cubicBezTo>
                      <a:pt x="1141" y="8746"/>
                      <a:pt x="3515" y="10906"/>
                      <a:pt x="5560" y="10906"/>
                    </a:cubicBezTo>
                    <a:cubicBezTo>
                      <a:pt x="5785" y="10906"/>
                      <a:pt x="6006" y="10880"/>
                      <a:pt x="6220" y="10822"/>
                    </a:cubicBezTo>
                    <a:cubicBezTo>
                      <a:pt x="6925" y="10615"/>
                      <a:pt x="6096" y="6801"/>
                      <a:pt x="6096" y="6801"/>
                    </a:cubicBezTo>
                    <a:lnTo>
                      <a:pt x="6096" y="6469"/>
                    </a:lnTo>
                    <a:lnTo>
                      <a:pt x="6137" y="2281"/>
                    </a:lnTo>
                    <a:lnTo>
                      <a:pt x="2" y="1"/>
                    </a:ln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6"/>
              <p:cNvSpPr/>
              <p:nvPr/>
            </p:nvSpPr>
            <p:spPr>
              <a:xfrm>
                <a:off x="3988029" y="2959247"/>
                <a:ext cx="110482" cy="144680"/>
              </a:xfrm>
              <a:custGeom>
                <a:avLst/>
                <a:gdLst/>
                <a:ahLst/>
                <a:cxnLst/>
                <a:rect l="l" t="t" r="r" b="b"/>
                <a:pathLst>
                  <a:path w="6345" h="8309" extrusionOk="0">
                    <a:moveTo>
                      <a:pt x="1" y="1"/>
                    </a:moveTo>
                    <a:cubicBezTo>
                      <a:pt x="1" y="1"/>
                      <a:pt x="291" y="2779"/>
                      <a:pt x="540" y="5142"/>
                    </a:cubicBezTo>
                    <a:cubicBezTo>
                      <a:pt x="1406" y="6520"/>
                      <a:pt x="3094" y="8309"/>
                      <a:pt x="5889" y="8309"/>
                    </a:cubicBezTo>
                    <a:cubicBezTo>
                      <a:pt x="6037" y="8309"/>
                      <a:pt x="6189" y="8304"/>
                      <a:pt x="6345" y="8293"/>
                    </a:cubicBezTo>
                    <a:cubicBezTo>
                      <a:pt x="6220" y="7464"/>
                      <a:pt x="6096" y="6801"/>
                      <a:pt x="6096" y="6801"/>
                    </a:cubicBezTo>
                    <a:lnTo>
                      <a:pt x="6096" y="6469"/>
                    </a:lnTo>
                    <a:lnTo>
                      <a:pt x="6137" y="2281"/>
                    </a:lnTo>
                    <a:lnTo>
                      <a:pt x="1"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p:nvPr/>
            </p:nvSpPr>
            <p:spPr>
              <a:xfrm>
                <a:off x="3835705" y="2748085"/>
                <a:ext cx="417308" cy="337803"/>
              </a:xfrm>
              <a:custGeom>
                <a:avLst/>
                <a:gdLst/>
                <a:ahLst/>
                <a:cxnLst/>
                <a:rect l="l" t="t" r="r" b="b"/>
                <a:pathLst>
                  <a:path w="23966" h="19400" extrusionOk="0">
                    <a:moveTo>
                      <a:pt x="9440" y="1"/>
                    </a:moveTo>
                    <a:cubicBezTo>
                      <a:pt x="7307" y="1"/>
                      <a:pt x="5509" y="955"/>
                      <a:pt x="4188" y="2218"/>
                    </a:cubicBezTo>
                    <a:cubicBezTo>
                      <a:pt x="1286" y="5038"/>
                      <a:pt x="0" y="9889"/>
                      <a:pt x="6593" y="15984"/>
                    </a:cubicBezTo>
                    <a:cubicBezTo>
                      <a:pt x="9359" y="18575"/>
                      <a:pt x="11786" y="19399"/>
                      <a:pt x="13766" y="19399"/>
                    </a:cubicBezTo>
                    <a:cubicBezTo>
                      <a:pt x="16474" y="19399"/>
                      <a:pt x="18348" y="17857"/>
                      <a:pt x="19114" y="17186"/>
                    </a:cubicBezTo>
                    <a:cubicBezTo>
                      <a:pt x="20566" y="15942"/>
                      <a:pt x="23965" y="11672"/>
                      <a:pt x="18036" y="4913"/>
                    </a:cubicBezTo>
                    <a:cubicBezTo>
                      <a:pt x="14867" y="1298"/>
                      <a:pt x="11926" y="1"/>
                      <a:pt x="9440" y="1"/>
                    </a:cubicBez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4102830" y="2827626"/>
                <a:ext cx="29619" cy="19154"/>
              </a:xfrm>
              <a:custGeom>
                <a:avLst/>
                <a:gdLst/>
                <a:ahLst/>
                <a:cxnLst/>
                <a:rect l="l" t="t" r="r" b="b"/>
                <a:pathLst>
                  <a:path w="1701" h="1100" extrusionOk="0">
                    <a:moveTo>
                      <a:pt x="993" y="1"/>
                    </a:moveTo>
                    <a:cubicBezTo>
                      <a:pt x="831" y="1"/>
                      <a:pt x="685" y="41"/>
                      <a:pt x="539" y="138"/>
                    </a:cubicBezTo>
                    <a:cubicBezTo>
                      <a:pt x="249" y="304"/>
                      <a:pt x="0" y="470"/>
                      <a:pt x="0" y="760"/>
                    </a:cubicBezTo>
                    <a:cubicBezTo>
                      <a:pt x="0" y="926"/>
                      <a:pt x="125" y="1092"/>
                      <a:pt x="249" y="1092"/>
                    </a:cubicBezTo>
                    <a:cubicBezTo>
                      <a:pt x="289" y="1097"/>
                      <a:pt x="325" y="1100"/>
                      <a:pt x="359" y="1100"/>
                    </a:cubicBezTo>
                    <a:cubicBezTo>
                      <a:pt x="575" y="1100"/>
                      <a:pt x="692" y="997"/>
                      <a:pt x="871" y="926"/>
                    </a:cubicBezTo>
                    <a:cubicBezTo>
                      <a:pt x="1078" y="802"/>
                      <a:pt x="1244" y="760"/>
                      <a:pt x="1452" y="677"/>
                    </a:cubicBezTo>
                    <a:cubicBezTo>
                      <a:pt x="1700" y="511"/>
                      <a:pt x="1659" y="97"/>
                      <a:pt x="1369" y="55"/>
                    </a:cubicBezTo>
                    <a:cubicBezTo>
                      <a:pt x="1231" y="21"/>
                      <a:pt x="1108" y="1"/>
                      <a:pt x="9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4037133" y="2883311"/>
                <a:ext cx="22392" cy="25022"/>
              </a:xfrm>
              <a:custGeom>
                <a:avLst/>
                <a:gdLst/>
                <a:ahLst/>
                <a:cxnLst/>
                <a:rect l="l" t="t" r="r" b="b"/>
                <a:pathLst>
                  <a:path w="1286" h="1437" extrusionOk="0">
                    <a:moveTo>
                      <a:pt x="914" y="0"/>
                    </a:moveTo>
                    <a:cubicBezTo>
                      <a:pt x="652" y="0"/>
                      <a:pt x="471" y="118"/>
                      <a:pt x="291" y="299"/>
                    </a:cubicBezTo>
                    <a:cubicBezTo>
                      <a:pt x="83" y="506"/>
                      <a:pt x="0" y="796"/>
                      <a:pt x="0" y="1086"/>
                    </a:cubicBezTo>
                    <a:cubicBezTo>
                      <a:pt x="0" y="1307"/>
                      <a:pt x="166" y="1436"/>
                      <a:pt x="338" y="1436"/>
                    </a:cubicBezTo>
                    <a:cubicBezTo>
                      <a:pt x="424" y="1436"/>
                      <a:pt x="512" y="1404"/>
                      <a:pt x="581" y="1335"/>
                    </a:cubicBezTo>
                    <a:cubicBezTo>
                      <a:pt x="705" y="1211"/>
                      <a:pt x="830" y="1045"/>
                      <a:pt x="995" y="879"/>
                    </a:cubicBezTo>
                    <a:cubicBezTo>
                      <a:pt x="1120" y="713"/>
                      <a:pt x="1286" y="589"/>
                      <a:pt x="1286" y="299"/>
                    </a:cubicBezTo>
                    <a:cubicBezTo>
                      <a:pt x="1286" y="174"/>
                      <a:pt x="1203" y="50"/>
                      <a:pt x="1037" y="8"/>
                    </a:cubicBezTo>
                    <a:cubicBezTo>
                      <a:pt x="994" y="3"/>
                      <a:pt x="953"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4128809" y="2978017"/>
                <a:ext cx="21679" cy="13564"/>
              </a:xfrm>
              <a:custGeom>
                <a:avLst/>
                <a:gdLst/>
                <a:ahLst/>
                <a:cxnLst/>
                <a:rect l="l" t="t" r="r" b="b"/>
                <a:pathLst>
                  <a:path w="1245" h="779" extrusionOk="0">
                    <a:moveTo>
                      <a:pt x="1203" y="1"/>
                    </a:moveTo>
                    <a:cubicBezTo>
                      <a:pt x="1120" y="167"/>
                      <a:pt x="955" y="374"/>
                      <a:pt x="747" y="457"/>
                    </a:cubicBezTo>
                    <a:cubicBezTo>
                      <a:pt x="654" y="513"/>
                      <a:pt x="560" y="535"/>
                      <a:pt x="467" y="535"/>
                    </a:cubicBezTo>
                    <a:cubicBezTo>
                      <a:pt x="353" y="535"/>
                      <a:pt x="239" y="502"/>
                      <a:pt x="125" y="457"/>
                    </a:cubicBezTo>
                    <a:cubicBezTo>
                      <a:pt x="84" y="457"/>
                      <a:pt x="1" y="457"/>
                      <a:pt x="125" y="540"/>
                    </a:cubicBezTo>
                    <a:cubicBezTo>
                      <a:pt x="248" y="694"/>
                      <a:pt x="417" y="779"/>
                      <a:pt x="597" y="779"/>
                    </a:cubicBezTo>
                    <a:cubicBezTo>
                      <a:pt x="660" y="779"/>
                      <a:pt x="724" y="769"/>
                      <a:pt x="789" y="747"/>
                    </a:cubicBezTo>
                    <a:cubicBezTo>
                      <a:pt x="1038" y="581"/>
                      <a:pt x="1245" y="250"/>
                      <a:pt x="1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4106434" y="2875510"/>
                <a:ext cx="53439" cy="85130"/>
              </a:xfrm>
              <a:custGeom>
                <a:avLst/>
                <a:gdLst/>
                <a:ahLst/>
                <a:cxnLst/>
                <a:rect l="l" t="t" r="r" b="b"/>
                <a:pathLst>
                  <a:path w="3069" h="4889" extrusionOk="0">
                    <a:moveTo>
                      <a:pt x="125" y="0"/>
                    </a:moveTo>
                    <a:cubicBezTo>
                      <a:pt x="42" y="0"/>
                      <a:pt x="1" y="42"/>
                      <a:pt x="42" y="83"/>
                    </a:cubicBezTo>
                    <a:cubicBezTo>
                      <a:pt x="788" y="871"/>
                      <a:pt x="2032" y="2073"/>
                      <a:pt x="2447" y="2488"/>
                    </a:cubicBezTo>
                    <a:cubicBezTo>
                      <a:pt x="2240" y="2571"/>
                      <a:pt x="1784" y="2737"/>
                      <a:pt x="1493" y="2903"/>
                    </a:cubicBezTo>
                    <a:cubicBezTo>
                      <a:pt x="1452" y="2944"/>
                      <a:pt x="2530" y="3939"/>
                      <a:pt x="2613" y="4022"/>
                    </a:cubicBezTo>
                    <a:cubicBezTo>
                      <a:pt x="2032" y="4395"/>
                      <a:pt x="1493" y="4685"/>
                      <a:pt x="788" y="4685"/>
                    </a:cubicBezTo>
                    <a:cubicBezTo>
                      <a:pt x="747" y="4685"/>
                      <a:pt x="747" y="4810"/>
                      <a:pt x="788" y="4810"/>
                    </a:cubicBezTo>
                    <a:cubicBezTo>
                      <a:pt x="967" y="4862"/>
                      <a:pt x="1151" y="4888"/>
                      <a:pt x="1334" y="4888"/>
                    </a:cubicBezTo>
                    <a:cubicBezTo>
                      <a:pt x="1876" y="4888"/>
                      <a:pt x="2418" y="4663"/>
                      <a:pt x="2820" y="4229"/>
                    </a:cubicBezTo>
                    <a:cubicBezTo>
                      <a:pt x="2903" y="4146"/>
                      <a:pt x="2944" y="4064"/>
                      <a:pt x="2944" y="4022"/>
                    </a:cubicBezTo>
                    <a:cubicBezTo>
                      <a:pt x="2737" y="3732"/>
                      <a:pt x="2074" y="3027"/>
                      <a:pt x="2074" y="3027"/>
                    </a:cubicBezTo>
                    <a:cubicBezTo>
                      <a:pt x="2281" y="2986"/>
                      <a:pt x="3069" y="2612"/>
                      <a:pt x="3027" y="2529"/>
                    </a:cubicBezTo>
                    <a:cubicBezTo>
                      <a:pt x="2074" y="1576"/>
                      <a:pt x="1410" y="1037"/>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6"/>
              <p:cNvSpPr/>
              <p:nvPr/>
            </p:nvSpPr>
            <p:spPr>
              <a:xfrm>
                <a:off x="4051568" y="2923882"/>
                <a:ext cx="18788" cy="15375"/>
              </a:xfrm>
              <a:custGeom>
                <a:avLst/>
                <a:gdLst/>
                <a:ahLst/>
                <a:cxnLst/>
                <a:rect l="l" t="t" r="r" b="b"/>
                <a:pathLst>
                  <a:path w="1079" h="883" extrusionOk="0">
                    <a:moveTo>
                      <a:pt x="788" y="0"/>
                    </a:moveTo>
                    <a:cubicBezTo>
                      <a:pt x="788" y="166"/>
                      <a:pt x="705" y="332"/>
                      <a:pt x="622" y="415"/>
                    </a:cubicBezTo>
                    <a:cubicBezTo>
                      <a:pt x="562" y="461"/>
                      <a:pt x="489" y="478"/>
                      <a:pt x="412" y="478"/>
                    </a:cubicBezTo>
                    <a:cubicBezTo>
                      <a:pt x="279" y="478"/>
                      <a:pt x="132" y="426"/>
                      <a:pt x="1" y="373"/>
                    </a:cubicBezTo>
                    <a:lnTo>
                      <a:pt x="1" y="415"/>
                    </a:lnTo>
                    <a:cubicBezTo>
                      <a:pt x="162" y="674"/>
                      <a:pt x="375" y="882"/>
                      <a:pt x="618" y="882"/>
                    </a:cubicBezTo>
                    <a:cubicBezTo>
                      <a:pt x="686" y="882"/>
                      <a:pt x="757" y="866"/>
                      <a:pt x="830" y="829"/>
                    </a:cubicBezTo>
                    <a:cubicBezTo>
                      <a:pt x="913" y="788"/>
                      <a:pt x="996" y="664"/>
                      <a:pt x="1037" y="581"/>
                    </a:cubicBezTo>
                    <a:cubicBezTo>
                      <a:pt x="1079" y="539"/>
                      <a:pt x="1079" y="415"/>
                      <a:pt x="1079" y="373"/>
                    </a:cubicBezTo>
                    <a:cubicBezTo>
                      <a:pt x="996" y="249"/>
                      <a:pt x="871" y="166"/>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p:nvPr/>
            </p:nvSpPr>
            <p:spPr>
              <a:xfrm>
                <a:off x="4065289" y="2912581"/>
                <a:ext cx="28887" cy="30089"/>
              </a:xfrm>
              <a:custGeom>
                <a:avLst/>
                <a:gdLst/>
                <a:ahLst/>
                <a:cxnLst/>
                <a:rect l="l" t="t" r="r" b="b"/>
                <a:pathLst>
                  <a:path w="1659" h="1728" extrusionOk="0">
                    <a:moveTo>
                      <a:pt x="649" y="0"/>
                    </a:moveTo>
                    <a:cubicBezTo>
                      <a:pt x="541" y="0"/>
                      <a:pt x="429" y="20"/>
                      <a:pt x="332" y="69"/>
                    </a:cubicBezTo>
                    <a:cubicBezTo>
                      <a:pt x="208" y="193"/>
                      <a:pt x="42" y="400"/>
                      <a:pt x="42" y="566"/>
                    </a:cubicBezTo>
                    <a:cubicBezTo>
                      <a:pt x="0" y="691"/>
                      <a:pt x="42" y="857"/>
                      <a:pt x="83" y="1022"/>
                    </a:cubicBezTo>
                    <a:cubicBezTo>
                      <a:pt x="208" y="1313"/>
                      <a:pt x="415" y="1520"/>
                      <a:pt x="622" y="1727"/>
                    </a:cubicBezTo>
                    <a:cubicBezTo>
                      <a:pt x="498" y="1478"/>
                      <a:pt x="332" y="1230"/>
                      <a:pt x="291" y="939"/>
                    </a:cubicBezTo>
                    <a:cubicBezTo>
                      <a:pt x="249" y="691"/>
                      <a:pt x="249" y="442"/>
                      <a:pt x="456" y="317"/>
                    </a:cubicBezTo>
                    <a:cubicBezTo>
                      <a:pt x="501" y="295"/>
                      <a:pt x="551" y="285"/>
                      <a:pt x="605" y="285"/>
                    </a:cubicBezTo>
                    <a:cubicBezTo>
                      <a:pt x="753" y="285"/>
                      <a:pt x="927" y="362"/>
                      <a:pt x="1078" y="483"/>
                    </a:cubicBezTo>
                    <a:cubicBezTo>
                      <a:pt x="1161" y="566"/>
                      <a:pt x="1286" y="649"/>
                      <a:pt x="1369" y="774"/>
                    </a:cubicBezTo>
                    <a:cubicBezTo>
                      <a:pt x="1493" y="857"/>
                      <a:pt x="1576" y="939"/>
                      <a:pt x="1659" y="1105"/>
                    </a:cubicBezTo>
                    <a:cubicBezTo>
                      <a:pt x="1659" y="898"/>
                      <a:pt x="1534" y="691"/>
                      <a:pt x="1451" y="566"/>
                    </a:cubicBezTo>
                    <a:cubicBezTo>
                      <a:pt x="1369" y="442"/>
                      <a:pt x="1327" y="317"/>
                      <a:pt x="1286" y="276"/>
                    </a:cubicBezTo>
                    <a:cubicBezTo>
                      <a:pt x="1161" y="193"/>
                      <a:pt x="1037" y="69"/>
                      <a:pt x="871" y="27"/>
                    </a:cubicBezTo>
                    <a:cubicBezTo>
                      <a:pt x="802" y="10"/>
                      <a:pt x="727"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4141085" y="2851672"/>
                <a:ext cx="16629" cy="18074"/>
              </a:xfrm>
              <a:custGeom>
                <a:avLst/>
                <a:gdLst/>
                <a:ahLst/>
                <a:cxnLst/>
                <a:rect l="l" t="t" r="r" b="b"/>
                <a:pathLst>
                  <a:path w="955" h="1038" extrusionOk="0">
                    <a:moveTo>
                      <a:pt x="498" y="1"/>
                    </a:moveTo>
                    <a:cubicBezTo>
                      <a:pt x="540" y="208"/>
                      <a:pt x="540" y="457"/>
                      <a:pt x="415" y="623"/>
                    </a:cubicBezTo>
                    <a:cubicBezTo>
                      <a:pt x="291" y="706"/>
                      <a:pt x="125" y="706"/>
                      <a:pt x="1" y="706"/>
                    </a:cubicBezTo>
                    <a:cubicBezTo>
                      <a:pt x="125" y="789"/>
                      <a:pt x="208" y="872"/>
                      <a:pt x="291" y="1038"/>
                    </a:cubicBezTo>
                    <a:lnTo>
                      <a:pt x="498" y="1038"/>
                    </a:lnTo>
                    <a:cubicBezTo>
                      <a:pt x="623" y="1038"/>
                      <a:pt x="706" y="996"/>
                      <a:pt x="747" y="872"/>
                    </a:cubicBezTo>
                    <a:cubicBezTo>
                      <a:pt x="954" y="623"/>
                      <a:pt x="830" y="250"/>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4125936" y="2862503"/>
                <a:ext cx="31046" cy="28905"/>
              </a:xfrm>
              <a:custGeom>
                <a:avLst/>
                <a:gdLst/>
                <a:ahLst/>
                <a:cxnLst/>
                <a:rect l="l" t="t" r="r" b="b"/>
                <a:pathLst>
                  <a:path w="1783" h="1660" extrusionOk="0">
                    <a:moveTo>
                      <a:pt x="705" y="1"/>
                    </a:moveTo>
                    <a:cubicBezTo>
                      <a:pt x="539" y="1"/>
                      <a:pt x="332" y="42"/>
                      <a:pt x="249" y="167"/>
                    </a:cubicBezTo>
                    <a:cubicBezTo>
                      <a:pt x="83" y="250"/>
                      <a:pt x="0" y="457"/>
                      <a:pt x="83" y="664"/>
                    </a:cubicBezTo>
                    <a:cubicBezTo>
                      <a:pt x="125" y="830"/>
                      <a:pt x="166" y="996"/>
                      <a:pt x="290" y="1162"/>
                    </a:cubicBezTo>
                    <a:cubicBezTo>
                      <a:pt x="332" y="1245"/>
                      <a:pt x="373" y="1286"/>
                      <a:pt x="498" y="1369"/>
                    </a:cubicBezTo>
                    <a:cubicBezTo>
                      <a:pt x="664" y="1494"/>
                      <a:pt x="788" y="1618"/>
                      <a:pt x="954" y="1659"/>
                    </a:cubicBezTo>
                    <a:cubicBezTo>
                      <a:pt x="871" y="1576"/>
                      <a:pt x="746" y="1452"/>
                      <a:pt x="705" y="1369"/>
                    </a:cubicBezTo>
                    <a:cubicBezTo>
                      <a:pt x="581" y="1245"/>
                      <a:pt x="539" y="1162"/>
                      <a:pt x="498" y="1037"/>
                    </a:cubicBezTo>
                    <a:cubicBezTo>
                      <a:pt x="373" y="789"/>
                      <a:pt x="332" y="540"/>
                      <a:pt x="498" y="416"/>
                    </a:cubicBezTo>
                    <a:cubicBezTo>
                      <a:pt x="581" y="333"/>
                      <a:pt x="674" y="291"/>
                      <a:pt x="778" y="291"/>
                    </a:cubicBezTo>
                    <a:cubicBezTo>
                      <a:pt x="881" y="291"/>
                      <a:pt x="995" y="333"/>
                      <a:pt x="1120" y="416"/>
                    </a:cubicBezTo>
                    <a:cubicBezTo>
                      <a:pt x="1327" y="540"/>
                      <a:pt x="1576" y="747"/>
                      <a:pt x="1783" y="872"/>
                    </a:cubicBezTo>
                    <a:cubicBezTo>
                      <a:pt x="1576" y="623"/>
                      <a:pt x="1410" y="374"/>
                      <a:pt x="1161" y="208"/>
                    </a:cubicBezTo>
                    <a:cubicBezTo>
                      <a:pt x="1078" y="125"/>
                      <a:pt x="912" y="42"/>
                      <a:pt x="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3846535" y="2738282"/>
                <a:ext cx="277973" cy="311962"/>
              </a:xfrm>
              <a:custGeom>
                <a:avLst/>
                <a:gdLst/>
                <a:ahLst/>
                <a:cxnLst/>
                <a:rect l="l" t="t" r="r" b="b"/>
                <a:pathLst>
                  <a:path w="15964" h="17916" extrusionOk="0">
                    <a:moveTo>
                      <a:pt x="9053" y="1"/>
                    </a:moveTo>
                    <a:cubicBezTo>
                      <a:pt x="6580" y="1"/>
                      <a:pt x="5183" y="1538"/>
                      <a:pt x="5183" y="1538"/>
                    </a:cubicBezTo>
                    <a:cubicBezTo>
                      <a:pt x="5183" y="1538"/>
                      <a:pt x="788" y="3155"/>
                      <a:pt x="456" y="8337"/>
                    </a:cubicBezTo>
                    <a:cubicBezTo>
                      <a:pt x="0" y="13810"/>
                      <a:pt x="7463" y="17915"/>
                      <a:pt x="7463" y="17915"/>
                    </a:cubicBezTo>
                    <a:cubicBezTo>
                      <a:pt x="8459" y="15966"/>
                      <a:pt x="7215" y="14183"/>
                      <a:pt x="7215" y="14183"/>
                    </a:cubicBezTo>
                    <a:cubicBezTo>
                      <a:pt x="8500" y="11820"/>
                      <a:pt x="8334" y="9415"/>
                      <a:pt x="8334" y="9208"/>
                    </a:cubicBezTo>
                    <a:lnTo>
                      <a:pt x="8334" y="9208"/>
                    </a:lnTo>
                    <a:cubicBezTo>
                      <a:pt x="8417" y="9415"/>
                      <a:pt x="8915" y="10784"/>
                      <a:pt x="9163" y="11447"/>
                    </a:cubicBezTo>
                    <a:cubicBezTo>
                      <a:pt x="13061" y="7093"/>
                      <a:pt x="11651" y="2491"/>
                      <a:pt x="11651" y="2491"/>
                    </a:cubicBezTo>
                    <a:lnTo>
                      <a:pt x="11651" y="2491"/>
                    </a:lnTo>
                    <a:cubicBezTo>
                      <a:pt x="14305" y="2823"/>
                      <a:pt x="15383" y="3611"/>
                      <a:pt x="15963" y="3942"/>
                    </a:cubicBezTo>
                    <a:cubicBezTo>
                      <a:pt x="15963" y="3942"/>
                      <a:pt x="13724" y="1040"/>
                      <a:pt x="10822" y="252"/>
                    </a:cubicBezTo>
                    <a:cubicBezTo>
                      <a:pt x="10183" y="74"/>
                      <a:pt x="9593" y="1"/>
                      <a:pt x="905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3900218" y="3012216"/>
                <a:ext cx="115271" cy="68762"/>
              </a:xfrm>
              <a:custGeom>
                <a:avLst/>
                <a:gdLst/>
                <a:ahLst/>
                <a:cxnLst/>
                <a:rect l="l" t="t" r="r" b="b"/>
                <a:pathLst>
                  <a:path w="6620" h="3949" extrusionOk="0">
                    <a:moveTo>
                      <a:pt x="2031" y="0"/>
                    </a:moveTo>
                    <a:cubicBezTo>
                      <a:pt x="1385" y="0"/>
                      <a:pt x="797" y="155"/>
                      <a:pt x="566" y="649"/>
                    </a:cubicBezTo>
                    <a:cubicBezTo>
                      <a:pt x="0" y="1818"/>
                      <a:pt x="2901" y="3949"/>
                      <a:pt x="4584" y="3949"/>
                    </a:cubicBezTo>
                    <a:cubicBezTo>
                      <a:pt x="4751" y="3949"/>
                      <a:pt x="4906" y="3928"/>
                      <a:pt x="5044" y="3883"/>
                    </a:cubicBezTo>
                    <a:cubicBezTo>
                      <a:pt x="6619" y="3468"/>
                      <a:pt x="6205" y="2017"/>
                      <a:pt x="6205" y="2017"/>
                    </a:cubicBezTo>
                    <a:lnTo>
                      <a:pt x="4380" y="442"/>
                    </a:lnTo>
                    <a:cubicBezTo>
                      <a:pt x="4380" y="442"/>
                      <a:pt x="3122" y="0"/>
                      <a:pt x="2031" y="0"/>
                    </a:cubicBezTo>
                    <a:close/>
                  </a:path>
                </a:pathLst>
              </a:custGeom>
              <a:solidFill>
                <a:srgbClr val="FFC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3928113" y="3030325"/>
                <a:ext cx="69894" cy="29410"/>
              </a:xfrm>
              <a:custGeom>
                <a:avLst/>
                <a:gdLst/>
                <a:ahLst/>
                <a:cxnLst/>
                <a:rect l="l" t="t" r="r" b="b"/>
                <a:pathLst>
                  <a:path w="4014" h="1689" extrusionOk="0">
                    <a:moveTo>
                      <a:pt x="1048" y="0"/>
                    </a:moveTo>
                    <a:cubicBezTo>
                      <a:pt x="675" y="0"/>
                      <a:pt x="317" y="83"/>
                      <a:pt x="1" y="272"/>
                    </a:cubicBezTo>
                    <a:cubicBezTo>
                      <a:pt x="207" y="225"/>
                      <a:pt x="412" y="203"/>
                      <a:pt x="615" y="203"/>
                    </a:cubicBezTo>
                    <a:cubicBezTo>
                      <a:pt x="1470" y="203"/>
                      <a:pt x="2282" y="591"/>
                      <a:pt x="2986" y="1060"/>
                    </a:cubicBezTo>
                    <a:cubicBezTo>
                      <a:pt x="2859" y="1026"/>
                      <a:pt x="2732" y="1004"/>
                      <a:pt x="2610" y="1004"/>
                    </a:cubicBezTo>
                    <a:cubicBezTo>
                      <a:pt x="2295" y="1004"/>
                      <a:pt x="2016" y="1150"/>
                      <a:pt x="1866" y="1599"/>
                    </a:cubicBezTo>
                    <a:cubicBezTo>
                      <a:pt x="1866" y="1682"/>
                      <a:pt x="1908" y="1682"/>
                      <a:pt x="1908" y="1682"/>
                    </a:cubicBezTo>
                    <a:cubicBezTo>
                      <a:pt x="2133" y="1425"/>
                      <a:pt x="2333" y="1268"/>
                      <a:pt x="2643" y="1268"/>
                    </a:cubicBezTo>
                    <a:cubicBezTo>
                      <a:pt x="2733" y="1268"/>
                      <a:pt x="2832" y="1281"/>
                      <a:pt x="2944" y="1309"/>
                    </a:cubicBezTo>
                    <a:cubicBezTo>
                      <a:pt x="3235" y="1350"/>
                      <a:pt x="3566" y="1558"/>
                      <a:pt x="3815" y="1682"/>
                    </a:cubicBezTo>
                    <a:cubicBezTo>
                      <a:pt x="3829" y="1687"/>
                      <a:pt x="3842" y="1689"/>
                      <a:pt x="3854" y="1689"/>
                    </a:cubicBezTo>
                    <a:cubicBezTo>
                      <a:pt x="3956" y="1689"/>
                      <a:pt x="4013" y="1553"/>
                      <a:pt x="3939" y="1516"/>
                    </a:cubicBezTo>
                    <a:cubicBezTo>
                      <a:pt x="3352" y="712"/>
                      <a:pt x="2141" y="0"/>
                      <a:pt x="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3953692" y="2785940"/>
                <a:ext cx="711562" cy="579488"/>
              </a:xfrm>
              <a:custGeom>
                <a:avLst/>
                <a:gdLst/>
                <a:ahLst/>
                <a:cxnLst/>
                <a:rect l="l" t="t" r="r" b="b"/>
                <a:pathLst>
                  <a:path w="40865" h="33280" extrusionOk="0">
                    <a:moveTo>
                      <a:pt x="36942" y="1"/>
                    </a:moveTo>
                    <a:cubicBezTo>
                      <a:pt x="34998" y="1"/>
                      <a:pt x="30439" y="3944"/>
                      <a:pt x="29421" y="5144"/>
                    </a:cubicBezTo>
                    <a:cubicBezTo>
                      <a:pt x="28633" y="6015"/>
                      <a:pt x="27679" y="8378"/>
                      <a:pt x="27265" y="9829"/>
                    </a:cubicBezTo>
                    <a:cubicBezTo>
                      <a:pt x="26643" y="11985"/>
                      <a:pt x="25896" y="14971"/>
                      <a:pt x="25606" y="16007"/>
                    </a:cubicBezTo>
                    <a:cubicBezTo>
                      <a:pt x="23326" y="18951"/>
                      <a:pt x="19802" y="23636"/>
                      <a:pt x="18889" y="23678"/>
                    </a:cubicBezTo>
                    <a:cubicBezTo>
                      <a:pt x="18870" y="23679"/>
                      <a:pt x="18849" y="23679"/>
                      <a:pt x="18825" y="23679"/>
                    </a:cubicBezTo>
                    <a:cubicBezTo>
                      <a:pt x="17608" y="23679"/>
                      <a:pt x="11207" y="22628"/>
                      <a:pt x="6243" y="21936"/>
                    </a:cubicBezTo>
                    <a:cubicBezTo>
                      <a:pt x="5440" y="21816"/>
                      <a:pt x="4740" y="21760"/>
                      <a:pt x="4140" y="21760"/>
                    </a:cubicBezTo>
                    <a:cubicBezTo>
                      <a:pt x="0" y="21760"/>
                      <a:pt x="586" y="24402"/>
                      <a:pt x="4461" y="26539"/>
                    </a:cubicBezTo>
                    <a:cubicBezTo>
                      <a:pt x="9324" y="29161"/>
                      <a:pt x="18436" y="33280"/>
                      <a:pt x="22031" y="33280"/>
                    </a:cubicBezTo>
                    <a:cubicBezTo>
                      <a:pt x="22359" y="33280"/>
                      <a:pt x="22641" y="33245"/>
                      <a:pt x="22870" y="33173"/>
                    </a:cubicBezTo>
                    <a:cubicBezTo>
                      <a:pt x="27762" y="31556"/>
                      <a:pt x="32572" y="24714"/>
                      <a:pt x="34521" y="21397"/>
                    </a:cubicBezTo>
                    <a:cubicBezTo>
                      <a:pt x="34728" y="21107"/>
                      <a:pt x="34935" y="20734"/>
                      <a:pt x="35101" y="20361"/>
                    </a:cubicBezTo>
                    <a:cubicBezTo>
                      <a:pt x="35101" y="20361"/>
                      <a:pt x="35101" y="20319"/>
                      <a:pt x="35143" y="20319"/>
                    </a:cubicBezTo>
                    <a:cubicBezTo>
                      <a:pt x="35889" y="18744"/>
                      <a:pt x="36386" y="16588"/>
                      <a:pt x="35516" y="13437"/>
                    </a:cubicBezTo>
                    <a:cubicBezTo>
                      <a:pt x="35557" y="13437"/>
                      <a:pt x="40864" y="10037"/>
                      <a:pt x="40118" y="8378"/>
                    </a:cubicBezTo>
                    <a:cubicBezTo>
                      <a:pt x="40009" y="8128"/>
                      <a:pt x="39770" y="8026"/>
                      <a:pt x="39455" y="8026"/>
                    </a:cubicBezTo>
                    <a:cubicBezTo>
                      <a:pt x="38933" y="8026"/>
                      <a:pt x="38204" y="8307"/>
                      <a:pt x="37506" y="8669"/>
                    </a:cubicBezTo>
                    <a:cubicBezTo>
                      <a:pt x="38957" y="7632"/>
                      <a:pt x="40408" y="6388"/>
                      <a:pt x="40077" y="5600"/>
                    </a:cubicBezTo>
                    <a:cubicBezTo>
                      <a:pt x="39926" y="5214"/>
                      <a:pt x="39598" y="5061"/>
                      <a:pt x="39172" y="5061"/>
                    </a:cubicBezTo>
                    <a:cubicBezTo>
                      <a:pt x="38776" y="5061"/>
                      <a:pt x="38296" y="5193"/>
                      <a:pt x="37796" y="5393"/>
                    </a:cubicBezTo>
                    <a:cubicBezTo>
                      <a:pt x="39040" y="4522"/>
                      <a:pt x="39994" y="3486"/>
                      <a:pt x="39496" y="2739"/>
                    </a:cubicBezTo>
                    <a:cubicBezTo>
                      <a:pt x="39315" y="2433"/>
                      <a:pt x="39006" y="2307"/>
                      <a:pt x="38620" y="2307"/>
                    </a:cubicBezTo>
                    <a:cubicBezTo>
                      <a:pt x="37593" y="2307"/>
                      <a:pt x="36016" y="3200"/>
                      <a:pt x="34811" y="3983"/>
                    </a:cubicBezTo>
                    <a:cubicBezTo>
                      <a:pt x="36345" y="2864"/>
                      <a:pt x="38335" y="1081"/>
                      <a:pt x="37589" y="252"/>
                    </a:cubicBezTo>
                    <a:cubicBezTo>
                      <a:pt x="37436" y="78"/>
                      <a:pt x="37215" y="1"/>
                      <a:pt x="36942" y="1"/>
                    </a:cubicBez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3944724" y="3154911"/>
                <a:ext cx="233206" cy="162459"/>
              </a:xfrm>
              <a:custGeom>
                <a:avLst/>
                <a:gdLst/>
                <a:ahLst/>
                <a:cxnLst/>
                <a:rect l="l" t="t" r="r" b="b"/>
                <a:pathLst>
                  <a:path w="13393" h="9330" extrusionOk="0">
                    <a:moveTo>
                      <a:pt x="4561" y="0"/>
                    </a:moveTo>
                    <a:cubicBezTo>
                      <a:pt x="1700" y="42"/>
                      <a:pt x="0" y="912"/>
                      <a:pt x="2737" y="3690"/>
                    </a:cubicBezTo>
                    <a:cubicBezTo>
                      <a:pt x="5473" y="6427"/>
                      <a:pt x="11900" y="9329"/>
                      <a:pt x="11900" y="9329"/>
                    </a:cubicBezTo>
                    <a:lnTo>
                      <a:pt x="13392" y="788"/>
                    </a:lnTo>
                    <a:cubicBezTo>
                      <a:pt x="13392" y="788"/>
                      <a:pt x="7380" y="0"/>
                      <a:pt x="4561"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3987315" y="3214827"/>
                <a:ext cx="20947" cy="18788"/>
              </a:xfrm>
              <a:custGeom>
                <a:avLst/>
                <a:gdLst/>
                <a:ahLst/>
                <a:cxnLst/>
                <a:rect l="l" t="t" r="r" b="b"/>
                <a:pathLst>
                  <a:path w="1203" h="1079" extrusionOk="0">
                    <a:moveTo>
                      <a:pt x="0" y="0"/>
                    </a:moveTo>
                    <a:lnTo>
                      <a:pt x="166" y="125"/>
                    </a:lnTo>
                    <a:cubicBezTo>
                      <a:pt x="581" y="208"/>
                      <a:pt x="954" y="498"/>
                      <a:pt x="995" y="913"/>
                    </a:cubicBezTo>
                    <a:cubicBezTo>
                      <a:pt x="1037" y="954"/>
                      <a:pt x="1078" y="1037"/>
                      <a:pt x="1203" y="1078"/>
                    </a:cubicBezTo>
                    <a:cubicBezTo>
                      <a:pt x="1161" y="457"/>
                      <a:pt x="664" y="0"/>
                      <a:pt x="42" y="0"/>
                    </a:cubicBezTo>
                    <a:close/>
                  </a:path>
                </a:pathLst>
              </a:custGeom>
              <a:solidFill>
                <a:srgbClr val="DF8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6"/>
              <p:cNvSpPr/>
              <p:nvPr/>
            </p:nvSpPr>
            <p:spPr>
              <a:xfrm>
                <a:off x="4088395" y="3214827"/>
                <a:ext cx="39718" cy="39004"/>
              </a:xfrm>
              <a:custGeom>
                <a:avLst/>
                <a:gdLst/>
                <a:ahLst/>
                <a:cxnLst/>
                <a:rect l="l" t="t" r="r" b="b"/>
                <a:pathLst>
                  <a:path w="2281" h="2240" extrusionOk="0">
                    <a:moveTo>
                      <a:pt x="1161" y="83"/>
                    </a:moveTo>
                    <a:cubicBezTo>
                      <a:pt x="1659" y="83"/>
                      <a:pt x="2115" y="498"/>
                      <a:pt x="2115" y="1078"/>
                    </a:cubicBezTo>
                    <a:cubicBezTo>
                      <a:pt x="2115" y="1659"/>
                      <a:pt x="1659" y="2074"/>
                      <a:pt x="1161" y="2074"/>
                    </a:cubicBezTo>
                    <a:cubicBezTo>
                      <a:pt x="622" y="2074"/>
                      <a:pt x="166" y="1617"/>
                      <a:pt x="166" y="1078"/>
                    </a:cubicBezTo>
                    <a:cubicBezTo>
                      <a:pt x="166" y="539"/>
                      <a:pt x="581" y="83"/>
                      <a:pt x="1161" y="83"/>
                    </a:cubicBezTo>
                    <a:close/>
                    <a:moveTo>
                      <a:pt x="1161" y="0"/>
                    </a:moveTo>
                    <a:cubicBezTo>
                      <a:pt x="539" y="0"/>
                      <a:pt x="0" y="498"/>
                      <a:pt x="0" y="1120"/>
                    </a:cubicBezTo>
                    <a:cubicBezTo>
                      <a:pt x="0" y="1742"/>
                      <a:pt x="539" y="2239"/>
                      <a:pt x="1161" y="2239"/>
                    </a:cubicBezTo>
                    <a:cubicBezTo>
                      <a:pt x="1783" y="2239"/>
                      <a:pt x="2281" y="1742"/>
                      <a:pt x="2281" y="1120"/>
                    </a:cubicBezTo>
                    <a:cubicBezTo>
                      <a:pt x="2281" y="457"/>
                      <a:pt x="1783" y="0"/>
                      <a:pt x="1161" y="0"/>
                    </a:cubicBezTo>
                    <a:close/>
                  </a:path>
                </a:pathLst>
              </a:custGeom>
              <a:solidFill>
                <a:srgbClr val="DF8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4149757" y="3315907"/>
                <a:ext cx="731" cy="1463"/>
              </a:xfrm>
              <a:custGeom>
                <a:avLst/>
                <a:gdLst/>
                <a:ahLst/>
                <a:cxnLst/>
                <a:rect l="l" t="t" r="r" b="b"/>
                <a:pathLst>
                  <a:path w="42" h="84" extrusionOk="0">
                    <a:moveTo>
                      <a:pt x="42" y="0"/>
                    </a:moveTo>
                    <a:lnTo>
                      <a:pt x="0" y="83"/>
                    </a:lnTo>
                    <a:cubicBezTo>
                      <a:pt x="42" y="42"/>
                      <a:pt x="42" y="0"/>
                      <a:pt x="42" y="0"/>
                    </a:cubicBezTo>
                    <a:close/>
                  </a:path>
                </a:pathLst>
              </a:custGeom>
              <a:solidFill>
                <a:srgbClr val="DF8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6"/>
              <p:cNvSpPr/>
              <p:nvPr/>
            </p:nvSpPr>
            <p:spPr>
              <a:xfrm>
                <a:off x="4128096" y="3174692"/>
                <a:ext cx="23089" cy="125335"/>
              </a:xfrm>
              <a:custGeom>
                <a:avLst/>
                <a:gdLst/>
                <a:ahLst/>
                <a:cxnLst/>
                <a:rect l="l" t="t" r="r" b="b"/>
                <a:pathLst>
                  <a:path w="1326" h="7198" extrusionOk="0">
                    <a:moveTo>
                      <a:pt x="1322" y="1"/>
                    </a:moveTo>
                    <a:lnTo>
                      <a:pt x="1322" y="1"/>
                    </a:lnTo>
                    <a:cubicBezTo>
                      <a:pt x="1316" y="1"/>
                      <a:pt x="1286" y="41"/>
                      <a:pt x="1286" y="67"/>
                    </a:cubicBezTo>
                    <a:cubicBezTo>
                      <a:pt x="1318" y="18"/>
                      <a:pt x="1325" y="1"/>
                      <a:pt x="1322" y="1"/>
                    </a:cubicBezTo>
                    <a:close/>
                    <a:moveTo>
                      <a:pt x="1286" y="67"/>
                    </a:moveTo>
                    <a:lnTo>
                      <a:pt x="1286" y="67"/>
                    </a:lnTo>
                    <a:cubicBezTo>
                      <a:pt x="1203" y="688"/>
                      <a:pt x="42" y="6037"/>
                      <a:pt x="1" y="7198"/>
                    </a:cubicBezTo>
                    <a:lnTo>
                      <a:pt x="42" y="7198"/>
                    </a:lnTo>
                    <a:cubicBezTo>
                      <a:pt x="374" y="6079"/>
                      <a:pt x="996" y="2844"/>
                      <a:pt x="1286" y="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p:nvPr/>
            </p:nvSpPr>
            <p:spPr>
              <a:xfrm>
                <a:off x="5228548" y="2789301"/>
                <a:ext cx="130298" cy="133432"/>
              </a:xfrm>
              <a:custGeom>
                <a:avLst/>
                <a:gdLst/>
                <a:ahLst/>
                <a:cxnLst/>
                <a:rect l="l" t="t" r="r" b="b"/>
                <a:pathLst>
                  <a:path w="7483" h="7663" extrusionOk="0">
                    <a:moveTo>
                      <a:pt x="7446" y="0"/>
                    </a:moveTo>
                    <a:cubicBezTo>
                      <a:pt x="7436" y="0"/>
                      <a:pt x="7424" y="5"/>
                      <a:pt x="7411" y="17"/>
                    </a:cubicBezTo>
                    <a:cubicBezTo>
                      <a:pt x="6416" y="1344"/>
                      <a:pt x="5421" y="2754"/>
                      <a:pt x="4302" y="3998"/>
                    </a:cubicBezTo>
                    <a:cubicBezTo>
                      <a:pt x="2975" y="5324"/>
                      <a:pt x="1524" y="6444"/>
                      <a:pt x="31" y="7563"/>
                    </a:cubicBezTo>
                    <a:cubicBezTo>
                      <a:pt x="1" y="7624"/>
                      <a:pt x="15" y="7663"/>
                      <a:pt x="41" y="7663"/>
                    </a:cubicBezTo>
                    <a:cubicBezTo>
                      <a:pt x="50" y="7663"/>
                      <a:pt x="62" y="7657"/>
                      <a:pt x="73" y="7646"/>
                    </a:cubicBezTo>
                    <a:cubicBezTo>
                      <a:pt x="3099" y="6029"/>
                      <a:pt x="5836" y="3044"/>
                      <a:pt x="7453" y="59"/>
                    </a:cubicBezTo>
                    <a:cubicBezTo>
                      <a:pt x="7482" y="29"/>
                      <a:pt x="7470" y="0"/>
                      <a:pt x="7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a:off x="5286114" y="2816482"/>
                <a:ext cx="127529" cy="111022"/>
              </a:xfrm>
              <a:custGeom>
                <a:avLst/>
                <a:gdLst/>
                <a:ahLst/>
                <a:cxnLst/>
                <a:rect l="l" t="t" r="r" b="b"/>
                <a:pathLst>
                  <a:path w="7324" h="6376" extrusionOk="0">
                    <a:moveTo>
                      <a:pt x="7301" y="1"/>
                    </a:moveTo>
                    <a:cubicBezTo>
                      <a:pt x="7289" y="1"/>
                      <a:pt x="7273" y="24"/>
                      <a:pt x="7257" y="73"/>
                    </a:cubicBezTo>
                    <a:cubicBezTo>
                      <a:pt x="6220" y="1359"/>
                      <a:pt x="4354" y="3598"/>
                      <a:pt x="1" y="6334"/>
                    </a:cubicBezTo>
                    <a:lnTo>
                      <a:pt x="1" y="6376"/>
                    </a:lnTo>
                    <a:cubicBezTo>
                      <a:pt x="3069" y="4966"/>
                      <a:pt x="5391" y="2893"/>
                      <a:pt x="7298" y="156"/>
                    </a:cubicBezTo>
                    <a:cubicBezTo>
                      <a:pt x="7323" y="56"/>
                      <a:pt x="7318" y="1"/>
                      <a:pt x="7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a:off x="5340981" y="2831805"/>
                <a:ext cx="102473" cy="87028"/>
              </a:xfrm>
              <a:custGeom>
                <a:avLst/>
                <a:gdLst/>
                <a:ahLst/>
                <a:cxnLst/>
                <a:rect l="l" t="t" r="r" b="b"/>
                <a:pathLst>
                  <a:path w="5885" h="4998" extrusionOk="0">
                    <a:moveTo>
                      <a:pt x="5827" y="1"/>
                    </a:moveTo>
                    <a:cubicBezTo>
                      <a:pt x="5806" y="1"/>
                      <a:pt x="5779" y="18"/>
                      <a:pt x="5764" y="64"/>
                    </a:cubicBezTo>
                    <a:cubicBezTo>
                      <a:pt x="3898" y="2179"/>
                      <a:pt x="2447" y="3257"/>
                      <a:pt x="1" y="4915"/>
                    </a:cubicBezTo>
                    <a:lnTo>
                      <a:pt x="1" y="4998"/>
                    </a:lnTo>
                    <a:cubicBezTo>
                      <a:pt x="2945" y="3381"/>
                      <a:pt x="3857" y="2427"/>
                      <a:pt x="5806" y="105"/>
                    </a:cubicBezTo>
                    <a:cubicBezTo>
                      <a:pt x="5884" y="53"/>
                      <a:pt x="5863" y="1"/>
                      <a:pt x="5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a:off x="4750418" y="2658916"/>
                <a:ext cx="77991" cy="146404"/>
              </a:xfrm>
              <a:custGeom>
                <a:avLst/>
                <a:gdLst/>
                <a:ahLst/>
                <a:cxnLst/>
                <a:rect l="l" t="t" r="r" b="b"/>
                <a:pathLst>
                  <a:path w="4479" h="8408" extrusionOk="0">
                    <a:moveTo>
                      <a:pt x="4396" y="1"/>
                    </a:moveTo>
                    <a:cubicBezTo>
                      <a:pt x="2240" y="2198"/>
                      <a:pt x="581" y="5391"/>
                      <a:pt x="42" y="8376"/>
                    </a:cubicBezTo>
                    <a:cubicBezTo>
                      <a:pt x="1" y="8397"/>
                      <a:pt x="11" y="8407"/>
                      <a:pt x="32" y="8407"/>
                    </a:cubicBezTo>
                    <a:cubicBezTo>
                      <a:pt x="53" y="8407"/>
                      <a:pt x="84" y="8397"/>
                      <a:pt x="84" y="8376"/>
                    </a:cubicBezTo>
                    <a:cubicBezTo>
                      <a:pt x="623" y="6842"/>
                      <a:pt x="1162" y="5266"/>
                      <a:pt x="1950" y="3815"/>
                    </a:cubicBezTo>
                    <a:cubicBezTo>
                      <a:pt x="2613" y="2488"/>
                      <a:pt x="3567" y="1327"/>
                      <a:pt x="4437" y="83"/>
                    </a:cubicBezTo>
                    <a:cubicBezTo>
                      <a:pt x="4479" y="42"/>
                      <a:pt x="4396" y="1"/>
                      <a:pt x="4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6"/>
              <p:cNvSpPr/>
              <p:nvPr/>
            </p:nvSpPr>
            <p:spPr>
              <a:xfrm>
                <a:off x="4730934" y="2619720"/>
                <a:ext cx="59481" cy="138847"/>
              </a:xfrm>
              <a:custGeom>
                <a:avLst/>
                <a:gdLst/>
                <a:ahLst/>
                <a:cxnLst/>
                <a:rect l="l" t="t" r="r" b="b"/>
                <a:pathLst>
                  <a:path w="3416" h="7974" extrusionOk="0">
                    <a:moveTo>
                      <a:pt x="3299" y="0"/>
                    </a:moveTo>
                    <a:cubicBezTo>
                      <a:pt x="3273" y="0"/>
                      <a:pt x="3248" y="15"/>
                      <a:pt x="3234" y="54"/>
                    </a:cubicBezTo>
                    <a:cubicBezTo>
                      <a:pt x="1410" y="2376"/>
                      <a:pt x="374" y="4988"/>
                      <a:pt x="0" y="7973"/>
                    </a:cubicBezTo>
                    <a:lnTo>
                      <a:pt x="42" y="7973"/>
                    </a:lnTo>
                    <a:cubicBezTo>
                      <a:pt x="1203" y="3537"/>
                      <a:pt x="2612" y="1339"/>
                      <a:pt x="3359" y="96"/>
                    </a:cubicBezTo>
                    <a:cubicBezTo>
                      <a:pt x="3415" y="67"/>
                      <a:pt x="3356"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a:off x="3908628" y="4485470"/>
                <a:ext cx="392756" cy="96187"/>
              </a:xfrm>
              <a:custGeom>
                <a:avLst/>
                <a:gdLst/>
                <a:ahLst/>
                <a:cxnLst/>
                <a:rect l="l" t="t" r="r" b="b"/>
                <a:pathLst>
                  <a:path w="22556" h="5524" extrusionOk="0">
                    <a:moveTo>
                      <a:pt x="0" y="1"/>
                    </a:moveTo>
                    <a:lnTo>
                      <a:pt x="0" y="1"/>
                    </a:lnTo>
                    <a:cubicBezTo>
                      <a:pt x="124" y="2572"/>
                      <a:pt x="373" y="4769"/>
                      <a:pt x="581" y="4893"/>
                    </a:cubicBezTo>
                    <a:cubicBezTo>
                      <a:pt x="1140" y="5267"/>
                      <a:pt x="12475" y="5523"/>
                      <a:pt x="18387" y="5523"/>
                    </a:cubicBezTo>
                    <a:cubicBezTo>
                      <a:pt x="20358" y="5523"/>
                      <a:pt x="21726" y="5495"/>
                      <a:pt x="21892" y="5433"/>
                    </a:cubicBezTo>
                    <a:cubicBezTo>
                      <a:pt x="22555" y="5225"/>
                      <a:pt x="21975" y="3194"/>
                      <a:pt x="21187" y="2572"/>
                    </a:cubicBezTo>
                    <a:cubicBezTo>
                      <a:pt x="20773" y="2281"/>
                      <a:pt x="18285" y="1079"/>
                      <a:pt x="16129" y="84"/>
                    </a:cubicBezTo>
                    <a:lnTo>
                      <a:pt x="16129" y="84"/>
                    </a:lnTo>
                    <a:cubicBezTo>
                      <a:pt x="18393" y="1254"/>
                      <a:pt x="20177" y="2527"/>
                      <a:pt x="16725" y="2527"/>
                    </a:cubicBezTo>
                    <a:cubicBezTo>
                      <a:pt x="16385" y="2527"/>
                      <a:pt x="15995" y="2515"/>
                      <a:pt x="15548" y="2489"/>
                    </a:cubicBezTo>
                    <a:cubicBezTo>
                      <a:pt x="10905" y="2157"/>
                      <a:pt x="2571" y="498"/>
                      <a:pt x="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4088395" y="4483676"/>
                <a:ext cx="101080" cy="34303"/>
              </a:xfrm>
              <a:custGeom>
                <a:avLst/>
                <a:gdLst/>
                <a:ahLst/>
                <a:cxnLst/>
                <a:rect l="l" t="t" r="r" b="b"/>
                <a:pathLst>
                  <a:path w="5805" h="1970" extrusionOk="0">
                    <a:moveTo>
                      <a:pt x="4372" y="1"/>
                    </a:moveTo>
                    <a:cubicBezTo>
                      <a:pt x="3203" y="1"/>
                      <a:pt x="1505" y="345"/>
                      <a:pt x="0" y="1970"/>
                    </a:cubicBezTo>
                    <a:lnTo>
                      <a:pt x="5805" y="187"/>
                    </a:lnTo>
                    <a:cubicBezTo>
                      <a:pt x="5805" y="187"/>
                      <a:pt x="5232" y="1"/>
                      <a:pt x="4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3431404" y="4292000"/>
                <a:ext cx="327512" cy="291938"/>
              </a:xfrm>
              <a:custGeom>
                <a:avLst/>
                <a:gdLst/>
                <a:ahLst/>
                <a:cxnLst/>
                <a:rect l="l" t="t" r="r" b="b"/>
                <a:pathLst>
                  <a:path w="18809" h="16766" extrusionOk="0">
                    <a:moveTo>
                      <a:pt x="15300" y="8210"/>
                    </a:moveTo>
                    <a:cubicBezTo>
                      <a:pt x="15372" y="8334"/>
                      <a:pt x="15446" y="8462"/>
                      <a:pt x="15521" y="8591"/>
                    </a:cubicBezTo>
                    <a:lnTo>
                      <a:pt x="15521" y="8591"/>
                    </a:lnTo>
                    <a:cubicBezTo>
                      <a:pt x="15449" y="8464"/>
                      <a:pt x="15375" y="8337"/>
                      <a:pt x="15300" y="8210"/>
                    </a:cubicBezTo>
                    <a:close/>
                    <a:moveTo>
                      <a:pt x="2488" y="0"/>
                    </a:moveTo>
                    <a:cubicBezTo>
                      <a:pt x="1037" y="2405"/>
                      <a:pt x="1" y="4146"/>
                      <a:pt x="125" y="4395"/>
                    </a:cubicBezTo>
                    <a:cubicBezTo>
                      <a:pt x="457" y="5224"/>
                      <a:pt x="16793" y="16544"/>
                      <a:pt x="17456" y="16751"/>
                    </a:cubicBezTo>
                    <a:cubicBezTo>
                      <a:pt x="17493" y="16761"/>
                      <a:pt x="17529" y="16766"/>
                      <a:pt x="17565" y="16766"/>
                    </a:cubicBezTo>
                    <a:cubicBezTo>
                      <a:pt x="18261" y="16766"/>
                      <a:pt x="18808" y="14921"/>
                      <a:pt x="18493" y="14014"/>
                    </a:cubicBezTo>
                    <a:cubicBezTo>
                      <a:pt x="18375" y="13428"/>
                      <a:pt x="16749" y="10707"/>
                      <a:pt x="15521" y="8591"/>
                    </a:cubicBezTo>
                    <a:lnTo>
                      <a:pt x="15521" y="8591"/>
                    </a:lnTo>
                    <a:cubicBezTo>
                      <a:pt x="16464" y="10246"/>
                      <a:pt x="17191" y="11876"/>
                      <a:pt x="16398" y="11876"/>
                    </a:cubicBezTo>
                    <a:cubicBezTo>
                      <a:pt x="15996" y="11876"/>
                      <a:pt x="15203" y="11456"/>
                      <a:pt x="13849" y="10407"/>
                    </a:cubicBezTo>
                    <a:cubicBezTo>
                      <a:pt x="10325" y="7712"/>
                      <a:pt x="4603" y="2115"/>
                      <a:pt x="248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a:off x="3615506" y="4421340"/>
                <a:ext cx="82326" cy="14348"/>
              </a:xfrm>
              <a:custGeom>
                <a:avLst/>
                <a:gdLst/>
                <a:ahLst/>
                <a:cxnLst/>
                <a:rect l="l" t="t" r="r" b="b"/>
                <a:pathLst>
                  <a:path w="4728" h="824" extrusionOk="0">
                    <a:moveTo>
                      <a:pt x="2017" y="1"/>
                    </a:moveTo>
                    <a:cubicBezTo>
                      <a:pt x="1425" y="1"/>
                      <a:pt x="748" y="100"/>
                      <a:pt x="0" y="367"/>
                    </a:cubicBezTo>
                    <a:lnTo>
                      <a:pt x="4727" y="823"/>
                    </a:lnTo>
                    <a:cubicBezTo>
                      <a:pt x="4727" y="823"/>
                      <a:pt x="3722" y="1"/>
                      <a:pt x="2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4511449" y="2824608"/>
                <a:ext cx="111231" cy="66429"/>
              </a:xfrm>
              <a:custGeom>
                <a:avLst/>
                <a:gdLst/>
                <a:ahLst/>
                <a:cxnLst/>
                <a:rect l="l" t="t" r="r" b="b"/>
                <a:pathLst>
                  <a:path w="6388" h="3815" extrusionOk="0">
                    <a:moveTo>
                      <a:pt x="6386" y="0"/>
                    </a:moveTo>
                    <a:lnTo>
                      <a:pt x="6386" y="0"/>
                    </a:lnTo>
                    <a:cubicBezTo>
                      <a:pt x="6385" y="1"/>
                      <a:pt x="6384" y="1"/>
                      <a:pt x="6383" y="1"/>
                    </a:cubicBezTo>
                    <a:lnTo>
                      <a:pt x="6383" y="1"/>
                    </a:lnTo>
                    <a:cubicBezTo>
                      <a:pt x="6386" y="1"/>
                      <a:pt x="6387" y="0"/>
                      <a:pt x="6386" y="0"/>
                    </a:cubicBezTo>
                    <a:close/>
                    <a:moveTo>
                      <a:pt x="6383" y="1"/>
                    </a:moveTo>
                    <a:lnTo>
                      <a:pt x="6383" y="1"/>
                    </a:lnTo>
                    <a:cubicBezTo>
                      <a:pt x="6270" y="30"/>
                      <a:pt x="3547" y="591"/>
                      <a:pt x="1" y="3815"/>
                    </a:cubicBezTo>
                    <a:cubicBezTo>
                      <a:pt x="706" y="3400"/>
                      <a:pt x="1120" y="3151"/>
                      <a:pt x="1742" y="2695"/>
                    </a:cubicBezTo>
                    <a:cubicBezTo>
                      <a:pt x="2405" y="2281"/>
                      <a:pt x="4683" y="666"/>
                      <a:pt x="6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4535287" y="2876288"/>
                <a:ext cx="85791" cy="58785"/>
              </a:xfrm>
              <a:custGeom>
                <a:avLst/>
                <a:gdLst/>
                <a:ahLst/>
                <a:cxnLst/>
                <a:rect l="l" t="t" r="r" b="b"/>
                <a:pathLst>
                  <a:path w="4927" h="3376" extrusionOk="0">
                    <a:moveTo>
                      <a:pt x="4903" y="0"/>
                    </a:moveTo>
                    <a:cubicBezTo>
                      <a:pt x="4893" y="0"/>
                      <a:pt x="4875" y="5"/>
                      <a:pt x="4851" y="17"/>
                    </a:cubicBezTo>
                    <a:cubicBezTo>
                      <a:pt x="3980" y="349"/>
                      <a:pt x="1617" y="1717"/>
                      <a:pt x="0" y="3376"/>
                    </a:cubicBezTo>
                    <a:cubicBezTo>
                      <a:pt x="829" y="2837"/>
                      <a:pt x="4022" y="598"/>
                      <a:pt x="4851" y="59"/>
                    </a:cubicBezTo>
                    <a:cubicBezTo>
                      <a:pt x="4910" y="30"/>
                      <a:pt x="4927" y="0"/>
                      <a:pt x="4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4552612" y="2929710"/>
                <a:ext cx="67090" cy="44350"/>
              </a:xfrm>
              <a:custGeom>
                <a:avLst/>
                <a:gdLst/>
                <a:ahLst/>
                <a:cxnLst/>
                <a:rect l="l" t="t" r="r" b="b"/>
                <a:pathLst>
                  <a:path w="3853" h="2547" extrusionOk="0">
                    <a:moveTo>
                      <a:pt x="3840" y="0"/>
                    </a:moveTo>
                    <a:cubicBezTo>
                      <a:pt x="3835" y="0"/>
                      <a:pt x="3827" y="6"/>
                      <a:pt x="3815" y="18"/>
                    </a:cubicBezTo>
                    <a:cubicBezTo>
                      <a:pt x="2364" y="681"/>
                      <a:pt x="1534" y="1137"/>
                      <a:pt x="0" y="2547"/>
                    </a:cubicBezTo>
                    <a:cubicBezTo>
                      <a:pt x="1493" y="1552"/>
                      <a:pt x="2529" y="930"/>
                      <a:pt x="3815" y="59"/>
                    </a:cubicBezTo>
                    <a:cubicBezTo>
                      <a:pt x="3844" y="30"/>
                      <a:pt x="3853" y="0"/>
                      <a:pt x="3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a:off x="4471389" y="2599417"/>
                <a:ext cx="62110" cy="135870"/>
              </a:xfrm>
              <a:custGeom>
                <a:avLst/>
                <a:gdLst/>
                <a:ahLst/>
                <a:cxnLst/>
                <a:rect l="l" t="t" r="r" b="b"/>
                <a:pathLst>
                  <a:path w="3567" h="7803" extrusionOk="0">
                    <a:moveTo>
                      <a:pt x="3534" y="0"/>
                    </a:moveTo>
                    <a:cubicBezTo>
                      <a:pt x="3529" y="0"/>
                      <a:pt x="3525" y="6"/>
                      <a:pt x="3525" y="18"/>
                    </a:cubicBezTo>
                    <a:cubicBezTo>
                      <a:pt x="1701" y="2091"/>
                      <a:pt x="415" y="5035"/>
                      <a:pt x="1" y="7771"/>
                    </a:cubicBezTo>
                    <a:cubicBezTo>
                      <a:pt x="1" y="7792"/>
                      <a:pt x="11" y="7802"/>
                      <a:pt x="21" y="7802"/>
                    </a:cubicBezTo>
                    <a:cubicBezTo>
                      <a:pt x="32" y="7802"/>
                      <a:pt x="42" y="7792"/>
                      <a:pt x="42" y="7771"/>
                    </a:cubicBezTo>
                    <a:cubicBezTo>
                      <a:pt x="415" y="6444"/>
                      <a:pt x="788" y="5159"/>
                      <a:pt x="1369" y="3915"/>
                    </a:cubicBezTo>
                    <a:cubicBezTo>
                      <a:pt x="1991" y="2588"/>
                      <a:pt x="2820" y="1344"/>
                      <a:pt x="3566" y="59"/>
                    </a:cubicBezTo>
                    <a:cubicBezTo>
                      <a:pt x="3566" y="30"/>
                      <a:pt x="3546" y="0"/>
                      <a:pt x="3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4422303" y="2611989"/>
                <a:ext cx="67160" cy="117343"/>
              </a:xfrm>
              <a:custGeom>
                <a:avLst/>
                <a:gdLst/>
                <a:ahLst/>
                <a:cxnLst/>
                <a:rect l="l" t="t" r="r" b="b"/>
                <a:pathLst>
                  <a:path w="3857" h="6739" extrusionOk="0">
                    <a:moveTo>
                      <a:pt x="3856" y="1"/>
                    </a:moveTo>
                    <a:lnTo>
                      <a:pt x="3856" y="1"/>
                    </a:lnTo>
                    <a:cubicBezTo>
                      <a:pt x="1949" y="1908"/>
                      <a:pt x="705" y="4064"/>
                      <a:pt x="42" y="6676"/>
                    </a:cubicBezTo>
                    <a:cubicBezTo>
                      <a:pt x="0" y="6717"/>
                      <a:pt x="0" y="6738"/>
                      <a:pt x="16" y="6738"/>
                    </a:cubicBezTo>
                    <a:cubicBezTo>
                      <a:pt x="31" y="6738"/>
                      <a:pt x="62" y="6717"/>
                      <a:pt x="83" y="6676"/>
                    </a:cubicBezTo>
                    <a:cubicBezTo>
                      <a:pt x="539" y="5432"/>
                      <a:pt x="1327" y="3193"/>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6"/>
              <p:cNvSpPr/>
              <p:nvPr/>
            </p:nvSpPr>
            <p:spPr>
              <a:xfrm>
                <a:off x="4395888" y="2633650"/>
                <a:ext cx="53857" cy="91816"/>
              </a:xfrm>
              <a:custGeom>
                <a:avLst/>
                <a:gdLst/>
                <a:ahLst/>
                <a:cxnLst/>
                <a:rect l="l" t="t" r="r" b="b"/>
                <a:pathLst>
                  <a:path w="3093" h="5273" extrusionOk="0">
                    <a:moveTo>
                      <a:pt x="3093" y="0"/>
                    </a:moveTo>
                    <a:lnTo>
                      <a:pt x="3093" y="0"/>
                    </a:lnTo>
                    <a:cubicBezTo>
                      <a:pt x="1269" y="1991"/>
                      <a:pt x="854" y="2944"/>
                      <a:pt x="25" y="5225"/>
                    </a:cubicBezTo>
                    <a:cubicBezTo>
                      <a:pt x="1" y="5249"/>
                      <a:pt x="4" y="5273"/>
                      <a:pt x="28" y="5273"/>
                    </a:cubicBezTo>
                    <a:cubicBezTo>
                      <a:pt x="45" y="5273"/>
                      <a:pt x="73" y="5260"/>
                      <a:pt x="108" y="5225"/>
                    </a:cubicBezTo>
                    <a:cubicBezTo>
                      <a:pt x="895" y="3110"/>
                      <a:pt x="1725" y="1908"/>
                      <a:pt x="30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6"/>
              <p:cNvSpPr/>
              <p:nvPr/>
            </p:nvSpPr>
            <p:spPr>
              <a:xfrm>
                <a:off x="5265097" y="1922541"/>
                <a:ext cx="267230" cy="303935"/>
              </a:xfrm>
              <a:custGeom>
                <a:avLst/>
                <a:gdLst/>
                <a:ahLst/>
                <a:cxnLst/>
                <a:rect l="l" t="t" r="r" b="b"/>
                <a:pathLst>
                  <a:path w="15347" h="17455" extrusionOk="0">
                    <a:moveTo>
                      <a:pt x="1967" y="1"/>
                    </a:moveTo>
                    <a:cubicBezTo>
                      <a:pt x="384" y="1"/>
                      <a:pt x="0" y="2018"/>
                      <a:pt x="752" y="4975"/>
                    </a:cubicBezTo>
                    <a:cubicBezTo>
                      <a:pt x="1995" y="9867"/>
                      <a:pt x="5437" y="17455"/>
                      <a:pt x="5437" y="17455"/>
                    </a:cubicBezTo>
                    <a:lnTo>
                      <a:pt x="15346" y="12479"/>
                    </a:lnTo>
                    <a:cubicBezTo>
                      <a:pt x="15346" y="12479"/>
                      <a:pt x="11946" y="8001"/>
                      <a:pt x="6639" y="2901"/>
                    </a:cubicBezTo>
                    <a:cubicBezTo>
                      <a:pt x="4555" y="867"/>
                      <a:pt x="3004" y="1"/>
                      <a:pt x="1967"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6"/>
              <p:cNvSpPr/>
              <p:nvPr/>
            </p:nvSpPr>
            <p:spPr>
              <a:xfrm>
                <a:off x="5330881" y="2082075"/>
                <a:ext cx="187724" cy="122741"/>
              </a:xfrm>
              <a:custGeom>
                <a:avLst/>
                <a:gdLst/>
                <a:ahLst/>
                <a:cxnLst/>
                <a:rect l="l" t="t" r="r" b="b"/>
                <a:pathLst>
                  <a:path w="10781" h="7049" extrusionOk="0">
                    <a:moveTo>
                      <a:pt x="8873" y="0"/>
                    </a:moveTo>
                    <a:lnTo>
                      <a:pt x="0" y="4354"/>
                    </a:lnTo>
                    <a:cubicBezTo>
                      <a:pt x="125" y="4603"/>
                      <a:pt x="208" y="4851"/>
                      <a:pt x="332" y="5059"/>
                    </a:cubicBezTo>
                    <a:lnTo>
                      <a:pt x="9412" y="622"/>
                    </a:lnTo>
                    <a:cubicBezTo>
                      <a:pt x="9246" y="415"/>
                      <a:pt x="9039" y="208"/>
                      <a:pt x="8873" y="0"/>
                    </a:cubicBezTo>
                    <a:close/>
                    <a:moveTo>
                      <a:pt x="10283" y="1659"/>
                    </a:moveTo>
                    <a:lnTo>
                      <a:pt x="830" y="6303"/>
                    </a:lnTo>
                    <a:cubicBezTo>
                      <a:pt x="954" y="6593"/>
                      <a:pt x="1037" y="6842"/>
                      <a:pt x="1161" y="7049"/>
                    </a:cubicBezTo>
                    <a:lnTo>
                      <a:pt x="10780" y="2281"/>
                    </a:lnTo>
                    <a:cubicBezTo>
                      <a:pt x="10656" y="2073"/>
                      <a:pt x="10490" y="1866"/>
                      <a:pt x="10283" y="16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3968545" y="3214827"/>
                <a:ext cx="39718" cy="39004"/>
              </a:xfrm>
              <a:custGeom>
                <a:avLst/>
                <a:gdLst/>
                <a:ahLst/>
                <a:cxnLst/>
                <a:rect l="l" t="t" r="r" b="b"/>
                <a:pathLst>
                  <a:path w="2281" h="2240" extrusionOk="0">
                    <a:moveTo>
                      <a:pt x="1120" y="83"/>
                    </a:moveTo>
                    <a:cubicBezTo>
                      <a:pt x="1659" y="83"/>
                      <a:pt x="2115" y="498"/>
                      <a:pt x="2115" y="1078"/>
                    </a:cubicBezTo>
                    <a:cubicBezTo>
                      <a:pt x="2073" y="1659"/>
                      <a:pt x="1659" y="2074"/>
                      <a:pt x="1120" y="2074"/>
                    </a:cubicBezTo>
                    <a:cubicBezTo>
                      <a:pt x="622" y="2074"/>
                      <a:pt x="166" y="1617"/>
                      <a:pt x="166" y="1078"/>
                    </a:cubicBezTo>
                    <a:cubicBezTo>
                      <a:pt x="166" y="539"/>
                      <a:pt x="581" y="83"/>
                      <a:pt x="1120" y="83"/>
                    </a:cubicBezTo>
                    <a:close/>
                    <a:moveTo>
                      <a:pt x="1120" y="0"/>
                    </a:moveTo>
                    <a:cubicBezTo>
                      <a:pt x="498" y="0"/>
                      <a:pt x="0" y="498"/>
                      <a:pt x="0" y="1120"/>
                    </a:cubicBezTo>
                    <a:cubicBezTo>
                      <a:pt x="0" y="1742"/>
                      <a:pt x="498" y="2239"/>
                      <a:pt x="1120" y="2239"/>
                    </a:cubicBezTo>
                    <a:cubicBezTo>
                      <a:pt x="1742" y="2239"/>
                      <a:pt x="2281" y="1742"/>
                      <a:pt x="2281" y="1120"/>
                    </a:cubicBezTo>
                    <a:cubicBezTo>
                      <a:pt x="2281" y="457"/>
                      <a:pt x="1742" y="0"/>
                      <a:pt x="1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4088395" y="3214827"/>
                <a:ext cx="39718" cy="39004"/>
              </a:xfrm>
              <a:custGeom>
                <a:avLst/>
                <a:gdLst/>
                <a:ahLst/>
                <a:cxnLst/>
                <a:rect l="l" t="t" r="r" b="b"/>
                <a:pathLst>
                  <a:path w="2281" h="2240" extrusionOk="0">
                    <a:moveTo>
                      <a:pt x="1161" y="83"/>
                    </a:moveTo>
                    <a:cubicBezTo>
                      <a:pt x="1659" y="83"/>
                      <a:pt x="2115" y="498"/>
                      <a:pt x="2115" y="1078"/>
                    </a:cubicBezTo>
                    <a:cubicBezTo>
                      <a:pt x="2115" y="1659"/>
                      <a:pt x="1659" y="2074"/>
                      <a:pt x="1161" y="2074"/>
                    </a:cubicBezTo>
                    <a:cubicBezTo>
                      <a:pt x="622" y="2074"/>
                      <a:pt x="166" y="1617"/>
                      <a:pt x="166" y="1078"/>
                    </a:cubicBezTo>
                    <a:cubicBezTo>
                      <a:pt x="166" y="539"/>
                      <a:pt x="581" y="83"/>
                      <a:pt x="1161" y="83"/>
                    </a:cubicBezTo>
                    <a:close/>
                    <a:moveTo>
                      <a:pt x="1161" y="0"/>
                    </a:moveTo>
                    <a:cubicBezTo>
                      <a:pt x="539" y="0"/>
                      <a:pt x="0" y="498"/>
                      <a:pt x="0" y="1120"/>
                    </a:cubicBezTo>
                    <a:cubicBezTo>
                      <a:pt x="0" y="1742"/>
                      <a:pt x="539" y="2239"/>
                      <a:pt x="1161" y="2239"/>
                    </a:cubicBezTo>
                    <a:cubicBezTo>
                      <a:pt x="1783" y="2239"/>
                      <a:pt x="2281" y="1742"/>
                      <a:pt x="2281" y="1120"/>
                    </a:cubicBezTo>
                    <a:cubicBezTo>
                      <a:pt x="2281" y="457"/>
                      <a:pt x="1783" y="0"/>
                      <a:pt x="11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3847249" y="3398930"/>
                <a:ext cx="39735" cy="39004"/>
              </a:xfrm>
              <a:custGeom>
                <a:avLst/>
                <a:gdLst/>
                <a:ahLst/>
                <a:cxnLst/>
                <a:rect l="l" t="t" r="r" b="b"/>
                <a:pathLst>
                  <a:path w="2282" h="2240" extrusionOk="0">
                    <a:moveTo>
                      <a:pt x="1162" y="83"/>
                    </a:moveTo>
                    <a:cubicBezTo>
                      <a:pt x="1659" y="83"/>
                      <a:pt x="2157" y="498"/>
                      <a:pt x="2157" y="1078"/>
                    </a:cubicBezTo>
                    <a:cubicBezTo>
                      <a:pt x="2157" y="1659"/>
                      <a:pt x="1742" y="2073"/>
                      <a:pt x="1162" y="2073"/>
                    </a:cubicBezTo>
                    <a:cubicBezTo>
                      <a:pt x="623" y="2073"/>
                      <a:pt x="167" y="1659"/>
                      <a:pt x="167" y="1078"/>
                    </a:cubicBezTo>
                    <a:cubicBezTo>
                      <a:pt x="167" y="539"/>
                      <a:pt x="581" y="83"/>
                      <a:pt x="1162" y="83"/>
                    </a:cubicBezTo>
                    <a:close/>
                    <a:moveTo>
                      <a:pt x="1162" y="0"/>
                    </a:moveTo>
                    <a:cubicBezTo>
                      <a:pt x="540" y="0"/>
                      <a:pt x="1" y="498"/>
                      <a:pt x="1" y="1120"/>
                    </a:cubicBezTo>
                    <a:cubicBezTo>
                      <a:pt x="1" y="1742"/>
                      <a:pt x="540" y="2239"/>
                      <a:pt x="1162" y="2239"/>
                    </a:cubicBezTo>
                    <a:cubicBezTo>
                      <a:pt x="1784" y="2239"/>
                      <a:pt x="2281" y="1742"/>
                      <a:pt x="2281" y="1120"/>
                    </a:cubicBezTo>
                    <a:cubicBezTo>
                      <a:pt x="2281" y="456"/>
                      <a:pt x="1825" y="0"/>
                      <a:pt x="11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a:off x="3968545" y="3398930"/>
                <a:ext cx="39718" cy="39004"/>
              </a:xfrm>
              <a:custGeom>
                <a:avLst/>
                <a:gdLst/>
                <a:ahLst/>
                <a:cxnLst/>
                <a:rect l="l" t="t" r="r" b="b"/>
                <a:pathLst>
                  <a:path w="2281" h="2240" extrusionOk="0">
                    <a:moveTo>
                      <a:pt x="1120" y="83"/>
                    </a:moveTo>
                    <a:cubicBezTo>
                      <a:pt x="1659" y="83"/>
                      <a:pt x="2115" y="498"/>
                      <a:pt x="2115" y="1078"/>
                    </a:cubicBezTo>
                    <a:cubicBezTo>
                      <a:pt x="2073" y="1659"/>
                      <a:pt x="1659" y="2073"/>
                      <a:pt x="1120" y="2073"/>
                    </a:cubicBezTo>
                    <a:cubicBezTo>
                      <a:pt x="622" y="2073"/>
                      <a:pt x="166" y="1659"/>
                      <a:pt x="166" y="1078"/>
                    </a:cubicBezTo>
                    <a:cubicBezTo>
                      <a:pt x="166" y="539"/>
                      <a:pt x="581" y="83"/>
                      <a:pt x="1120" y="83"/>
                    </a:cubicBezTo>
                    <a:close/>
                    <a:moveTo>
                      <a:pt x="1120" y="0"/>
                    </a:moveTo>
                    <a:cubicBezTo>
                      <a:pt x="498" y="0"/>
                      <a:pt x="0" y="498"/>
                      <a:pt x="0" y="1120"/>
                    </a:cubicBezTo>
                    <a:cubicBezTo>
                      <a:pt x="0" y="1742"/>
                      <a:pt x="498" y="2239"/>
                      <a:pt x="1120" y="2239"/>
                    </a:cubicBezTo>
                    <a:cubicBezTo>
                      <a:pt x="1742" y="2239"/>
                      <a:pt x="2281" y="1742"/>
                      <a:pt x="2281" y="1120"/>
                    </a:cubicBezTo>
                    <a:cubicBezTo>
                      <a:pt x="2281" y="456"/>
                      <a:pt x="1742" y="0"/>
                      <a:pt x="1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a:off x="4088395" y="3398930"/>
                <a:ext cx="39718" cy="39004"/>
              </a:xfrm>
              <a:custGeom>
                <a:avLst/>
                <a:gdLst/>
                <a:ahLst/>
                <a:cxnLst/>
                <a:rect l="l" t="t" r="r" b="b"/>
                <a:pathLst>
                  <a:path w="2281" h="2240" extrusionOk="0">
                    <a:moveTo>
                      <a:pt x="1161" y="83"/>
                    </a:moveTo>
                    <a:cubicBezTo>
                      <a:pt x="1659" y="83"/>
                      <a:pt x="2115" y="498"/>
                      <a:pt x="2115" y="1078"/>
                    </a:cubicBezTo>
                    <a:cubicBezTo>
                      <a:pt x="2115" y="1659"/>
                      <a:pt x="1659" y="2073"/>
                      <a:pt x="1161" y="2073"/>
                    </a:cubicBezTo>
                    <a:cubicBezTo>
                      <a:pt x="622" y="2073"/>
                      <a:pt x="166" y="1659"/>
                      <a:pt x="166" y="1078"/>
                    </a:cubicBezTo>
                    <a:cubicBezTo>
                      <a:pt x="166" y="539"/>
                      <a:pt x="581" y="83"/>
                      <a:pt x="1161" y="83"/>
                    </a:cubicBezTo>
                    <a:close/>
                    <a:moveTo>
                      <a:pt x="1161" y="0"/>
                    </a:moveTo>
                    <a:cubicBezTo>
                      <a:pt x="539" y="0"/>
                      <a:pt x="0" y="498"/>
                      <a:pt x="0" y="1120"/>
                    </a:cubicBezTo>
                    <a:cubicBezTo>
                      <a:pt x="0" y="1742"/>
                      <a:pt x="539" y="2239"/>
                      <a:pt x="1161" y="2239"/>
                    </a:cubicBezTo>
                    <a:cubicBezTo>
                      <a:pt x="1783" y="2239"/>
                      <a:pt x="2281" y="1742"/>
                      <a:pt x="2281" y="1120"/>
                    </a:cubicBezTo>
                    <a:cubicBezTo>
                      <a:pt x="2281" y="456"/>
                      <a:pt x="1783" y="0"/>
                      <a:pt x="11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3907897" y="3305790"/>
                <a:ext cx="39718" cy="39735"/>
              </a:xfrm>
              <a:custGeom>
                <a:avLst/>
                <a:gdLst/>
                <a:ahLst/>
                <a:cxnLst/>
                <a:rect l="l" t="t" r="r" b="b"/>
                <a:pathLst>
                  <a:path w="2281" h="2282" extrusionOk="0">
                    <a:moveTo>
                      <a:pt x="1162" y="167"/>
                    </a:moveTo>
                    <a:cubicBezTo>
                      <a:pt x="1659" y="167"/>
                      <a:pt x="2115" y="623"/>
                      <a:pt x="2115" y="1120"/>
                    </a:cubicBezTo>
                    <a:cubicBezTo>
                      <a:pt x="2115" y="1659"/>
                      <a:pt x="1659" y="2115"/>
                      <a:pt x="1162" y="2115"/>
                    </a:cubicBezTo>
                    <a:cubicBezTo>
                      <a:pt x="623" y="2115"/>
                      <a:pt x="166" y="1701"/>
                      <a:pt x="166" y="1120"/>
                    </a:cubicBezTo>
                    <a:cubicBezTo>
                      <a:pt x="166" y="623"/>
                      <a:pt x="581" y="167"/>
                      <a:pt x="1162" y="167"/>
                    </a:cubicBezTo>
                    <a:close/>
                    <a:moveTo>
                      <a:pt x="1162" y="1"/>
                    </a:moveTo>
                    <a:cubicBezTo>
                      <a:pt x="540" y="1"/>
                      <a:pt x="1" y="498"/>
                      <a:pt x="1" y="1120"/>
                    </a:cubicBezTo>
                    <a:cubicBezTo>
                      <a:pt x="1" y="1742"/>
                      <a:pt x="540" y="2281"/>
                      <a:pt x="1162" y="2281"/>
                    </a:cubicBezTo>
                    <a:cubicBezTo>
                      <a:pt x="1783" y="2281"/>
                      <a:pt x="2281" y="1742"/>
                      <a:pt x="2281" y="1120"/>
                    </a:cubicBezTo>
                    <a:cubicBezTo>
                      <a:pt x="2281" y="498"/>
                      <a:pt x="1783" y="1"/>
                      <a:pt x="1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6"/>
              <p:cNvSpPr/>
              <p:nvPr/>
            </p:nvSpPr>
            <p:spPr>
              <a:xfrm>
                <a:off x="4027747" y="3305790"/>
                <a:ext cx="39718" cy="39735"/>
              </a:xfrm>
              <a:custGeom>
                <a:avLst/>
                <a:gdLst/>
                <a:ahLst/>
                <a:cxnLst/>
                <a:rect l="l" t="t" r="r" b="b"/>
                <a:pathLst>
                  <a:path w="2281" h="2282" extrusionOk="0">
                    <a:moveTo>
                      <a:pt x="1161" y="167"/>
                    </a:moveTo>
                    <a:cubicBezTo>
                      <a:pt x="1659" y="167"/>
                      <a:pt x="2156" y="623"/>
                      <a:pt x="2156" y="1120"/>
                    </a:cubicBezTo>
                    <a:cubicBezTo>
                      <a:pt x="2156" y="1659"/>
                      <a:pt x="1742" y="2115"/>
                      <a:pt x="1161" y="2115"/>
                    </a:cubicBezTo>
                    <a:cubicBezTo>
                      <a:pt x="622" y="2115"/>
                      <a:pt x="166" y="1701"/>
                      <a:pt x="166" y="1120"/>
                    </a:cubicBezTo>
                    <a:cubicBezTo>
                      <a:pt x="166" y="623"/>
                      <a:pt x="581" y="167"/>
                      <a:pt x="1161" y="167"/>
                    </a:cubicBezTo>
                    <a:close/>
                    <a:moveTo>
                      <a:pt x="1161" y="1"/>
                    </a:moveTo>
                    <a:cubicBezTo>
                      <a:pt x="539" y="1"/>
                      <a:pt x="0" y="498"/>
                      <a:pt x="0" y="1120"/>
                    </a:cubicBezTo>
                    <a:cubicBezTo>
                      <a:pt x="0" y="1742"/>
                      <a:pt x="539" y="2281"/>
                      <a:pt x="1161" y="2281"/>
                    </a:cubicBezTo>
                    <a:cubicBezTo>
                      <a:pt x="1783" y="2281"/>
                      <a:pt x="2281" y="1742"/>
                      <a:pt x="2281" y="1120"/>
                    </a:cubicBezTo>
                    <a:cubicBezTo>
                      <a:pt x="2281" y="498"/>
                      <a:pt x="1783" y="1"/>
                      <a:pt x="1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6"/>
              <p:cNvSpPr/>
              <p:nvPr/>
            </p:nvSpPr>
            <p:spPr>
              <a:xfrm>
                <a:off x="3765749" y="3800203"/>
                <a:ext cx="39735" cy="39718"/>
              </a:xfrm>
              <a:custGeom>
                <a:avLst/>
                <a:gdLst/>
                <a:ahLst/>
                <a:cxnLst/>
                <a:rect l="l" t="t" r="r" b="b"/>
                <a:pathLst>
                  <a:path w="2282" h="2281" extrusionOk="0">
                    <a:moveTo>
                      <a:pt x="1162" y="125"/>
                    </a:moveTo>
                    <a:cubicBezTo>
                      <a:pt x="1659" y="125"/>
                      <a:pt x="2157" y="540"/>
                      <a:pt x="2157" y="1120"/>
                    </a:cubicBezTo>
                    <a:cubicBezTo>
                      <a:pt x="2157" y="1701"/>
                      <a:pt x="1742" y="2074"/>
                      <a:pt x="1162" y="2074"/>
                    </a:cubicBezTo>
                    <a:cubicBezTo>
                      <a:pt x="623" y="2074"/>
                      <a:pt x="167" y="1659"/>
                      <a:pt x="167" y="1120"/>
                    </a:cubicBezTo>
                    <a:cubicBezTo>
                      <a:pt x="167" y="581"/>
                      <a:pt x="581" y="125"/>
                      <a:pt x="1162" y="125"/>
                    </a:cubicBezTo>
                    <a:close/>
                    <a:moveTo>
                      <a:pt x="1162" y="1"/>
                    </a:moveTo>
                    <a:cubicBezTo>
                      <a:pt x="540" y="1"/>
                      <a:pt x="1" y="540"/>
                      <a:pt x="1" y="1162"/>
                    </a:cubicBezTo>
                    <a:cubicBezTo>
                      <a:pt x="1" y="1783"/>
                      <a:pt x="540" y="2281"/>
                      <a:pt x="1162" y="2281"/>
                    </a:cubicBezTo>
                    <a:cubicBezTo>
                      <a:pt x="1784" y="2281"/>
                      <a:pt x="2281" y="1783"/>
                      <a:pt x="2281" y="1162"/>
                    </a:cubicBezTo>
                    <a:cubicBezTo>
                      <a:pt x="2281" y="498"/>
                      <a:pt x="1825" y="1"/>
                      <a:pt x="1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16"/>
            <p:cNvSpPr/>
            <p:nvPr/>
          </p:nvSpPr>
          <p:spPr>
            <a:xfrm>
              <a:off x="3750124" y="2282761"/>
              <a:ext cx="160464" cy="147047"/>
            </a:xfrm>
            <a:custGeom>
              <a:avLst/>
              <a:gdLst/>
              <a:ahLst/>
              <a:cxnLst/>
              <a:rect l="l" t="t" r="r" b="b"/>
              <a:pathLst>
                <a:path w="8874" h="8132" extrusionOk="0">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6"/>
            <p:cNvSpPr/>
            <p:nvPr/>
          </p:nvSpPr>
          <p:spPr>
            <a:xfrm>
              <a:off x="4458379" y="2282760"/>
              <a:ext cx="76869" cy="70594"/>
            </a:xfrm>
            <a:custGeom>
              <a:avLst/>
              <a:gdLst/>
              <a:ahLst/>
              <a:cxnLst/>
              <a:rect l="l" t="t" r="r" b="b"/>
              <a:pathLst>
                <a:path w="4251" h="3904" extrusionOk="0">
                  <a:moveTo>
                    <a:pt x="981" y="0"/>
                  </a:moveTo>
                  <a:cubicBezTo>
                    <a:pt x="937" y="0"/>
                    <a:pt x="891" y="7"/>
                    <a:pt x="841" y="22"/>
                  </a:cubicBezTo>
                  <a:cubicBezTo>
                    <a:pt x="141" y="255"/>
                    <a:pt x="1" y="1470"/>
                    <a:pt x="234" y="2170"/>
                  </a:cubicBezTo>
                  <a:cubicBezTo>
                    <a:pt x="458" y="2887"/>
                    <a:pt x="1068" y="3904"/>
                    <a:pt x="1159" y="3904"/>
                  </a:cubicBezTo>
                  <a:cubicBezTo>
                    <a:pt x="1163" y="3904"/>
                    <a:pt x="1166" y="3902"/>
                    <a:pt x="1168" y="3898"/>
                  </a:cubicBezTo>
                  <a:cubicBezTo>
                    <a:pt x="2149" y="3431"/>
                    <a:pt x="4250" y="1796"/>
                    <a:pt x="3550" y="769"/>
                  </a:cubicBezTo>
                  <a:cubicBezTo>
                    <a:pt x="3433" y="613"/>
                    <a:pt x="3292" y="547"/>
                    <a:pt x="3139" y="547"/>
                  </a:cubicBezTo>
                  <a:cubicBezTo>
                    <a:pt x="2559" y="547"/>
                    <a:pt x="1810" y="1505"/>
                    <a:pt x="1588" y="2170"/>
                  </a:cubicBezTo>
                  <a:cubicBezTo>
                    <a:pt x="1632" y="1557"/>
                    <a:pt x="1635" y="0"/>
                    <a:pt x="981"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p:nvPr/>
          </p:nvSpPr>
          <p:spPr>
            <a:xfrm>
              <a:off x="4499338" y="1612738"/>
              <a:ext cx="285450" cy="246483"/>
            </a:xfrm>
            <a:custGeom>
              <a:avLst/>
              <a:gdLst/>
              <a:ahLst/>
              <a:cxnLst/>
              <a:rect l="l" t="t" r="r" b="b"/>
              <a:pathLst>
                <a:path w="15786" h="13631" extrusionOk="0">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TextBox 131">
            <a:extLst>
              <a:ext uri="{FF2B5EF4-FFF2-40B4-BE49-F238E27FC236}">
                <a16:creationId xmlns:a16="http://schemas.microsoft.com/office/drawing/2014/main" id="{CF9DB92F-BC0F-42AE-90D3-3E10BE4B5A86}"/>
              </a:ext>
            </a:extLst>
          </p:cNvPr>
          <p:cNvSpPr txBox="1"/>
          <p:nvPr/>
        </p:nvSpPr>
        <p:spPr>
          <a:xfrm>
            <a:off x="4053869" y="1455058"/>
            <a:ext cx="3908062" cy="2462213"/>
          </a:xfrm>
          <a:prstGeom prst="rect">
            <a:avLst/>
          </a:prstGeom>
          <a:noFill/>
        </p:spPr>
        <p:txBody>
          <a:bodyPr wrap="square">
            <a:spAutoFit/>
          </a:bodyPr>
          <a:lstStyle/>
          <a:p>
            <a:r>
              <a:rPr lang="en-AU" dirty="0"/>
              <a:t>In order for children to mature, parents need to communicate high and realistic expectations or standards for schoolwork and social behaviour. </a:t>
            </a:r>
          </a:p>
          <a:p>
            <a:endParaRPr lang="en-AU" dirty="0"/>
          </a:p>
          <a:p>
            <a:r>
              <a:rPr lang="en-AU" dirty="0"/>
              <a:t>These are modified upwards as children grow older. </a:t>
            </a:r>
          </a:p>
          <a:p>
            <a:endParaRPr lang="en-AU" dirty="0"/>
          </a:p>
          <a:p>
            <a:r>
              <a:rPr lang="en-AU" dirty="0"/>
              <a:t>Children left to their own devices (and time clock) to decide when they are ready to learn and relate well to others, may find themselves too far behind.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21"/>
          <p:cNvSpPr/>
          <p:nvPr/>
        </p:nvSpPr>
        <p:spPr>
          <a:xfrm rot="2832833">
            <a:off x="1109277" y="1705518"/>
            <a:ext cx="2608413" cy="2515014"/>
          </a:xfrm>
          <a:prstGeom prst="arc">
            <a:avLst>
              <a:gd name="adj1" fmla="val 16200000"/>
              <a:gd name="adj2" fmla="val 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1"/>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What will we learn in this session?</a:t>
            </a:r>
            <a:endParaRPr dirty="0"/>
          </a:p>
        </p:txBody>
      </p:sp>
      <p:sp>
        <p:nvSpPr>
          <p:cNvPr id="847" name="Google Shape;847;p21"/>
          <p:cNvSpPr/>
          <p:nvPr/>
        </p:nvSpPr>
        <p:spPr>
          <a:xfrm rot="-1796517">
            <a:off x="3425986" y="2244890"/>
            <a:ext cx="129828" cy="129828"/>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1"/>
          <p:cNvSpPr/>
          <p:nvPr/>
        </p:nvSpPr>
        <p:spPr>
          <a:xfrm rot="-899979">
            <a:off x="3581206" y="2588301"/>
            <a:ext cx="129823" cy="129823"/>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1"/>
          <p:cNvSpPr/>
          <p:nvPr/>
        </p:nvSpPr>
        <p:spPr>
          <a:xfrm>
            <a:off x="3636443" y="2931790"/>
            <a:ext cx="129900" cy="129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1"/>
          <p:cNvSpPr/>
          <p:nvPr/>
        </p:nvSpPr>
        <p:spPr>
          <a:xfrm rot="-899979">
            <a:off x="3581206" y="3275301"/>
            <a:ext cx="129823" cy="129823"/>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1"/>
          <p:cNvSpPr/>
          <p:nvPr/>
        </p:nvSpPr>
        <p:spPr>
          <a:xfrm rot="1796517">
            <a:off x="3426119" y="3618757"/>
            <a:ext cx="129828" cy="129828"/>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1"/>
          <p:cNvSpPr txBox="1"/>
          <p:nvPr/>
        </p:nvSpPr>
        <p:spPr>
          <a:xfrm>
            <a:off x="6201788" y="831645"/>
            <a:ext cx="2588444" cy="7316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1000" dirty="0">
                <a:solidFill>
                  <a:schemeClr val="dk1"/>
                </a:solidFill>
                <a:latin typeface="Roboto"/>
                <a:ea typeface="Roboto"/>
                <a:cs typeface="Roboto"/>
                <a:sym typeface="Roboto"/>
              </a:rPr>
              <a:t>The importance of parents being authoritative in their approach with their children rather than aggressive or passive.</a:t>
            </a:r>
            <a:endParaRPr sz="1000" dirty="0">
              <a:solidFill>
                <a:schemeClr val="dk1"/>
              </a:solidFill>
              <a:latin typeface="Roboto"/>
              <a:ea typeface="Roboto"/>
              <a:cs typeface="Roboto"/>
              <a:sym typeface="Roboto"/>
            </a:endParaRPr>
          </a:p>
        </p:txBody>
      </p:sp>
      <p:sp>
        <p:nvSpPr>
          <p:cNvPr id="858" name="Google Shape;858;p21"/>
          <p:cNvSpPr txBox="1"/>
          <p:nvPr/>
        </p:nvSpPr>
        <p:spPr>
          <a:xfrm>
            <a:off x="4455218" y="1176350"/>
            <a:ext cx="1345500" cy="402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Fira Sans Extra Condensed"/>
                <a:ea typeface="Fira Sans Extra Condensed"/>
                <a:cs typeface="Fira Sans Extra Condensed"/>
                <a:sym typeface="Fira Sans Extra Condensed"/>
              </a:rPr>
              <a:t>1</a:t>
            </a:r>
            <a:endParaRPr sz="1800" b="1" dirty="0">
              <a:solidFill>
                <a:schemeClr val="dk1"/>
              </a:solidFill>
              <a:latin typeface="Fira Sans Extra Condensed"/>
              <a:ea typeface="Fira Sans Extra Condensed"/>
              <a:cs typeface="Fira Sans Extra Condensed"/>
              <a:sym typeface="Fira Sans Extra Condensed"/>
            </a:endParaRPr>
          </a:p>
        </p:txBody>
      </p:sp>
      <p:sp>
        <p:nvSpPr>
          <p:cNvPr id="859" name="Google Shape;859;p21"/>
          <p:cNvSpPr txBox="1"/>
          <p:nvPr/>
        </p:nvSpPr>
        <p:spPr>
          <a:xfrm>
            <a:off x="6203255" y="1435084"/>
            <a:ext cx="2651168" cy="86415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1000" dirty="0">
                <a:solidFill>
                  <a:schemeClr val="dk1"/>
                </a:solidFill>
                <a:latin typeface="Roboto"/>
                <a:ea typeface="Roboto"/>
                <a:cs typeface="Roboto"/>
                <a:sym typeface="Roboto"/>
              </a:rPr>
              <a:t>The importance to firmly communicate realistic, high, and clear expectations to their children concerning achievement and behaviour.</a:t>
            </a:r>
            <a:endParaRPr sz="1000" dirty="0">
              <a:solidFill>
                <a:schemeClr val="dk1"/>
              </a:solidFill>
              <a:latin typeface="Roboto"/>
              <a:ea typeface="Roboto"/>
              <a:cs typeface="Roboto"/>
              <a:sym typeface="Roboto"/>
            </a:endParaRPr>
          </a:p>
        </p:txBody>
      </p:sp>
      <p:sp>
        <p:nvSpPr>
          <p:cNvPr id="860" name="Google Shape;860;p21"/>
          <p:cNvSpPr txBox="1"/>
          <p:nvPr/>
        </p:nvSpPr>
        <p:spPr>
          <a:xfrm>
            <a:off x="4466202" y="1784118"/>
            <a:ext cx="1345500" cy="4023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Fira Sans Extra Condensed"/>
                <a:ea typeface="Fira Sans Extra Condensed"/>
                <a:cs typeface="Fira Sans Extra Condensed"/>
                <a:sym typeface="Fira Sans Extra Condensed"/>
              </a:rPr>
              <a:t>2</a:t>
            </a:r>
            <a:endParaRPr sz="1800" b="1" dirty="0">
              <a:solidFill>
                <a:schemeClr val="dk1"/>
              </a:solidFill>
              <a:latin typeface="Fira Sans Extra Condensed"/>
              <a:ea typeface="Fira Sans Extra Condensed"/>
              <a:cs typeface="Fira Sans Extra Condensed"/>
              <a:sym typeface="Fira Sans Extra Condensed"/>
            </a:endParaRPr>
          </a:p>
        </p:txBody>
      </p:sp>
      <p:sp>
        <p:nvSpPr>
          <p:cNvPr id="861" name="Google Shape;861;p21"/>
          <p:cNvSpPr txBox="1"/>
          <p:nvPr/>
        </p:nvSpPr>
        <p:spPr>
          <a:xfrm>
            <a:off x="6227618" y="2180506"/>
            <a:ext cx="2651168" cy="6682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1000" dirty="0">
                <a:solidFill>
                  <a:schemeClr val="dk1"/>
                </a:solidFill>
                <a:latin typeface="Roboto"/>
                <a:ea typeface="Roboto"/>
                <a:cs typeface="Roboto"/>
                <a:sym typeface="Roboto"/>
              </a:rPr>
              <a:t>Setting home rules and consequences can help them help their children achieve high standards and make good behavioural choices.</a:t>
            </a:r>
            <a:endParaRPr sz="1000" dirty="0">
              <a:solidFill>
                <a:schemeClr val="dk1"/>
              </a:solidFill>
              <a:latin typeface="Roboto"/>
              <a:ea typeface="Roboto"/>
              <a:cs typeface="Roboto"/>
              <a:sym typeface="Roboto"/>
            </a:endParaRPr>
          </a:p>
        </p:txBody>
      </p:sp>
      <p:sp>
        <p:nvSpPr>
          <p:cNvPr id="862" name="Google Shape;862;p21"/>
          <p:cNvSpPr txBox="1"/>
          <p:nvPr/>
        </p:nvSpPr>
        <p:spPr>
          <a:xfrm>
            <a:off x="4441340" y="2409728"/>
            <a:ext cx="1345500" cy="4023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Fira Sans Extra Condensed"/>
                <a:ea typeface="Fira Sans Extra Condensed"/>
                <a:cs typeface="Fira Sans Extra Condensed"/>
                <a:sym typeface="Fira Sans Extra Condensed"/>
              </a:rPr>
              <a:t>3</a:t>
            </a:r>
            <a:endParaRPr sz="1800" b="1" dirty="0">
              <a:solidFill>
                <a:schemeClr val="dk1"/>
              </a:solidFill>
              <a:latin typeface="Fira Sans Extra Condensed"/>
              <a:ea typeface="Fira Sans Extra Condensed"/>
              <a:cs typeface="Fira Sans Extra Condensed"/>
              <a:sym typeface="Fira Sans Extra Condensed"/>
            </a:endParaRPr>
          </a:p>
        </p:txBody>
      </p:sp>
      <p:sp>
        <p:nvSpPr>
          <p:cNvPr id="863" name="Google Shape;863;p21"/>
          <p:cNvSpPr txBox="1"/>
          <p:nvPr/>
        </p:nvSpPr>
        <p:spPr>
          <a:xfrm>
            <a:off x="6201788" y="2844335"/>
            <a:ext cx="2484900" cy="493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1000" dirty="0">
                <a:solidFill>
                  <a:schemeClr val="tx1"/>
                </a:solidFill>
                <a:latin typeface="Roboto"/>
                <a:ea typeface="Roboto"/>
                <a:cs typeface="Roboto"/>
                <a:sym typeface="Roboto"/>
              </a:rPr>
              <a:t>The importance of being consistent and</a:t>
            </a:r>
          </a:p>
          <a:p>
            <a:pPr marL="0" lvl="0" indent="0" algn="l" rtl="0">
              <a:spcBef>
                <a:spcPts val="0"/>
              </a:spcBef>
              <a:spcAft>
                <a:spcPts val="0"/>
              </a:spcAft>
              <a:buNone/>
            </a:pPr>
            <a:r>
              <a:rPr lang="en-AU" sz="1000" dirty="0">
                <a:solidFill>
                  <a:schemeClr val="tx1"/>
                </a:solidFill>
                <a:latin typeface="Roboto"/>
                <a:ea typeface="Roboto"/>
                <a:cs typeface="Roboto"/>
                <a:sym typeface="Roboto"/>
              </a:rPr>
              <a:t>persistent in enforcing rules.</a:t>
            </a:r>
            <a:endParaRPr sz="1000" dirty="0">
              <a:solidFill>
                <a:schemeClr val="tx1"/>
              </a:solidFill>
              <a:latin typeface="Roboto"/>
              <a:ea typeface="Roboto"/>
              <a:cs typeface="Roboto"/>
              <a:sym typeface="Roboto"/>
            </a:endParaRPr>
          </a:p>
        </p:txBody>
      </p:sp>
      <p:sp>
        <p:nvSpPr>
          <p:cNvPr id="864" name="Google Shape;864;p21"/>
          <p:cNvSpPr txBox="1"/>
          <p:nvPr/>
        </p:nvSpPr>
        <p:spPr>
          <a:xfrm>
            <a:off x="4433062" y="3059562"/>
            <a:ext cx="1345500" cy="4023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dk1"/>
                </a:solidFill>
                <a:latin typeface="Fira Sans Extra Condensed"/>
                <a:ea typeface="Fira Sans Extra Condensed"/>
                <a:cs typeface="Fira Sans Extra Condensed"/>
                <a:sym typeface="Fira Sans Extra Condensed"/>
              </a:rPr>
              <a:t>4</a:t>
            </a:r>
            <a:endParaRPr sz="1800" b="1" dirty="0">
              <a:solidFill>
                <a:schemeClr val="dk1"/>
              </a:solidFill>
              <a:latin typeface="Fira Sans Extra Condensed"/>
              <a:ea typeface="Fira Sans Extra Condensed"/>
              <a:cs typeface="Fira Sans Extra Condensed"/>
              <a:sym typeface="Fira Sans Extra Condensed"/>
            </a:endParaRPr>
          </a:p>
        </p:txBody>
      </p:sp>
      <p:sp>
        <p:nvSpPr>
          <p:cNvPr id="865" name="Google Shape;865;p21"/>
          <p:cNvSpPr txBox="1"/>
          <p:nvPr/>
        </p:nvSpPr>
        <p:spPr>
          <a:xfrm>
            <a:off x="6222853" y="3314347"/>
            <a:ext cx="2611972" cy="59761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AU" sz="1000" dirty="0">
                <a:solidFill>
                  <a:schemeClr val="tx1"/>
                </a:solidFill>
                <a:latin typeface="Roboto"/>
                <a:ea typeface="Roboto"/>
                <a:cs typeface="Roboto"/>
                <a:sym typeface="Roboto"/>
              </a:rPr>
              <a:t>The importance of accepting their children</a:t>
            </a:r>
          </a:p>
          <a:p>
            <a:pPr marL="0" lvl="0" indent="0" algn="l" rtl="0">
              <a:spcBef>
                <a:spcPts val="0"/>
              </a:spcBef>
              <a:spcAft>
                <a:spcPts val="0"/>
              </a:spcAft>
              <a:buNone/>
            </a:pPr>
            <a:r>
              <a:rPr lang="en-AU" sz="1000" dirty="0">
                <a:solidFill>
                  <a:schemeClr val="tx1"/>
                </a:solidFill>
                <a:latin typeface="Roboto"/>
                <a:ea typeface="Roboto"/>
                <a:cs typeface="Roboto"/>
                <a:sym typeface="Roboto"/>
              </a:rPr>
              <a:t>when their children do not live up to ’parents’ expectations concerning achievement and behaviour.</a:t>
            </a:r>
            <a:endParaRPr sz="1000" dirty="0">
              <a:solidFill>
                <a:schemeClr val="tx1"/>
              </a:solidFill>
              <a:latin typeface="Roboto"/>
              <a:ea typeface="Roboto"/>
              <a:cs typeface="Roboto"/>
              <a:sym typeface="Roboto"/>
            </a:endParaRPr>
          </a:p>
        </p:txBody>
      </p:sp>
      <p:sp>
        <p:nvSpPr>
          <p:cNvPr id="866" name="Google Shape;866;p21"/>
          <p:cNvSpPr txBox="1"/>
          <p:nvPr/>
        </p:nvSpPr>
        <p:spPr>
          <a:xfrm>
            <a:off x="4433036" y="3665114"/>
            <a:ext cx="1345500" cy="4023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AU" sz="1800" b="1" dirty="0">
                <a:solidFill>
                  <a:schemeClr val="dk1"/>
                </a:solidFill>
                <a:latin typeface="Fira Sans Extra Condensed"/>
                <a:ea typeface="Fira Sans Extra Condensed"/>
                <a:cs typeface="Fira Sans Extra Condensed"/>
                <a:sym typeface="Fira Sans Extra Condensed"/>
              </a:rPr>
              <a:t>5</a:t>
            </a:r>
            <a:endParaRPr sz="1800" b="1" dirty="0">
              <a:solidFill>
                <a:schemeClr val="dk1"/>
              </a:solidFill>
              <a:latin typeface="Fira Sans Extra Condensed"/>
              <a:ea typeface="Fira Sans Extra Condensed"/>
              <a:cs typeface="Fira Sans Extra Condensed"/>
              <a:sym typeface="Fira Sans Extra Condensed"/>
            </a:endParaRPr>
          </a:p>
        </p:txBody>
      </p:sp>
      <p:grpSp>
        <p:nvGrpSpPr>
          <p:cNvPr id="872" name="Google Shape;872;p21"/>
          <p:cNvGrpSpPr/>
          <p:nvPr/>
        </p:nvGrpSpPr>
        <p:grpSpPr>
          <a:xfrm>
            <a:off x="386913" y="1974484"/>
            <a:ext cx="2793626" cy="2161099"/>
            <a:chOff x="386913" y="1974484"/>
            <a:chExt cx="2793626" cy="2161099"/>
          </a:xfrm>
        </p:grpSpPr>
        <p:sp>
          <p:nvSpPr>
            <p:cNvPr id="873" name="Google Shape;873;p21"/>
            <p:cNvSpPr/>
            <p:nvPr/>
          </p:nvSpPr>
          <p:spPr>
            <a:xfrm>
              <a:off x="971625" y="2093920"/>
              <a:ext cx="517672" cy="502417"/>
            </a:xfrm>
            <a:custGeom>
              <a:avLst/>
              <a:gdLst/>
              <a:ahLst/>
              <a:cxnLst/>
              <a:rect l="l" t="t" r="r" b="b"/>
              <a:pathLst>
                <a:path w="17273" h="16764" extrusionOk="0">
                  <a:moveTo>
                    <a:pt x="0" y="1"/>
                  </a:moveTo>
                  <a:lnTo>
                    <a:pt x="0" y="16763"/>
                  </a:lnTo>
                  <a:lnTo>
                    <a:pt x="17273" y="16763"/>
                  </a:lnTo>
                  <a:lnTo>
                    <a:pt x="17273"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1"/>
            <p:cNvSpPr/>
            <p:nvPr/>
          </p:nvSpPr>
          <p:spPr>
            <a:xfrm>
              <a:off x="1031625" y="2150983"/>
              <a:ext cx="398841" cy="387692"/>
            </a:xfrm>
            <a:custGeom>
              <a:avLst/>
              <a:gdLst/>
              <a:ahLst/>
              <a:cxnLst/>
              <a:rect l="l" t="t" r="r" b="b"/>
              <a:pathLst>
                <a:path w="13308" h="12936" extrusionOk="0">
                  <a:moveTo>
                    <a:pt x="0" y="1"/>
                  </a:moveTo>
                  <a:lnTo>
                    <a:pt x="0" y="12936"/>
                  </a:lnTo>
                  <a:lnTo>
                    <a:pt x="13308" y="12936"/>
                  </a:lnTo>
                  <a:lnTo>
                    <a:pt x="13308" y="1"/>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1"/>
            <p:cNvSpPr/>
            <p:nvPr/>
          </p:nvSpPr>
          <p:spPr>
            <a:xfrm>
              <a:off x="1031625" y="2150983"/>
              <a:ext cx="15315" cy="387692"/>
            </a:xfrm>
            <a:custGeom>
              <a:avLst/>
              <a:gdLst/>
              <a:ahLst/>
              <a:cxnLst/>
              <a:rect l="l" t="t" r="r" b="b"/>
              <a:pathLst>
                <a:path w="511" h="12936" extrusionOk="0">
                  <a:moveTo>
                    <a:pt x="0" y="1"/>
                  </a:moveTo>
                  <a:lnTo>
                    <a:pt x="0" y="12936"/>
                  </a:lnTo>
                  <a:lnTo>
                    <a:pt x="511" y="12936"/>
                  </a:lnTo>
                  <a:lnTo>
                    <a:pt x="511"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1"/>
            <p:cNvSpPr/>
            <p:nvPr/>
          </p:nvSpPr>
          <p:spPr>
            <a:xfrm>
              <a:off x="1117488" y="2243919"/>
              <a:ext cx="223576" cy="203886"/>
            </a:xfrm>
            <a:custGeom>
              <a:avLst/>
              <a:gdLst/>
              <a:ahLst/>
              <a:cxnLst/>
              <a:rect l="l" t="t" r="r" b="b"/>
              <a:pathLst>
                <a:path w="7460" h="6803" extrusionOk="0">
                  <a:moveTo>
                    <a:pt x="3828" y="1"/>
                  </a:moveTo>
                  <a:cubicBezTo>
                    <a:pt x="982" y="217"/>
                    <a:pt x="1" y="3083"/>
                    <a:pt x="884" y="5006"/>
                  </a:cubicBezTo>
                  <a:cubicBezTo>
                    <a:pt x="1437" y="6214"/>
                    <a:pt x="2660" y="6802"/>
                    <a:pt x="3893" y="6802"/>
                  </a:cubicBezTo>
                  <a:cubicBezTo>
                    <a:pt x="5506" y="6802"/>
                    <a:pt x="7136" y="5795"/>
                    <a:pt x="7303" y="3848"/>
                  </a:cubicBezTo>
                  <a:cubicBezTo>
                    <a:pt x="7460" y="2101"/>
                    <a:pt x="6223" y="1"/>
                    <a:pt x="382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1"/>
            <p:cNvSpPr/>
            <p:nvPr/>
          </p:nvSpPr>
          <p:spPr>
            <a:xfrm>
              <a:off x="1127587" y="2223300"/>
              <a:ext cx="42887" cy="35425"/>
            </a:xfrm>
            <a:custGeom>
              <a:avLst/>
              <a:gdLst/>
              <a:ahLst/>
              <a:cxnLst/>
              <a:rect l="l" t="t" r="r" b="b"/>
              <a:pathLst>
                <a:path w="1431" h="1182" extrusionOk="0">
                  <a:moveTo>
                    <a:pt x="274" y="1"/>
                  </a:moveTo>
                  <a:cubicBezTo>
                    <a:pt x="141" y="1"/>
                    <a:pt x="1" y="202"/>
                    <a:pt x="76" y="296"/>
                  </a:cubicBezTo>
                  <a:cubicBezTo>
                    <a:pt x="253" y="493"/>
                    <a:pt x="370" y="669"/>
                    <a:pt x="567" y="826"/>
                  </a:cubicBezTo>
                  <a:cubicBezTo>
                    <a:pt x="743" y="1003"/>
                    <a:pt x="940" y="1180"/>
                    <a:pt x="1175" y="1180"/>
                  </a:cubicBezTo>
                  <a:cubicBezTo>
                    <a:pt x="1201" y="1180"/>
                    <a:pt x="1223" y="1182"/>
                    <a:pt x="1242" y="1182"/>
                  </a:cubicBezTo>
                  <a:cubicBezTo>
                    <a:pt x="1280" y="1182"/>
                    <a:pt x="1306" y="1173"/>
                    <a:pt x="1332" y="1121"/>
                  </a:cubicBezTo>
                  <a:cubicBezTo>
                    <a:pt x="1430" y="866"/>
                    <a:pt x="1214" y="512"/>
                    <a:pt x="999" y="336"/>
                  </a:cubicBezTo>
                  <a:cubicBezTo>
                    <a:pt x="783" y="139"/>
                    <a:pt x="586" y="41"/>
                    <a:pt x="292" y="2"/>
                  </a:cubicBezTo>
                  <a:cubicBezTo>
                    <a:pt x="286" y="1"/>
                    <a:pt x="280" y="1"/>
                    <a:pt x="274"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1"/>
            <p:cNvSpPr/>
            <p:nvPr/>
          </p:nvSpPr>
          <p:spPr>
            <a:xfrm>
              <a:off x="1188665" y="2190633"/>
              <a:ext cx="26523" cy="44895"/>
            </a:xfrm>
            <a:custGeom>
              <a:avLst/>
              <a:gdLst/>
              <a:ahLst/>
              <a:cxnLst/>
              <a:rect l="l" t="t" r="r" b="b"/>
              <a:pathLst>
                <a:path w="885" h="1498" extrusionOk="0">
                  <a:moveTo>
                    <a:pt x="168" y="0"/>
                  </a:moveTo>
                  <a:cubicBezTo>
                    <a:pt x="90" y="0"/>
                    <a:pt x="15" y="65"/>
                    <a:pt x="1" y="150"/>
                  </a:cubicBezTo>
                  <a:cubicBezTo>
                    <a:pt x="1" y="405"/>
                    <a:pt x="99" y="641"/>
                    <a:pt x="197" y="896"/>
                  </a:cubicBezTo>
                  <a:cubicBezTo>
                    <a:pt x="276" y="1092"/>
                    <a:pt x="374" y="1386"/>
                    <a:pt x="570" y="1485"/>
                  </a:cubicBezTo>
                  <a:cubicBezTo>
                    <a:pt x="586" y="1493"/>
                    <a:pt x="609" y="1497"/>
                    <a:pt x="632" y="1497"/>
                  </a:cubicBezTo>
                  <a:cubicBezTo>
                    <a:pt x="664" y="1497"/>
                    <a:pt x="696" y="1488"/>
                    <a:pt x="707" y="1465"/>
                  </a:cubicBezTo>
                  <a:cubicBezTo>
                    <a:pt x="884" y="1288"/>
                    <a:pt x="806" y="935"/>
                    <a:pt x="747" y="719"/>
                  </a:cubicBezTo>
                  <a:cubicBezTo>
                    <a:pt x="668" y="444"/>
                    <a:pt x="492" y="189"/>
                    <a:pt x="256" y="32"/>
                  </a:cubicBezTo>
                  <a:cubicBezTo>
                    <a:pt x="229" y="10"/>
                    <a:pt x="198" y="0"/>
                    <a:pt x="168"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1"/>
            <p:cNvSpPr/>
            <p:nvPr/>
          </p:nvSpPr>
          <p:spPr>
            <a:xfrm>
              <a:off x="1092193" y="2267206"/>
              <a:ext cx="45914" cy="22328"/>
            </a:xfrm>
            <a:custGeom>
              <a:avLst/>
              <a:gdLst/>
              <a:ahLst/>
              <a:cxnLst/>
              <a:rect l="l" t="t" r="r" b="b"/>
              <a:pathLst>
                <a:path w="1532" h="745" extrusionOk="0">
                  <a:moveTo>
                    <a:pt x="545" y="1"/>
                  </a:moveTo>
                  <a:cubicBezTo>
                    <a:pt x="452" y="1"/>
                    <a:pt x="361" y="10"/>
                    <a:pt x="276" y="29"/>
                  </a:cubicBezTo>
                  <a:cubicBezTo>
                    <a:pt x="1" y="107"/>
                    <a:pt x="60" y="441"/>
                    <a:pt x="276" y="519"/>
                  </a:cubicBezTo>
                  <a:cubicBezTo>
                    <a:pt x="472" y="598"/>
                    <a:pt x="688" y="598"/>
                    <a:pt x="884" y="657"/>
                  </a:cubicBezTo>
                  <a:cubicBezTo>
                    <a:pt x="1002" y="709"/>
                    <a:pt x="1111" y="744"/>
                    <a:pt x="1229" y="744"/>
                  </a:cubicBezTo>
                  <a:cubicBezTo>
                    <a:pt x="1288" y="744"/>
                    <a:pt x="1349" y="735"/>
                    <a:pt x="1414" y="716"/>
                  </a:cubicBezTo>
                  <a:cubicBezTo>
                    <a:pt x="1473" y="696"/>
                    <a:pt x="1532" y="618"/>
                    <a:pt x="1512" y="539"/>
                  </a:cubicBezTo>
                  <a:cubicBezTo>
                    <a:pt x="1369" y="173"/>
                    <a:pt x="942" y="1"/>
                    <a:pt x="545"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1"/>
            <p:cNvSpPr/>
            <p:nvPr/>
          </p:nvSpPr>
          <p:spPr>
            <a:xfrm>
              <a:off x="1256906" y="2190034"/>
              <a:ext cx="22208" cy="43187"/>
            </a:xfrm>
            <a:custGeom>
              <a:avLst/>
              <a:gdLst/>
              <a:ahLst/>
              <a:cxnLst/>
              <a:rect l="l" t="t" r="r" b="b"/>
              <a:pathLst>
                <a:path w="741" h="1441" extrusionOk="0">
                  <a:moveTo>
                    <a:pt x="623" y="0"/>
                  </a:moveTo>
                  <a:cubicBezTo>
                    <a:pt x="598" y="0"/>
                    <a:pt x="573" y="10"/>
                    <a:pt x="550" y="32"/>
                  </a:cubicBezTo>
                  <a:cubicBezTo>
                    <a:pt x="393" y="170"/>
                    <a:pt x="256" y="327"/>
                    <a:pt x="158" y="543"/>
                  </a:cubicBezTo>
                  <a:cubicBezTo>
                    <a:pt x="79" y="739"/>
                    <a:pt x="1" y="1033"/>
                    <a:pt x="60" y="1230"/>
                  </a:cubicBezTo>
                  <a:cubicBezTo>
                    <a:pt x="81" y="1371"/>
                    <a:pt x="182" y="1440"/>
                    <a:pt x="290" y="1440"/>
                  </a:cubicBezTo>
                  <a:cubicBezTo>
                    <a:pt x="377" y="1440"/>
                    <a:pt x="469" y="1396"/>
                    <a:pt x="531" y="1308"/>
                  </a:cubicBezTo>
                  <a:cubicBezTo>
                    <a:pt x="629" y="1151"/>
                    <a:pt x="648" y="935"/>
                    <a:pt x="668" y="739"/>
                  </a:cubicBezTo>
                  <a:cubicBezTo>
                    <a:pt x="688" y="543"/>
                    <a:pt x="688" y="327"/>
                    <a:pt x="727" y="131"/>
                  </a:cubicBezTo>
                  <a:cubicBezTo>
                    <a:pt x="741" y="60"/>
                    <a:pt x="685" y="0"/>
                    <a:pt x="623"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1"/>
            <p:cNvSpPr/>
            <p:nvPr/>
          </p:nvSpPr>
          <p:spPr>
            <a:xfrm>
              <a:off x="1075740" y="2319503"/>
              <a:ext cx="47682" cy="19990"/>
            </a:xfrm>
            <a:custGeom>
              <a:avLst/>
              <a:gdLst/>
              <a:ahLst/>
              <a:cxnLst/>
              <a:rect l="l" t="t" r="r" b="b"/>
              <a:pathLst>
                <a:path w="1591" h="667" extrusionOk="0">
                  <a:moveTo>
                    <a:pt x="573" y="0"/>
                  </a:moveTo>
                  <a:cubicBezTo>
                    <a:pt x="344" y="0"/>
                    <a:pt x="36" y="83"/>
                    <a:pt x="20" y="325"/>
                  </a:cubicBezTo>
                  <a:cubicBezTo>
                    <a:pt x="0" y="639"/>
                    <a:pt x="452" y="619"/>
                    <a:pt x="648" y="639"/>
                  </a:cubicBezTo>
                  <a:cubicBezTo>
                    <a:pt x="787" y="648"/>
                    <a:pt x="921" y="666"/>
                    <a:pt x="1053" y="666"/>
                  </a:cubicBezTo>
                  <a:cubicBezTo>
                    <a:pt x="1201" y="666"/>
                    <a:pt x="1347" y="644"/>
                    <a:pt x="1492" y="561"/>
                  </a:cubicBezTo>
                  <a:cubicBezTo>
                    <a:pt x="1571" y="521"/>
                    <a:pt x="1590" y="384"/>
                    <a:pt x="1512" y="325"/>
                  </a:cubicBezTo>
                  <a:cubicBezTo>
                    <a:pt x="1315" y="70"/>
                    <a:pt x="1001" y="31"/>
                    <a:pt x="707" y="11"/>
                  </a:cubicBezTo>
                  <a:cubicBezTo>
                    <a:pt x="668" y="4"/>
                    <a:pt x="623" y="0"/>
                    <a:pt x="573"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1"/>
            <p:cNvSpPr/>
            <p:nvPr/>
          </p:nvSpPr>
          <p:spPr>
            <a:xfrm>
              <a:off x="1086319" y="2376056"/>
              <a:ext cx="42977" cy="26134"/>
            </a:xfrm>
            <a:custGeom>
              <a:avLst/>
              <a:gdLst/>
              <a:ahLst/>
              <a:cxnLst/>
              <a:rect l="l" t="t" r="r" b="b"/>
              <a:pathLst>
                <a:path w="1434" h="872" extrusionOk="0">
                  <a:moveTo>
                    <a:pt x="1097" y="1"/>
                  </a:moveTo>
                  <a:cubicBezTo>
                    <a:pt x="680" y="1"/>
                    <a:pt x="330" y="276"/>
                    <a:pt x="79" y="617"/>
                  </a:cubicBezTo>
                  <a:cubicBezTo>
                    <a:pt x="1" y="715"/>
                    <a:pt x="99" y="872"/>
                    <a:pt x="236" y="872"/>
                  </a:cubicBezTo>
                  <a:cubicBezTo>
                    <a:pt x="668" y="813"/>
                    <a:pt x="1119" y="636"/>
                    <a:pt x="1355" y="244"/>
                  </a:cubicBezTo>
                  <a:cubicBezTo>
                    <a:pt x="1433" y="126"/>
                    <a:pt x="1335" y="8"/>
                    <a:pt x="1218" y="8"/>
                  </a:cubicBezTo>
                  <a:cubicBezTo>
                    <a:pt x="1177" y="3"/>
                    <a:pt x="1137" y="1"/>
                    <a:pt x="1097"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1"/>
            <p:cNvSpPr/>
            <p:nvPr/>
          </p:nvSpPr>
          <p:spPr>
            <a:xfrm>
              <a:off x="1111614" y="2429822"/>
              <a:ext cx="41209" cy="34795"/>
            </a:xfrm>
            <a:custGeom>
              <a:avLst/>
              <a:gdLst/>
              <a:ahLst/>
              <a:cxnLst/>
              <a:rect l="l" t="t" r="r" b="b"/>
              <a:pathLst>
                <a:path w="1375" h="1161" extrusionOk="0">
                  <a:moveTo>
                    <a:pt x="1218" y="0"/>
                  </a:moveTo>
                  <a:cubicBezTo>
                    <a:pt x="923" y="59"/>
                    <a:pt x="707" y="177"/>
                    <a:pt x="491" y="373"/>
                  </a:cubicBezTo>
                  <a:cubicBezTo>
                    <a:pt x="295" y="550"/>
                    <a:pt x="118" y="687"/>
                    <a:pt x="20" y="962"/>
                  </a:cubicBezTo>
                  <a:cubicBezTo>
                    <a:pt x="1" y="1060"/>
                    <a:pt x="59" y="1139"/>
                    <a:pt x="138" y="1159"/>
                  </a:cubicBezTo>
                  <a:cubicBezTo>
                    <a:pt x="160" y="1160"/>
                    <a:pt x="181" y="1161"/>
                    <a:pt x="202" y="1161"/>
                  </a:cubicBezTo>
                  <a:cubicBezTo>
                    <a:pt x="433" y="1161"/>
                    <a:pt x="645" y="1065"/>
                    <a:pt x="825" y="903"/>
                  </a:cubicBezTo>
                  <a:cubicBezTo>
                    <a:pt x="943" y="805"/>
                    <a:pt x="1041" y="687"/>
                    <a:pt x="1119" y="570"/>
                  </a:cubicBezTo>
                  <a:cubicBezTo>
                    <a:pt x="1198" y="452"/>
                    <a:pt x="1276" y="314"/>
                    <a:pt x="1316" y="197"/>
                  </a:cubicBezTo>
                  <a:cubicBezTo>
                    <a:pt x="1375" y="99"/>
                    <a:pt x="1316" y="0"/>
                    <a:pt x="1218"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1"/>
            <p:cNvSpPr/>
            <p:nvPr/>
          </p:nvSpPr>
          <p:spPr>
            <a:xfrm>
              <a:off x="1176917" y="2453948"/>
              <a:ext cx="28861" cy="46424"/>
            </a:xfrm>
            <a:custGeom>
              <a:avLst/>
              <a:gdLst/>
              <a:ahLst/>
              <a:cxnLst/>
              <a:rect l="l" t="t" r="r" b="b"/>
              <a:pathLst>
                <a:path w="963" h="1549" extrusionOk="0">
                  <a:moveTo>
                    <a:pt x="724" y="0"/>
                  </a:moveTo>
                  <a:cubicBezTo>
                    <a:pt x="682" y="0"/>
                    <a:pt x="638" y="20"/>
                    <a:pt x="609" y="59"/>
                  </a:cubicBezTo>
                  <a:cubicBezTo>
                    <a:pt x="334" y="432"/>
                    <a:pt x="0" y="883"/>
                    <a:pt x="138" y="1374"/>
                  </a:cubicBezTo>
                  <a:cubicBezTo>
                    <a:pt x="174" y="1484"/>
                    <a:pt x="271" y="1548"/>
                    <a:pt x="378" y="1548"/>
                  </a:cubicBezTo>
                  <a:cubicBezTo>
                    <a:pt x="442" y="1548"/>
                    <a:pt x="510" y="1524"/>
                    <a:pt x="570" y="1472"/>
                  </a:cubicBezTo>
                  <a:cubicBezTo>
                    <a:pt x="766" y="1296"/>
                    <a:pt x="825" y="982"/>
                    <a:pt x="884" y="746"/>
                  </a:cubicBezTo>
                  <a:cubicBezTo>
                    <a:pt x="923" y="530"/>
                    <a:pt x="962" y="255"/>
                    <a:pt x="825" y="59"/>
                  </a:cubicBezTo>
                  <a:cubicBezTo>
                    <a:pt x="805" y="20"/>
                    <a:pt x="766" y="0"/>
                    <a:pt x="724"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1"/>
            <p:cNvSpPr/>
            <p:nvPr/>
          </p:nvSpPr>
          <p:spPr>
            <a:xfrm>
              <a:off x="1258675" y="2451071"/>
              <a:ext cx="24156" cy="48491"/>
            </a:xfrm>
            <a:custGeom>
              <a:avLst/>
              <a:gdLst/>
              <a:ahLst/>
              <a:cxnLst/>
              <a:rect l="l" t="t" r="r" b="b"/>
              <a:pathLst>
                <a:path w="806" h="1618" extrusionOk="0">
                  <a:moveTo>
                    <a:pt x="266" y="0"/>
                  </a:moveTo>
                  <a:cubicBezTo>
                    <a:pt x="217" y="0"/>
                    <a:pt x="169" y="25"/>
                    <a:pt x="138" y="77"/>
                  </a:cubicBezTo>
                  <a:cubicBezTo>
                    <a:pt x="20" y="332"/>
                    <a:pt x="1" y="567"/>
                    <a:pt x="40" y="842"/>
                  </a:cubicBezTo>
                  <a:cubicBezTo>
                    <a:pt x="59" y="1058"/>
                    <a:pt x="138" y="1411"/>
                    <a:pt x="315" y="1549"/>
                  </a:cubicBezTo>
                  <a:cubicBezTo>
                    <a:pt x="369" y="1594"/>
                    <a:pt x="435" y="1618"/>
                    <a:pt x="498" y="1618"/>
                  </a:cubicBezTo>
                  <a:cubicBezTo>
                    <a:pt x="574" y="1618"/>
                    <a:pt x="645" y="1584"/>
                    <a:pt x="688" y="1509"/>
                  </a:cubicBezTo>
                  <a:cubicBezTo>
                    <a:pt x="805" y="1274"/>
                    <a:pt x="727" y="960"/>
                    <a:pt x="707" y="744"/>
                  </a:cubicBezTo>
                  <a:cubicBezTo>
                    <a:pt x="688" y="469"/>
                    <a:pt x="550" y="253"/>
                    <a:pt x="393" y="57"/>
                  </a:cubicBezTo>
                  <a:cubicBezTo>
                    <a:pt x="356" y="20"/>
                    <a:pt x="310" y="0"/>
                    <a:pt x="266"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1"/>
            <p:cNvSpPr/>
            <p:nvPr/>
          </p:nvSpPr>
          <p:spPr>
            <a:xfrm>
              <a:off x="1315947" y="2420262"/>
              <a:ext cx="40400" cy="29101"/>
            </a:xfrm>
            <a:custGeom>
              <a:avLst/>
              <a:gdLst/>
              <a:ahLst/>
              <a:cxnLst/>
              <a:rect l="l" t="t" r="r" b="b"/>
              <a:pathLst>
                <a:path w="1348" h="971" extrusionOk="0">
                  <a:moveTo>
                    <a:pt x="129" y="0"/>
                  </a:moveTo>
                  <a:cubicBezTo>
                    <a:pt x="62" y="0"/>
                    <a:pt x="0" y="38"/>
                    <a:pt x="33" y="104"/>
                  </a:cubicBezTo>
                  <a:cubicBezTo>
                    <a:pt x="33" y="241"/>
                    <a:pt x="33" y="339"/>
                    <a:pt x="92" y="476"/>
                  </a:cubicBezTo>
                  <a:cubicBezTo>
                    <a:pt x="151" y="594"/>
                    <a:pt x="268" y="692"/>
                    <a:pt x="366" y="771"/>
                  </a:cubicBezTo>
                  <a:cubicBezTo>
                    <a:pt x="539" y="909"/>
                    <a:pt x="756" y="971"/>
                    <a:pt x="979" y="971"/>
                  </a:cubicBezTo>
                  <a:cubicBezTo>
                    <a:pt x="1010" y="971"/>
                    <a:pt x="1042" y="970"/>
                    <a:pt x="1073" y="967"/>
                  </a:cubicBezTo>
                  <a:cubicBezTo>
                    <a:pt x="1250" y="967"/>
                    <a:pt x="1348" y="712"/>
                    <a:pt x="1171" y="614"/>
                  </a:cubicBezTo>
                  <a:cubicBezTo>
                    <a:pt x="1034" y="516"/>
                    <a:pt x="877" y="398"/>
                    <a:pt x="739" y="280"/>
                  </a:cubicBezTo>
                  <a:cubicBezTo>
                    <a:pt x="661" y="202"/>
                    <a:pt x="563" y="123"/>
                    <a:pt x="465" y="84"/>
                  </a:cubicBezTo>
                  <a:cubicBezTo>
                    <a:pt x="366" y="25"/>
                    <a:pt x="268" y="25"/>
                    <a:pt x="170" y="5"/>
                  </a:cubicBezTo>
                  <a:cubicBezTo>
                    <a:pt x="157" y="2"/>
                    <a:pt x="143" y="0"/>
                    <a:pt x="12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1"/>
            <p:cNvSpPr/>
            <p:nvPr/>
          </p:nvSpPr>
          <p:spPr>
            <a:xfrm>
              <a:off x="1343968" y="2363619"/>
              <a:ext cx="43576" cy="26883"/>
            </a:xfrm>
            <a:custGeom>
              <a:avLst/>
              <a:gdLst/>
              <a:ahLst/>
              <a:cxnLst/>
              <a:rect l="l" t="t" r="r" b="b"/>
              <a:pathLst>
                <a:path w="1454" h="897" extrusionOk="0">
                  <a:moveTo>
                    <a:pt x="489" y="0"/>
                  </a:moveTo>
                  <a:cubicBezTo>
                    <a:pt x="415" y="0"/>
                    <a:pt x="343" y="10"/>
                    <a:pt x="275" y="31"/>
                  </a:cubicBezTo>
                  <a:cubicBezTo>
                    <a:pt x="118" y="70"/>
                    <a:pt x="1" y="266"/>
                    <a:pt x="99" y="404"/>
                  </a:cubicBezTo>
                  <a:cubicBezTo>
                    <a:pt x="275" y="639"/>
                    <a:pt x="491" y="659"/>
                    <a:pt x="727" y="757"/>
                  </a:cubicBezTo>
                  <a:cubicBezTo>
                    <a:pt x="888" y="811"/>
                    <a:pt x="1065" y="897"/>
                    <a:pt x="1229" y="897"/>
                  </a:cubicBezTo>
                  <a:cubicBezTo>
                    <a:pt x="1245" y="897"/>
                    <a:pt x="1261" y="896"/>
                    <a:pt x="1277" y="894"/>
                  </a:cubicBezTo>
                  <a:cubicBezTo>
                    <a:pt x="1316" y="894"/>
                    <a:pt x="1355" y="835"/>
                    <a:pt x="1375" y="796"/>
                  </a:cubicBezTo>
                  <a:cubicBezTo>
                    <a:pt x="1453" y="561"/>
                    <a:pt x="1257" y="325"/>
                    <a:pt x="1080" y="207"/>
                  </a:cubicBezTo>
                  <a:cubicBezTo>
                    <a:pt x="921" y="77"/>
                    <a:pt x="698" y="0"/>
                    <a:pt x="48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1"/>
            <p:cNvSpPr/>
            <p:nvPr/>
          </p:nvSpPr>
          <p:spPr>
            <a:xfrm>
              <a:off x="1342200" y="2296816"/>
              <a:ext cx="42797" cy="25624"/>
            </a:xfrm>
            <a:custGeom>
              <a:avLst/>
              <a:gdLst/>
              <a:ahLst/>
              <a:cxnLst/>
              <a:rect l="l" t="t" r="r" b="b"/>
              <a:pathLst>
                <a:path w="1428" h="855" extrusionOk="0">
                  <a:moveTo>
                    <a:pt x="1163" y="1"/>
                  </a:moveTo>
                  <a:cubicBezTo>
                    <a:pt x="1155" y="1"/>
                    <a:pt x="1147" y="1"/>
                    <a:pt x="1139" y="2"/>
                  </a:cubicBezTo>
                  <a:cubicBezTo>
                    <a:pt x="884" y="42"/>
                    <a:pt x="668" y="81"/>
                    <a:pt x="433" y="140"/>
                  </a:cubicBezTo>
                  <a:cubicBezTo>
                    <a:pt x="295" y="199"/>
                    <a:pt x="138" y="218"/>
                    <a:pt x="60" y="375"/>
                  </a:cubicBezTo>
                  <a:cubicBezTo>
                    <a:pt x="1" y="474"/>
                    <a:pt x="1" y="611"/>
                    <a:pt x="60" y="709"/>
                  </a:cubicBezTo>
                  <a:cubicBezTo>
                    <a:pt x="135" y="817"/>
                    <a:pt x="241" y="855"/>
                    <a:pt x="356" y="855"/>
                  </a:cubicBezTo>
                  <a:cubicBezTo>
                    <a:pt x="511" y="855"/>
                    <a:pt x="681" y="785"/>
                    <a:pt x="806" y="729"/>
                  </a:cubicBezTo>
                  <a:cubicBezTo>
                    <a:pt x="1041" y="631"/>
                    <a:pt x="1178" y="434"/>
                    <a:pt x="1336" y="238"/>
                  </a:cubicBezTo>
                  <a:cubicBezTo>
                    <a:pt x="1427" y="128"/>
                    <a:pt x="1279" y="1"/>
                    <a:pt x="1163"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1"/>
            <p:cNvSpPr/>
            <p:nvPr/>
          </p:nvSpPr>
          <p:spPr>
            <a:xfrm>
              <a:off x="1306956" y="2230853"/>
              <a:ext cx="36773" cy="35814"/>
            </a:xfrm>
            <a:custGeom>
              <a:avLst/>
              <a:gdLst/>
              <a:ahLst/>
              <a:cxnLst/>
              <a:rect l="l" t="t" r="r" b="b"/>
              <a:pathLst>
                <a:path w="1227" h="1195" extrusionOk="0">
                  <a:moveTo>
                    <a:pt x="1025" y="0"/>
                  </a:moveTo>
                  <a:cubicBezTo>
                    <a:pt x="1011" y="0"/>
                    <a:pt x="996" y="2"/>
                    <a:pt x="981" y="5"/>
                  </a:cubicBezTo>
                  <a:cubicBezTo>
                    <a:pt x="588" y="143"/>
                    <a:pt x="97" y="339"/>
                    <a:pt x="38" y="810"/>
                  </a:cubicBezTo>
                  <a:cubicBezTo>
                    <a:pt x="0" y="1039"/>
                    <a:pt x="160" y="1194"/>
                    <a:pt x="331" y="1194"/>
                  </a:cubicBezTo>
                  <a:cubicBezTo>
                    <a:pt x="424" y="1194"/>
                    <a:pt x="519" y="1149"/>
                    <a:pt x="588" y="1045"/>
                  </a:cubicBezTo>
                  <a:cubicBezTo>
                    <a:pt x="686" y="928"/>
                    <a:pt x="745" y="790"/>
                    <a:pt x="843" y="672"/>
                  </a:cubicBezTo>
                  <a:cubicBezTo>
                    <a:pt x="941" y="555"/>
                    <a:pt x="1039" y="398"/>
                    <a:pt x="1138" y="280"/>
                  </a:cubicBezTo>
                  <a:cubicBezTo>
                    <a:pt x="1227" y="173"/>
                    <a:pt x="1170" y="0"/>
                    <a:pt x="1025"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1"/>
            <p:cNvSpPr/>
            <p:nvPr/>
          </p:nvSpPr>
          <p:spPr>
            <a:xfrm>
              <a:off x="1191632" y="2309164"/>
              <a:ext cx="13546" cy="7792"/>
            </a:xfrm>
            <a:custGeom>
              <a:avLst/>
              <a:gdLst/>
              <a:ahLst/>
              <a:cxnLst/>
              <a:rect l="l" t="t" r="r" b="b"/>
              <a:pathLst>
                <a:path w="452" h="260" extrusionOk="0">
                  <a:moveTo>
                    <a:pt x="246" y="0"/>
                  </a:moveTo>
                  <a:cubicBezTo>
                    <a:pt x="236" y="0"/>
                    <a:pt x="226" y="1"/>
                    <a:pt x="216" y="3"/>
                  </a:cubicBezTo>
                  <a:cubicBezTo>
                    <a:pt x="98" y="3"/>
                    <a:pt x="0" y="101"/>
                    <a:pt x="0" y="219"/>
                  </a:cubicBezTo>
                  <a:cubicBezTo>
                    <a:pt x="0" y="248"/>
                    <a:pt x="4" y="259"/>
                    <a:pt x="13" y="259"/>
                  </a:cubicBezTo>
                  <a:cubicBezTo>
                    <a:pt x="43" y="259"/>
                    <a:pt x="123" y="101"/>
                    <a:pt x="216" y="101"/>
                  </a:cubicBezTo>
                  <a:cubicBezTo>
                    <a:pt x="324" y="101"/>
                    <a:pt x="408" y="259"/>
                    <a:pt x="439" y="259"/>
                  </a:cubicBezTo>
                  <a:cubicBezTo>
                    <a:pt x="447" y="259"/>
                    <a:pt x="451" y="248"/>
                    <a:pt x="451" y="219"/>
                  </a:cubicBezTo>
                  <a:cubicBezTo>
                    <a:pt x="451" y="93"/>
                    <a:pt x="353"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1"/>
            <p:cNvSpPr/>
            <p:nvPr/>
          </p:nvSpPr>
          <p:spPr>
            <a:xfrm>
              <a:off x="1263979" y="2309224"/>
              <a:ext cx="12977" cy="7732"/>
            </a:xfrm>
            <a:custGeom>
              <a:avLst/>
              <a:gdLst/>
              <a:ahLst/>
              <a:cxnLst/>
              <a:rect l="l" t="t" r="r" b="b"/>
              <a:pathLst>
                <a:path w="433" h="258" extrusionOk="0">
                  <a:moveTo>
                    <a:pt x="216" y="1"/>
                  </a:moveTo>
                  <a:cubicBezTo>
                    <a:pt x="98" y="1"/>
                    <a:pt x="0" y="99"/>
                    <a:pt x="0" y="217"/>
                  </a:cubicBezTo>
                  <a:cubicBezTo>
                    <a:pt x="0" y="246"/>
                    <a:pt x="5" y="257"/>
                    <a:pt x="13" y="257"/>
                  </a:cubicBezTo>
                  <a:cubicBezTo>
                    <a:pt x="43" y="257"/>
                    <a:pt x="123" y="99"/>
                    <a:pt x="216" y="99"/>
                  </a:cubicBezTo>
                  <a:cubicBezTo>
                    <a:pt x="309" y="99"/>
                    <a:pt x="390" y="257"/>
                    <a:pt x="420" y="257"/>
                  </a:cubicBezTo>
                  <a:cubicBezTo>
                    <a:pt x="428" y="257"/>
                    <a:pt x="432" y="246"/>
                    <a:pt x="432" y="217"/>
                  </a:cubicBezTo>
                  <a:cubicBezTo>
                    <a:pt x="432" y="79"/>
                    <a:pt x="334"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1"/>
            <p:cNvSpPr/>
            <p:nvPr/>
          </p:nvSpPr>
          <p:spPr>
            <a:xfrm>
              <a:off x="1152792" y="2317465"/>
              <a:ext cx="32398" cy="32398"/>
            </a:xfrm>
            <a:custGeom>
              <a:avLst/>
              <a:gdLst/>
              <a:ahLst/>
              <a:cxnLst/>
              <a:rect l="l" t="t" r="r" b="b"/>
              <a:pathLst>
                <a:path w="1081" h="1081" extrusionOk="0">
                  <a:moveTo>
                    <a:pt x="531" y="0"/>
                  </a:moveTo>
                  <a:cubicBezTo>
                    <a:pt x="236" y="0"/>
                    <a:pt x="1" y="236"/>
                    <a:pt x="1" y="530"/>
                  </a:cubicBezTo>
                  <a:cubicBezTo>
                    <a:pt x="1" y="825"/>
                    <a:pt x="236" y="1080"/>
                    <a:pt x="531" y="1080"/>
                  </a:cubicBezTo>
                  <a:cubicBezTo>
                    <a:pt x="825" y="1080"/>
                    <a:pt x="1080" y="825"/>
                    <a:pt x="1080" y="530"/>
                  </a:cubicBezTo>
                  <a:cubicBezTo>
                    <a:pt x="1080" y="236"/>
                    <a:pt x="825" y="0"/>
                    <a:pt x="531"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1"/>
            <p:cNvSpPr/>
            <p:nvPr/>
          </p:nvSpPr>
          <p:spPr>
            <a:xfrm>
              <a:off x="1286337" y="2317465"/>
              <a:ext cx="32368" cy="32398"/>
            </a:xfrm>
            <a:custGeom>
              <a:avLst/>
              <a:gdLst/>
              <a:ahLst/>
              <a:cxnLst/>
              <a:rect l="l" t="t" r="r" b="b"/>
              <a:pathLst>
                <a:path w="1080" h="1081" extrusionOk="0">
                  <a:moveTo>
                    <a:pt x="550" y="0"/>
                  </a:moveTo>
                  <a:cubicBezTo>
                    <a:pt x="255" y="0"/>
                    <a:pt x="0" y="236"/>
                    <a:pt x="0" y="530"/>
                  </a:cubicBezTo>
                  <a:cubicBezTo>
                    <a:pt x="0" y="825"/>
                    <a:pt x="255" y="1080"/>
                    <a:pt x="550" y="1080"/>
                  </a:cubicBezTo>
                  <a:cubicBezTo>
                    <a:pt x="844" y="1080"/>
                    <a:pt x="1080" y="825"/>
                    <a:pt x="1080" y="530"/>
                  </a:cubicBezTo>
                  <a:cubicBezTo>
                    <a:pt x="1080" y="236"/>
                    <a:pt x="844" y="0"/>
                    <a:pt x="550"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1"/>
            <p:cNvSpPr/>
            <p:nvPr/>
          </p:nvSpPr>
          <p:spPr>
            <a:xfrm>
              <a:off x="1220433" y="2317465"/>
              <a:ext cx="26523" cy="11808"/>
            </a:xfrm>
            <a:custGeom>
              <a:avLst/>
              <a:gdLst/>
              <a:ahLst/>
              <a:cxnLst/>
              <a:rect l="l" t="t" r="r" b="b"/>
              <a:pathLst>
                <a:path w="885" h="394" extrusionOk="0">
                  <a:moveTo>
                    <a:pt x="884" y="0"/>
                  </a:moveTo>
                  <a:lnTo>
                    <a:pt x="884" y="0"/>
                  </a:lnTo>
                  <a:cubicBezTo>
                    <a:pt x="825" y="99"/>
                    <a:pt x="766" y="138"/>
                    <a:pt x="688" y="197"/>
                  </a:cubicBezTo>
                  <a:cubicBezTo>
                    <a:pt x="609" y="216"/>
                    <a:pt x="511" y="236"/>
                    <a:pt x="433" y="236"/>
                  </a:cubicBezTo>
                  <a:cubicBezTo>
                    <a:pt x="334" y="236"/>
                    <a:pt x="276" y="236"/>
                    <a:pt x="197" y="197"/>
                  </a:cubicBezTo>
                  <a:cubicBezTo>
                    <a:pt x="119" y="138"/>
                    <a:pt x="40" y="99"/>
                    <a:pt x="1" y="0"/>
                  </a:cubicBezTo>
                  <a:lnTo>
                    <a:pt x="1" y="0"/>
                  </a:lnTo>
                  <a:cubicBezTo>
                    <a:pt x="1" y="118"/>
                    <a:pt x="40" y="216"/>
                    <a:pt x="119" y="295"/>
                  </a:cubicBezTo>
                  <a:cubicBezTo>
                    <a:pt x="217" y="373"/>
                    <a:pt x="334" y="393"/>
                    <a:pt x="433" y="393"/>
                  </a:cubicBezTo>
                  <a:cubicBezTo>
                    <a:pt x="570" y="393"/>
                    <a:pt x="688" y="373"/>
                    <a:pt x="766" y="295"/>
                  </a:cubicBezTo>
                  <a:cubicBezTo>
                    <a:pt x="845" y="216"/>
                    <a:pt x="884" y="99"/>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1"/>
            <p:cNvSpPr/>
            <p:nvPr/>
          </p:nvSpPr>
          <p:spPr>
            <a:xfrm>
              <a:off x="386913" y="3503748"/>
              <a:ext cx="2782475" cy="437112"/>
            </a:xfrm>
            <a:custGeom>
              <a:avLst/>
              <a:gdLst/>
              <a:ahLst/>
              <a:cxnLst/>
              <a:rect l="l" t="t" r="r" b="b"/>
              <a:pathLst>
                <a:path w="92842" h="14585" extrusionOk="0">
                  <a:moveTo>
                    <a:pt x="46421" y="0"/>
                  </a:moveTo>
                  <a:cubicBezTo>
                    <a:pt x="20787" y="0"/>
                    <a:pt x="1" y="3259"/>
                    <a:pt x="1" y="7282"/>
                  </a:cubicBezTo>
                  <a:cubicBezTo>
                    <a:pt x="1" y="11306"/>
                    <a:pt x="20787" y="14584"/>
                    <a:pt x="46421" y="14584"/>
                  </a:cubicBezTo>
                  <a:cubicBezTo>
                    <a:pt x="72055" y="14584"/>
                    <a:pt x="92841" y="11306"/>
                    <a:pt x="92841" y="7282"/>
                  </a:cubicBezTo>
                  <a:cubicBezTo>
                    <a:pt x="92841" y="3259"/>
                    <a:pt x="72055" y="0"/>
                    <a:pt x="46421"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1"/>
            <p:cNvSpPr/>
            <p:nvPr/>
          </p:nvSpPr>
          <p:spPr>
            <a:xfrm>
              <a:off x="718676" y="3012610"/>
              <a:ext cx="1010079" cy="624934"/>
            </a:xfrm>
            <a:custGeom>
              <a:avLst/>
              <a:gdLst/>
              <a:ahLst/>
              <a:cxnLst/>
              <a:rect l="l" t="t" r="r" b="b"/>
              <a:pathLst>
                <a:path w="33703" h="20852" extrusionOk="0">
                  <a:moveTo>
                    <a:pt x="23397" y="0"/>
                  </a:moveTo>
                  <a:lnTo>
                    <a:pt x="13407" y="9814"/>
                  </a:lnTo>
                  <a:lnTo>
                    <a:pt x="10816" y="12366"/>
                  </a:lnTo>
                  <a:cubicBezTo>
                    <a:pt x="10816" y="12366"/>
                    <a:pt x="2376" y="16920"/>
                    <a:pt x="1532" y="17528"/>
                  </a:cubicBezTo>
                  <a:cubicBezTo>
                    <a:pt x="727" y="18137"/>
                    <a:pt x="1" y="20178"/>
                    <a:pt x="707" y="20453"/>
                  </a:cubicBezTo>
                  <a:cubicBezTo>
                    <a:pt x="1175" y="20635"/>
                    <a:pt x="10381" y="20851"/>
                    <a:pt x="16786" y="20851"/>
                  </a:cubicBezTo>
                  <a:cubicBezTo>
                    <a:pt x="20052" y="20851"/>
                    <a:pt x="22589" y="20795"/>
                    <a:pt x="22868" y="20649"/>
                  </a:cubicBezTo>
                  <a:cubicBezTo>
                    <a:pt x="22966" y="20590"/>
                    <a:pt x="22926" y="19687"/>
                    <a:pt x="23221" y="17332"/>
                  </a:cubicBezTo>
                  <a:cubicBezTo>
                    <a:pt x="23260" y="17214"/>
                    <a:pt x="23712" y="16802"/>
                    <a:pt x="24457" y="16154"/>
                  </a:cubicBezTo>
                  <a:cubicBezTo>
                    <a:pt x="27205" y="13858"/>
                    <a:pt x="33702" y="8970"/>
                    <a:pt x="33702" y="8970"/>
                  </a:cubicBezTo>
                  <a:lnTo>
                    <a:pt x="23397" y="0"/>
                  </a:ln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a:off x="718676" y="3284376"/>
              <a:ext cx="818301" cy="353166"/>
            </a:xfrm>
            <a:custGeom>
              <a:avLst/>
              <a:gdLst/>
              <a:ahLst/>
              <a:cxnLst/>
              <a:rect l="l" t="t" r="r" b="b"/>
              <a:pathLst>
                <a:path w="27304" h="11784" extrusionOk="0">
                  <a:moveTo>
                    <a:pt x="14231" y="0"/>
                  </a:moveTo>
                  <a:lnTo>
                    <a:pt x="13446" y="746"/>
                  </a:lnTo>
                  <a:lnTo>
                    <a:pt x="10836" y="3298"/>
                  </a:lnTo>
                  <a:cubicBezTo>
                    <a:pt x="10836" y="3298"/>
                    <a:pt x="2395" y="7852"/>
                    <a:pt x="1571" y="8460"/>
                  </a:cubicBezTo>
                  <a:cubicBezTo>
                    <a:pt x="727" y="9069"/>
                    <a:pt x="1" y="11110"/>
                    <a:pt x="707" y="11385"/>
                  </a:cubicBezTo>
                  <a:cubicBezTo>
                    <a:pt x="1175" y="11567"/>
                    <a:pt x="10381" y="11783"/>
                    <a:pt x="16786" y="11783"/>
                  </a:cubicBezTo>
                  <a:cubicBezTo>
                    <a:pt x="20052" y="11783"/>
                    <a:pt x="22589" y="11727"/>
                    <a:pt x="22868" y="11581"/>
                  </a:cubicBezTo>
                  <a:cubicBezTo>
                    <a:pt x="22966" y="11522"/>
                    <a:pt x="22926" y="10619"/>
                    <a:pt x="23221" y="8264"/>
                  </a:cubicBezTo>
                  <a:cubicBezTo>
                    <a:pt x="23260" y="8146"/>
                    <a:pt x="23712" y="7734"/>
                    <a:pt x="24457" y="7086"/>
                  </a:cubicBezTo>
                  <a:cubicBezTo>
                    <a:pt x="25419" y="6281"/>
                    <a:pt x="25871" y="5909"/>
                    <a:pt x="27303" y="4809"/>
                  </a:cubicBezTo>
                  <a:lnTo>
                    <a:pt x="14231" y="0"/>
                  </a:lnTo>
                  <a:close/>
                </a:path>
              </a:pathLst>
            </a:custGeom>
            <a:solidFill>
              <a:srgbClr val="F2D29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a:off x="675760" y="3334366"/>
              <a:ext cx="815933" cy="308451"/>
            </a:xfrm>
            <a:custGeom>
              <a:avLst/>
              <a:gdLst/>
              <a:ahLst/>
              <a:cxnLst/>
              <a:rect l="l" t="t" r="r" b="b"/>
              <a:pathLst>
                <a:path w="27225" h="10292" extrusionOk="0">
                  <a:moveTo>
                    <a:pt x="13799" y="1"/>
                  </a:moveTo>
                  <a:lnTo>
                    <a:pt x="12091" y="1591"/>
                  </a:lnTo>
                  <a:cubicBezTo>
                    <a:pt x="12091" y="1591"/>
                    <a:pt x="2179" y="6203"/>
                    <a:pt x="1374" y="6851"/>
                  </a:cubicBezTo>
                  <a:cubicBezTo>
                    <a:pt x="569" y="7460"/>
                    <a:pt x="0" y="9756"/>
                    <a:pt x="707" y="10011"/>
                  </a:cubicBezTo>
                  <a:cubicBezTo>
                    <a:pt x="1129" y="10148"/>
                    <a:pt x="8724" y="10292"/>
                    <a:pt x="15167" y="10292"/>
                  </a:cubicBezTo>
                  <a:cubicBezTo>
                    <a:pt x="19814" y="10292"/>
                    <a:pt x="23861" y="10217"/>
                    <a:pt x="24182" y="10011"/>
                  </a:cubicBezTo>
                  <a:cubicBezTo>
                    <a:pt x="24398" y="9874"/>
                    <a:pt x="24555" y="8618"/>
                    <a:pt x="24672" y="6871"/>
                  </a:cubicBezTo>
                  <a:cubicBezTo>
                    <a:pt x="24712" y="6655"/>
                    <a:pt x="26910" y="4869"/>
                    <a:pt x="27224" y="4535"/>
                  </a:cubicBezTo>
                  <a:lnTo>
                    <a:pt x="13799"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704561" y="3608890"/>
              <a:ext cx="667702" cy="11688"/>
            </a:xfrm>
            <a:custGeom>
              <a:avLst/>
              <a:gdLst/>
              <a:ahLst/>
              <a:cxnLst/>
              <a:rect l="l" t="t" r="r" b="b"/>
              <a:pathLst>
                <a:path w="22279" h="390" extrusionOk="0">
                  <a:moveTo>
                    <a:pt x="1688" y="1"/>
                  </a:moveTo>
                  <a:cubicBezTo>
                    <a:pt x="1021" y="1"/>
                    <a:pt x="473" y="3"/>
                    <a:pt x="79" y="7"/>
                  </a:cubicBezTo>
                  <a:cubicBezTo>
                    <a:pt x="1" y="7"/>
                    <a:pt x="1" y="66"/>
                    <a:pt x="60" y="66"/>
                  </a:cubicBezTo>
                  <a:cubicBezTo>
                    <a:pt x="2913" y="180"/>
                    <a:pt x="13986" y="389"/>
                    <a:pt x="19601" y="389"/>
                  </a:cubicBezTo>
                  <a:cubicBezTo>
                    <a:pt x="20746" y="389"/>
                    <a:pt x="21664" y="380"/>
                    <a:pt x="22239" y="361"/>
                  </a:cubicBezTo>
                  <a:cubicBezTo>
                    <a:pt x="22279" y="361"/>
                    <a:pt x="22279" y="341"/>
                    <a:pt x="22239" y="341"/>
                  </a:cubicBezTo>
                  <a:cubicBezTo>
                    <a:pt x="19231" y="132"/>
                    <a:pt x="6870" y="1"/>
                    <a:pt x="16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1"/>
            <p:cNvSpPr/>
            <p:nvPr/>
          </p:nvSpPr>
          <p:spPr>
            <a:xfrm>
              <a:off x="1002219" y="3383966"/>
              <a:ext cx="125604" cy="34136"/>
            </a:xfrm>
            <a:custGeom>
              <a:avLst/>
              <a:gdLst/>
              <a:ahLst/>
              <a:cxnLst/>
              <a:rect l="l" t="t" r="r" b="b"/>
              <a:pathLst>
                <a:path w="4191" h="1139" extrusionOk="0">
                  <a:moveTo>
                    <a:pt x="1106" y="0"/>
                  </a:moveTo>
                  <a:cubicBezTo>
                    <a:pt x="761" y="0"/>
                    <a:pt x="421" y="32"/>
                    <a:pt x="99" y="93"/>
                  </a:cubicBezTo>
                  <a:cubicBezTo>
                    <a:pt x="1" y="112"/>
                    <a:pt x="1" y="250"/>
                    <a:pt x="118" y="250"/>
                  </a:cubicBezTo>
                  <a:cubicBezTo>
                    <a:pt x="1532" y="407"/>
                    <a:pt x="2768" y="701"/>
                    <a:pt x="4103" y="1133"/>
                  </a:cubicBezTo>
                  <a:cubicBezTo>
                    <a:pt x="4106" y="1137"/>
                    <a:pt x="4112" y="1138"/>
                    <a:pt x="4118" y="1138"/>
                  </a:cubicBezTo>
                  <a:cubicBezTo>
                    <a:pt x="4147" y="1138"/>
                    <a:pt x="4190" y="1106"/>
                    <a:pt x="4142" y="1074"/>
                  </a:cubicBezTo>
                  <a:cubicBezTo>
                    <a:pt x="3364" y="326"/>
                    <a:pt x="2211"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1"/>
            <p:cNvSpPr/>
            <p:nvPr/>
          </p:nvSpPr>
          <p:spPr>
            <a:xfrm>
              <a:off x="972220" y="3401618"/>
              <a:ext cx="125514" cy="34346"/>
            </a:xfrm>
            <a:custGeom>
              <a:avLst/>
              <a:gdLst/>
              <a:ahLst/>
              <a:cxnLst/>
              <a:rect l="l" t="t" r="r" b="b"/>
              <a:pathLst>
                <a:path w="4188" h="1146" extrusionOk="0">
                  <a:moveTo>
                    <a:pt x="1106" y="0"/>
                  </a:moveTo>
                  <a:cubicBezTo>
                    <a:pt x="761" y="0"/>
                    <a:pt x="421" y="32"/>
                    <a:pt x="99" y="93"/>
                  </a:cubicBezTo>
                  <a:cubicBezTo>
                    <a:pt x="1" y="112"/>
                    <a:pt x="20" y="230"/>
                    <a:pt x="118" y="250"/>
                  </a:cubicBezTo>
                  <a:cubicBezTo>
                    <a:pt x="1512" y="407"/>
                    <a:pt x="2768" y="701"/>
                    <a:pt x="4103" y="1133"/>
                  </a:cubicBezTo>
                  <a:cubicBezTo>
                    <a:pt x="4107" y="1142"/>
                    <a:pt x="4115" y="1146"/>
                    <a:pt x="4124" y="1146"/>
                  </a:cubicBezTo>
                  <a:cubicBezTo>
                    <a:pt x="4152" y="1146"/>
                    <a:pt x="4187" y="1104"/>
                    <a:pt x="4142" y="1074"/>
                  </a:cubicBezTo>
                  <a:cubicBezTo>
                    <a:pt x="3364" y="326"/>
                    <a:pt x="2211"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1"/>
            <p:cNvSpPr/>
            <p:nvPr/>
          </p:nvSpPr>
          <p:spPr>
            <a:xfrm>
              <a:off x="942819" y="3418312"/>
              <a:ext cx="125604" cy="34495"/>
            </a:xfrm>
            <a:custGeom>
              <a:avLst/>
              <a:gdLst/>
              <a:ahLst/>
              <a:cxnLst/>
              <a:rect l="l" t="t" r="r" b="b"/>
              <a:pathLst>
                <a:path w="4191" h="1151" extrusionOk="0">
                  <a:moveTo>
                    <a:pt x="1088" y="1"/>
                  </a:moveTo>
                  <a:cubicBezTo>
                    <a:pt x="749" y="1"/>
                    <a:pt x="415" y="30"/>
                    <a:pt x="98" y="85"/>
                  </a:cubicBezTo>
                  <a:cubicBezTo>
                    <a:pt x="0" y="124"/>
                    <a:pt x="0" y="262"/>
                    <a:pt x="118" y="262"/>
                  </a:cubicBezTo>
                  <a:cubicBezTo>
                    <a:pt x="1511" y="419"/>
                    <a:pt x="2768" y="694"/>
                    <a:pt x="4102" y="1145"/>
                  </a:cubicBezTo>
                  <a:cubicBezTo>
                    <a:pt x="4106" y="1149"/>
                    <a:pt x="4111" y="1150"/>
                    <a:pt x="4117" y="1150"/>
                  </a:cubicBezTo>
                  <a:cubicBezTo>
                    <a:pt x="4146" y="1150"/>
                    <a:pt x="4190" y="1115"/>
                    <a:pt x="4142" y="1067"/>
                  </a:cubicBezTo>
                  <a:cubicBezTo>
                    <a:pt x="3360" y="315"/>
                    <a:pt x="2198" y="1"/>
                    <a:pt x="1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1"/>
            <p:cNvSpPr/>
            <p:nvPr/>
          </p:nvSpPr>
          <p:spPr>
            <a:xfrm>
              <a:off x="913389" y="3435964"/>
              <a:ext cx="125604" cy="34495"/>
            </a:xfrm>
            <a:custGeom>
              <a:avLst/>
              <a:gdLst/>
              <a:ahLst/>
              <a:cxnLst/>
              <a:rect l="l" t="t" r="r" b="b"/>
              <a:pathLst>
                <a:path w="4191" h="1151" extrusionOk="0">
                  <a:moveTo>
                    <a:pt x="1089" y="1"/>
                  </a:moveTo>
                  <a:cubicBezTo>
                    <a:pt x="750" y="1"/>
                    <a:pt x="416" y="30"/>
                    <a:pt x="99" y="85"/>
                  </a:cubicBezTo>
                  <a:cubicBezTo>
                    <a:pt x="1" y="105"/>
                    <a:pt x="1" y="262"/>
                    <a:pt x="119" y="262"/>
                  </a:cubicBezTo>
                  <a:cubicBezTo>
                    <a:pt x="1512" y="419"/>
                    <a:pt x="2768" y="713"/>
                    <a:pt x="4103" y="1145"/>
                  </a:cubicBezTo>
                  <a:cubicBezTo>
                    <a:pt x="4106" y="1148"/>
                    <a:pt x="4112" y="1150"/>
                    <a:pt x="4118" y="1150"/>
                  </a:cubicBezTo>
                  <a:cubicBezTo>
                    <a:pt x="4146" y="1150"/>
                    <a:pt x="4191" y="1115"/>
                    <a:pt x="4142" y="1066"/>
                  </a:cubicBezTo>
                  <a:cubicBezTo>
                    <a:pt x="3360" y="315"/>
                    <a:pt x="2199" y="1"/>
                    <a:pt x="1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1"/>
            <p:cNvSpPr/>
            <p:nvPr/>
          </p:nvSpPr>
          <p:spPr>
            <a:xfrm>
              <a:off x="915757" y="3278233"/>
              <a:ext cx="140020" cy="116643"/>
            </a:xfrm>
            <a:custGeom>
              <a:avLst/>
              <a:gdLst/>
              <a:ahLst/>
              <a:cxnLst/>
              <a:rect l="l" t="t" r="r" b="b"/>
              <a:pathLst>
                <a:path w="4672" h="3892" extrusionOk="0">
                  <a:moveTo>
                    <a:pt x="1253" y="408"/>
                  </a:moveTo>
                  <a:cubicBezTo>
                    <a:pt x="1697" y="408"/>
                    <a:pt x="2293" y="753"/>
                    <a:pt x="2513" y="951"/>
                  </a:cubicBezTo>
                  <a:cubicBezTo>
                    <a:pt x="2768" y="1207"/>
                    <a:pt x="3003" y="1481"/>
                    <a:pt x="3239" y="1736"/>
                  </a:cubicBezTo>
                  <a:cubicBezTo>
                    <a:pt x="3690" y="2306"/>
                    <a:pt x="4063" y="2953"/>
                    <a:pt x="4475" y="3562"/>
                  </a:cubicBezTo>
                  <a:cubicBezTo>
                    <a:pt x="3945" y="3307"/>
                    <a:pt x="3396" y="3110"/>
                    <a:pt x="2846" y="2895"/>
                  </a:cubicBezTo>
                  <a:cubicBezTo>
                    <a:pt x="2199" y="2639"/>
                    <a:pt x="884" y="2109"/>
                    <a:pt x="746" y="1285"/>
                  </a:cubicBezTo>
                  <a:cubicBezTo>
                    <a:pt x="651" y="621"/>
                    <a:pt x="905" y="408"/>
                    <a:pt x="1253" y="408"/>
                  </a:cubicBezTo>
                  <a:close/>
                  <a:moveTo>
                    <a:pt x="1345" y="0"/>
                  </a:moveTo>
                  <a:cubicBezTo>
                    <a:pt x="1030" y="0"/>
                    <a:pt x="731" y="119"/>
                    <a:pt x="511" y="421"/>
                  </a:cubicBezTo>
                  <a:cubicBezTo>
                    <a:pt x="0" y="1128"/>
                    <a:pt x="530" y="1933"/>
                    <a:pt x="1099" y="2384"/>
                  </a:cubicBezTo>
                  <a:cubicBezTo>
                    <a:pt x="2061" y="3150"/>
                    <a:pt x="3298" y="3464"/>
                    <a:pt x="4417" y="3876"/>
                  </a:cubicBezTo>
                  <a:cubicBezTo>
                    <a:pt x="4438" y="3887"/>
                    <a:pt x="4460" y="3892"/>
                    <a:pt x="4480" y="3892"/>
                  </a:cubicBezTo>
                  <a:cubicBezTo>
                    <a:pt x="4567" y="3892"/>
                    <a:pt x="4632" y="3799"/>
                    <a:pt x="4632" y="3719"/>
                  </a:cubicBezTo>
                  <a:cubicBezTo>
                    <a:pt x="4652" y="3719"/>
                    <a:pt x="4672" y="3680"/>
                    <a:pt x="4652" y="3660"/>
                  </a:cubicBezTo>
                  <a:cubicBezTo>
                    <a:pt x="4279" y="2541"/>
                    <a:pt x="3494" y="1305"/>
                    <a:pt x="2591" y="520"/>
                  </a:cubicBezTo>
                  <a:cubicBezTo>
                    <a:pt x="2259" y="233"/>
                    <a:pt x="1786" y="0"/>
                    <a:pt x="1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a:off x="1045166" y="3307693"/>
              <a:ext cx="155904" cy="87303"/>
            </a:xfrm>
            <a:custGeom>
              <a:avLst/>
              <a:gdLst/>
              <a:ahLst/>
              <a:cxnLst/>
              <a:rect l="l" t="t" r="r" b="b"/>
              <a:pathLst>
                <a:path w="5202" h="2913" extrusionOk="0">
                  <a:moveTo>
                    <a:pt x="3822" y="401"/>
                  </a:moveTo>
                  <a:cubicBezTo>
                    <a:pt x="4349" y="401"/>
                    <a:pt x="4790" y="623"/>
                    <a:pt x="4436" y="1421"/>
                  </a:cubicBezTo>
                  <a:cubicBezTo>
                    <a:pt x="4063" y="2186"/>
                    <a:pt x="2670" y="2304"/>
                    <a:pt x="1963" y="2383"/>
                  </a:cubicBezTo>
                  <a:cubicBezTo>
                    <a:pt x="1374" y="2461"/>
                    <a:pt x="786" y="2481"/>
                    <a:pt x="216" y="2579"/>
                  </a:cubicBezTo>
                  <a:cubicBezTo>
                    <a:pt x="786" y="2108"/>
                    <a:pt x="1296" y="1597"/>
                    <a:pt x="1904" y="1185"/>
                  </a:cubicBezTo>
                  <a:cubicBezTo>
                    <a:pt x="2199" y="989"/>
                    <a:pt x="2493" y="793"/>
                    <a:pt x="2807" y="616"/>
                  </a:cubicBezTo>
                  <a:cubicBezTo>
                    <a:pt x="3013" y="517"/>
                    <a:pt x="3440" y="401"/>
                    <a:pt x="3822" y="401"/>
                  </a:cubicBezTo>
                  <a:close/>
                  <a:moveTo>
                    <a:pt x="3790" y="1"/>
                  </a:moveTo>
                  <a:cubicBezTo>
                    <a:pt x="3469" y="1"/>
                    <a:pt x="3137" y="85"/>
                    <a:pt x="2866" y="204"/>
                  </a:cubicBezTo>
                  <a:cubicBezTo>
                    <a:pt x="1787" y="695"/>
                    <a:pt x="687" y="1656"/>
                    <a:pt x="20" y="2657"/>
                  </a:cubicBezTo>
                  <a:cubicBezTo>
                    <a:pt x="0" y="2677"/>
                    <a:pt x="20" y="2697"/>
                    <a:pt x="40" y="2697"/>
                  </a:cubicBezTo>
                  <a:cubicBezTo>
                    <a:pt x="20" y="2795"/>
                    <a:pt x="59" y="2913"/>
                    <a:pt x="216" y="2913"/>
                  </a:cubicBezTo>
                  <a:cubicBezTo>
                    <a:pt x="1414" y="2834"/>
                    <a:pt x="2689" y="2854"/>
                    <a:pt x="3808" y="2402"/>
                  </a:cubicBezTo>
                  <a:cubicBezTo>
                    <a:pt x="4456" y="2108"/>
                    <a:pt x="5202" y="1480"/>
                    <a:pt x="4907" y="695"/>
                  </a:cubicBezTo>
                  <a:cubicBezTo>
                    <a:pt x="4709" y="181"/>
                    <a:pt x="4261" y="1"/>
                    <a:pt x="37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1"/>
            <p:cNvSpPr/>
            <p:nvPr/>
          </p:nvSpPr>
          <p:spPr>
            <a:xfrm>
              <a:off x="1116344" y="2721603"/>
              <a:ext cx="1947720" cy="766932"/>
            </a:xfrm>
            <a:custGeom>
              <a:avLst/>
              <a:gdLst/>
              <a:ahLst/>
              <a:cxnLst/>
              <a:rect l="l" t="t" r="r" b="b"/>
              <a:pathLst>
                <a:path w="64989" h="25590" extrusionOk="0">
                  <a:moveTo>
                    <a:pt x="25709" y="1"/>
                  </a:moveTo>
                  <a:cubicBezTo>
                    <a:pt x="25403" y="1"/>
                    <a:pt x="25103" y="18"/>
                    <a:pt x="24810" y="53"/>
                  </a:cubicBezTo>
                  <a:cubicBezTo>
                    <a:pt x="17568" y="937"/>
                    <a:pt x="0" y="18994"/>
                    <a:pt x="0" y="18994"/>
                  </a:cubicBezTo>
                  <a:lnTo>
                    <a:pt x="12719" y="25589"/>
                  </a:lnTo>
                  <a:cubicBezTo>
                    <a:pt x="12719" y="25589"/>
                    <a:pt x="25988" y="13597"/>
                    <a:pt x="27205" y="13499"/>
                  </a:cubicBezTo>
                  <a:cubicBezTo>
                    <a:pt x="27210" y="13498"/>
                    <a:pt x="27215" y="13498"/>
                    <a:pt x="27220" y="13498"/>
                  </a:cubicBezTo>
                  <a:cubicBezTo>
                    <a:pt x="28527" y="13498"/>
                    <a:pt x="46280" y="25511"/>
                    <a:pt x="55214" y="25550"/>
                  </a:cubicBezTo>
                  <a:cubicBezTo>
                    <a:pt x="55233" y="25550"/>
                    <a:pt x="55251" y="25550"/>
                    <a:pt x="55270" y="25550"/>
                  </a:cubicBezTo>
                  <a:cubicBezTo>
                    <a:pt x="64520" y="25550"/>
                    <a:pt x="64989" y="15834"/>
                    <a:pt x="64989" y="15834"/>
                  </a:cubicBezTo>
                  <a:lnTo>
                    <a:pt x="51426" y="12713"/>
                  </a:lnTo>
                  <a:cubicBezTo>
                    <a:pt x="42080" y="8116"/>
                    <a:pt x="32375" y="1"/>
                    <a:pt x="25709"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1"/>
            <p:cNvSpPr/>
            <p:nvPr/>
          </p:nvSpPr>
          <p:spPr>
            <a:xfrm>
              <a:off x="1207511" y="3240261"/>
              <a:ext cx="328861" cy="171219"/>
            </a:xfrm>
            <a:custGeom>
              <a:avLst/>
              <a:gdLst/>
              <a:ahLst/>
              <a:cxnLst/>
              <a:rect l="l" t="t" r="r" b="b"/>
              <a:pathLst>
                <a:path w="10973" h="5713" extrusionOk="0">
                  <a:moveTo>
                    <a:pt x="79" y="0"/>
                  </a:moveTo>
                  <a:cubicBezTo>
                    <a:pt x="20" y="0"/>
                    <a:pt x="1" y="40"/>
                    <a:pt x="20" y="59"/>
                  </a:cubicBezTo>
                  <a:cubicBezTo>
                    <a:pt x="2121" y="1198"/>
                    <a:pt x="1512" y="903"/>
                    <a:pt x="3632" y="2022"/>
                  </a:cubicBezTo>
                  <a:cubicBezTo>
                    <a:pt x="4653" y="2591"/>
                    <a:pt x="9854" y="5378"/>
                    <a:pt x="10914" y="5712"/>
                  </a:cubicBezTo>
                  <a:cubicBezTo>
                    <a:pt x="10934" y="5712"/>
                    <a:pt x="10973" y="5693"/>
                    <a:pt x="10934" y="5653"/>
                  </a:cubicBezTo>
                  <a:cubicBezTo>
                    <a:pt x="10050" y="5006"/>
                    <a:pt x="4810" y="2356"/>
                    <a:pt x="3750" y="1806"/>
                  </a:cubicBezTo>
                  <a:cubicBezTo>
                    <a:pt x="1610" y="727"/>
                    <a:pt x="2238" y="1060"/>
                    <a:pt x="79" y="0"/>
                  </a:cubicBezTo>
                  <a:close/>
                </a:path>
              </a:pathLst>
            </a:custGeom>
            <a:solidFill>
              <a:srgbClr val="BC8B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a:off x="1564569" y="3089093"/>
              <a:ext cx="1264195" cy="351188"/>
            </a:xfrm>
            <a:custGeom>
              <a:avLst/>
              <a:gdLst/>
              <a:ahLst/>
              <a:cxnLst/>
              <a:rect l="l" t="t" r="r" b="b"/>
              <a:pathLst>
                <a:path w="42182" h="11718" extrusionOk="0">
                  <a:moveTo>
                    <a:pt x="12142" y="1"/>
                  </a:moveTo>
                  <a:cubicBezTo>
                    <a:pt x="12048" y="1"/>
                    <a:pt x="11952" y="18"/>
                    <a:pt x="11856" y="59"/>
                  </a:cubicBezTo>
                  <a:cubicBezTo>
                    <a:pt x="11542" y="216"/>
                    <a:pt x="11267" y="471"/>
                    <a:pt x="10993" y="707"/>
                  </a:cubicBezTo>
                  <a:cubicBezTo>
                    <a:pt x="10679" y="962"/>
                    <a:pt x="2513" y="8106"/>
                    <a:pt x="40" y="10285"/>
                  </a:cubicBezTo>
                  <a:cubicBezTo>
                    <a:pt x="1" y="10324"/>
                    <a:pt x="40" y="10344"/>
                    <a:pt x="138" y="10364"/>
                  </a:cubicBezTo>
                  <a:cubicBezTo>
                    <a:pt x="452" y="10108"/>
                    <a:pt x="10443" y="1511"/>
                    <a:pt x="11071" y="981"/>
                  </a:cubicBezTo>
                  <a:cubicBezTo>
                    <a:pt x="11248" y="844"/>
                    <a:pt x="11385" y="726"/>
                    <a:pt x="11562" y="569"/>
                  </a:cubicBezTo>
                  <a:cubicBezTo>
                    <a:pt x="11719" y="471"/>
                    <a:pt x="11837" y="334"/>
                    <a:pt x="12013" y="255"/>
                  </a:cubicBezTo>
                  <a:cubicBezTo>
                    <a:pt x="12081" y="221"/>
                    <a:pt x="12153" y="207"/>
                    <a:pt x="12228" y="207"/>
                  </a:cubicBezTo>
                  <a:cubicBezTo>
                    <a:pt x="12543" y="207"/>
                    <a:pt x="12906" y="462"/>
                    <a:pt x="13191" y="589"/>
                  </a:cubicBezTo>
                  <a:cubicBezTo>
                    <a:pt x="14663" y="1315"/>
                    <a:pt x="16096" y="2041"/>
                    <a:pt x="17568" y="2787"/>
                  </a:cubicBezTo>
                  <a:cubicBezTo>
                    <a:pt x="20355" y="4161"/>
                    <a:pt x="23123" y="5535"/>
                    <a:pt x="25949" y="6831"/>
                  </a:cubicBezTo>
                  <a:cubicBezTo>
                    <a:pt x="28638" y="8087"/>
                    <a:pt x="30581" y="9206"/>
                    <a:pt x="33447" y="10089"/>
                  </a:cubicBezTo>
                  <a:cubicBezTo>
                    <a:pt x="36274" y="10952"/>
                    <a:pt x="39198" y="11561"/>
                    <a:pt x="42162" y="11718"/>
                  </a:cubicBezTo>
                  <a:cubicBezTo>
                    <a:pt x="42182" y="11718"/>
                    <a:pt x="42182" y="11659"/>
                    <a:pt x="42162" y="11659"/>
                  </a:cubicBezTo>
                  <a:cubicBezTo>
                    <a:pt x="41769" y="11620"/>
                    <a:pt x="41397" y="11600"/>
                    <a:pt x="41024" y="11541"/>
                  </a:cubicBezTo>
                  <a:cubicBezTo>
                    <a:pt x="38021" y="11168"/>
                    <a:pt x="35037" y="10422"/>
                    <a:pt x="32171" y="9441"/>
                  </a:cubicBezTo>
                  <a:cubicBezTo>
                    <a:pt x="29286" y="8420"/>
                    <a:pt x="27323" y="7223"/>
                    <a:pt x="24536" y="5928"/>
                  </a:cubicBezTo>
                  <a:cubicBezTo>
                    <a:pt x="21670" y="4573"/>
                    <a:pt x="18824" y="3160"/>
                    <a:pt x="15978" y="1747"/>
                  </a:cubicBezTo>
                  <a:cubicBezTo>
                    <a:pt x="15252" y="1394"/>
                    <a:pt x="14506" y="1040"/>
                    <a:pt x="13780" y="667"/>
                  </a:cubicBezTo>
                  <a:cubicBezTo>
                    <a:pt x="13387" y="510"/>
                    <a:pt x="13014" y="314"/>
                    <a:pt x="12641" y="137"/>
                  </a:cubicBezTo>
                  <a:cubicBezTo>
                    <a:pt x="12488" y="61"/>
                    <a:pt x="12318" y="1"/>
                    <a:pt x="12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a:off x="1583990" y="3099073"/>
              <a:ext cx="1527151" cy="543716"/>
            </a:xfrm>
            <a:custGeom>
              <a:avLst/>
              <a:gdLst/>
              <a:ahLst/>
              <a:cxnLst/>
              <a:rect l="l" t="t" r="r" b="b"/>
              <a:pathLst>
                <a:path w="50956" h="18142" extrusionOk="0">
                  <a:moveTo>
                    <a:pt x="35626" y="1"/>
                  </a:moveTo>
                  <a:lnTo>
                    <a:pt x="30699" y="1492"/>
                  </a:lnTo>
                  <a:cubicBezTo>
                    <a:pt x="30699" y="1571"/>
                    <a:pt x="32721" y="2788"/>
                    <a:pt x="32603" y="2847"/>
                  </a:cubicBezTo>
                  <a:cubicBezTo>
                    <a:pt x="32073" y="3063"/>
                    <a:pt x="10423" y="3887"/>
                    <a:pt x="5340" y="5634"/>
                  </a:cubicBezTo>
                  <a:cubicBezTo>
                    <a:pt x="1" y="7479"/>
                    <a:pt x="177" y="15369"/>
                    <a:pt x="5045" y="16940"/>
                  </a:cubicBezTo>
                  <a:cubicBezTo>
                    <a:pt x="7236" y="17661"/>
                    <a:pt x="14923" y="18142"/>
                    <a:pt x="23133" y="18142"/>
                  </a:cubicBezTo>
                  <a:cubicBezTo>
                    <a:pt x="33241" y="18142"/>
                    <a:pt x="44143" y="17413"/>
                    <a:pt x="46558" y="15507"/>
                  </a:cubicBezTo>
                  <a:cubicBezTo>
                    <a:pt x="50955" y="12072"/>
                    <a:pt x="49444" y="3259"/>
                    <a:pt x="49444" y="3259"/>
                  </a:cubicBezTo>
                  <a:lnTo>
                    <a:pt x="35626"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a:off x="2859887" y="3189132"/>
              <a:ext cx="125155" cy="145924"/>
            </a:xfrm>
            <a:custGeom>
              <a:avLst/>
              <a:gdLst/>
              <a:ahLst/>
              <a:cxnLst/>
              <a:rect l="l" t="t" r="r" b="b"/>
              <a:pathLst>
                <a:path w="4176" h="4869" extrusionOk="0">
                  <a:moveTo>
                    <a:pt x="192" y="1"/>
                  </a:moveTo>
                  <a:cubicBezTo>
                    <a:pt x="174" y="1"/>
                    <a:pt x="158" y="11"/>
                    <a:pt x="158" y="38"/>
                  </a:cubicBezTo>
                  <a:cubicBezTo>
                    <a:pt x="1" y="1098"/>
                    <a:pt x="295" y="2119"/>
                    <a:pt x="923" y="3002"/>
                  </a:cubicBezTo>
                  <a:cubicBezTo>
                    <a:pt x="1277" y="3473"/>
                    <a:pt x="1728" y="3807"/>
                    <a:pt x="2258" y="4101"/>
                  </a:cubicBezTo>
                  <a:cubicBezTo>
                    <a:pt x="2808" y="4415"/>
                    <a:pt x="3397" y="4690"/>
                    <a:pt x="4025" y="4867"/>
                  </a:cubicBezTo>
                  <a:cubicBezTo>
                    <a:pt x="4031" y="4868"/>
                    <a:pt x="4037" y="4868"/>
                    <a:pt x="4044" y="4868"/>
                  </a:cubicBezTo>
                  <a:cubicBezTo>
                    <a:pt x="4130" y="4868"/>
                    <a:pt x="4175" y="4745"/>
                    <a:pt x="4084" y="4690"/>
                  </a:cubicBezTo>
                  <a:cubicBezTo>
                    <a:pt x="3102" y="4180"/>
                    <a:pt x="2003" y="3689"/>
                    <a:pt x="1238" y="2825"/>
                  </a:cubicBezTo>
                  <a:cubicBezTo>
                    <a:pt x="609" y="2079"/>
                    <a:pt x="237" y="1039"/>
                    <a:pt x="237" y="38"/>
                  </a:cubicBezTo>
                  <a:cubicBezTo>
                    <a:pt x="237" y="16"/>
                    <a:pt x="213"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a:off x="1753408" y="3209362"/>
              <a:ext cx="1280079" cy="409240"/>
            </a:xfrm>
            <a:custGeom>
              <a:avLst/>
              <a:gdLst/>
              <a:ahLst/>
              <a:cxnLst/>
              <a:rect l="l" t="t" r="r" b="b"/>
              <a:pathLst>
                <a:path w="42712" h="13655" extrusionOk="0">
                  <a:moveTo>
                    <a:pt x="42682" y="1"/>
                  </a:moveTo>
                  <a:cubicBezTo>
                    <a:pt x="42667" y="1"/>
                    <a:pt x="42652" y="11"/>
                    <a:pt x="42652" y="30"/>
                  </a:cubicBezTo>
                  <a:cubicBezTo>
                    <a:pt x="42613" y="443"/>
                    <a:pt x="42574" y="835"/>
                    <a:pt x="42535" y="1228"/>
                  </a:cubicBezTo>
                  <a:cubicBezTo>
                    <a:pt x="42181" y="4172"/>
                    <a:pt x="41357" y="7273"/>
                    <a:pt x="39178" y="9393"/>
                  </a:cubicBezTo>
                  <a:cubicBezTo>
                    <a:pt x="38099" y="10414"/>
                    <a:pt x="36784" y="11002"/>
                    <a:pt x="35370" y="11336"/>
                  </a:cubicBezTo>
                  <a:cubicBezTo>
                    <a:pt x="33780" y="11670"/>
                    <a:pt x="32151" y="11866"/>
                    <a:pt x="30542" y="12082"/>
                  </a:cubicBezTo>
                  <a:cubicBezTo>
                    <a:pt x="27205" y="12553"/>
                    <a:pt x="23535" y="12867"/>
                    <a:pt x="20159" y="13122"/>
                  </a:cubicBezTo>
                  <a:cubicBezTo>
                    <a:pt x="16802" y="13338"/>
                    <a:pt x="13465" y="13495"/>
                    <a:pt x="10089" y="13515"/>
                  </a:cubicBezTo>
                  <a:cubicBezTo>
                    <a:pt x="9601" y="13521"/>
                    <a:pt x="9112" y="13523"/>
                    <a:pt x="8623" y="13523"/>
                  </a:cubicBezTo>
                  <a:cubicBezTo>
                    <a:pt x="7444" y="13523"/>
                    <a:pt x="6264" y="13509"/>
                    <a:pt x="5084" y="13495"/>
                  </a:cubicBezTo>
                  <a:cubicBezTo>
                    <a:pt x="3396" y="13436"/>
                    <a:pt x="1728" y="13338"/>
                    <a:pt x="40" y="13319"/>
                  </a:cubicBezTo>
                  <a:cubicBezTo>
                    <a:pt x="1" y="13319"/>
                    <a:pt x="1" y="13338"/>
                    <a:pt x="40" y="13397"/>
                  </a:cubicBezTo>
                  <a:lnTo>
                    <a:pt x="1296" y="13456"/>
                  </a:lnTo>
                  <a:cubicBezTo>
                    <a:pt x="3872" y="13588"/>
                    <a:pt x="6426" y="13655"/>
                    <a:pt x="8991" y="13655"/>
                  </a:cubicBezTo>
                  <a:cubicBezTo>
                    <a:pt x="9847" y="13655"/>
                    <a:pt x="10703" y="13647"/>
                    <a:pt x="11562" y="13633"/>
                  </a:cubicBezTo>
                  <a:cubicBezTo>
                    <a:pt x="14977" y="13593"/>
                    <a:pt x="18412" y="13417"/>
                    <a:pt x="21827" y="13142"/>
                  </a:cubicBezTo>
                  <a:cubicBezTo>
                    <a:pt x="25203" y="12867"/>
                    <a:pt x="28893" y="12533"/>
                    <a:pt x="32249" y="12062"/>
                  </a:cubicBezTo>
                  <a:cubicBezTo>
                    <a:pt x="33839" y="11846"/>
                    <a:pt x="35508" y="11729"/>
                    <a:pt x="37019" y="11101"/>
                  </a:cubicBezTo>
                  <a:cubicBezTo>
                    <a:pt x="38236" y="10590"/>
                    <a:pt x="39296" y="9746"/>
                    <a:pt x="40120" y="8686"/>
                  </a:cubicBezTo>
                  <a:cubicBezTo>
                    <a:pt x="42044" y="6233"/>
                    <a:pt x="42515" y="3053"/>
                    <a:pt x="42711" y="30"/>
                  </a:cubicBezTo>
                  <a:cubicBezTo>
                    <a:pt x="42711" y="11"/>
                    <a:pt x="42697" y="1"/>
                    <a:pt x="42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1"/>
            <p:cNvSpPr/>
            <p:nvPr/>
          </p:nvSpPr>
          <p:spPr>
            <a:xfrm>
              <a:off x="2492939" y="3140761"/>
              <a:ext cx="145055" cy="88591"/>
            </a:xfrm>
            <a:custGeom>
              <a:avLst/>
              <a:gdLst/>
              <a:ahLst/>
              <a:cxnLst/>
              <a:rect l="l" t="t" r="r" b="b"/>
              <a:pathLst>
                <a:path w="4840" h="2956" extrusionOk="0">
                  <a:moveTo>
                    <a:pt x="76" y="1"/>
                  </a:moveTo>
                  <a:cubicBezTo>
                    <a:pt x="14" y="1"/>
                    <a:pt x="1" y="85"/>
                    <a:pt x="36" y="121"/>
                  </a:cubicBezTo>
                  <a:cubicBezTo>
                    <a:pt x="782" y="690"/>
                    <a:pt x="1587" y="1161"/>
                    <a:pt x="2372" y="1632"/>
                  </a:cubicBezTo>
                  <a:cubicBezTo>
                    <a:pt x="3157" y="2084"/>
                    <a:pt x="3962" y="2555"/>
                    <a:pt x="4806" y="2947"/>
                  </a:cubicBezTo>
                  <a:cubicBezTo>
                    <a:pt x="4812" y="2953"/>
                    <a:pt x="4817" y="2956"/>
                    <a:pt x="4822" y="2956"/>
                  </a:cubicBezTo>
                  <a:cubicBezTo>
                    <a:pt x="4834" y="2956"/>
                    <a:pt x="4839" y="2942"/>
                    <a:pt x="4826" y="2928"/>
                  </a:cubicBezTo>
                  <a:cubicBezTo>
                    <a:pt x="4119" y="2339"/>
                    <a:pt x="3334" y="1829"/>
                    <a:pt x="2549" y="1338"/>
                  </a:cubicBezTo>
                  <a:cubicBezTo>
                    <a:pt x="1764" y="808"/>
                    <a:pt x="959" y="357"/>
                    <a:pt x="95" y="3"/>
                  </a:cubicBezTo>
                  <a:cubicBezTo>
                    <a:pt x="88" y="1"/>
                    <a:pt x="82"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1"/>
            <p:cNvSpPr/>
            <p:nvPr/>
          </p:nvSpPr>
          <p:spPr>
            <a:xfrm>
              <a:off x="1751070" y="2556589"/>
              <a:ext cx="998241" cy="445594"/>
            </a:xfrm>
            <a:custGeom>
              <a:avLst/>
              <a:gdLst/>
              <a:ahLst/>
              <a:cxnLst/>
              <a:rect l="l" t="t" r="r" b="b"/>
              <a:pathLst>
                <a:path w="33308" h="14868" extrusionOk="0">
                  <a:moveTo>
                    <a:pt x="32169" y="1"/>
                  </a:moveTo>
                  <a:cubicBezTo>
                    <a:pt x="31519" y="1"/>
                    <a:pt x="30520" y="475"/>
                    <a:pt x="29364" y="1418"/>
                  </a:cubicBezTo>
                  <a:cubicBezTo>
                    <a:pt x="25360" y="4676"/>
                    <a:pt x="21532" y="7502"/>
                    <a:pt x="21022" y="7816"/>
                  </a:cubicBezTo>
                  <a:cubicBezTo>
                    <a:pt x="20966" y="7849"/>
                    <a:pt x="20848" y="7863"/>
                    <a:pt x="20682" y="7863"/>
                  </a:cubicBezTo>
                  <a:cubicBezTo>
                    <a:pt x="19334" y="7863"/>
                    <a:pt x="14747" y="6909"/>
                    <a:pt x="13053" y="6717"/>
                  </a:cubicBezTo>
                  <a:cubicBezTo>
                    <a:pt x="13053" y="6717"/>
                    <a:pt x="9382" y="5559"/>
                    <a:pt x="5653" y="5461"/>
                  </a:cubicBezTo>
                  <a:cubicBezTo>
                    <a:pt x="5641" y="5461"/>
                    <a:pt x="5629" y="5461"/>
                    <a:pt x="5617" y="5461"/>
                  </a:cubicBezTo>
                  <a:cubicBezTo>
                    <a:pt x="4299" y="5461"/>
                    <a:pt x="141" y="7514"/>
                    <a:pt x="530" y="8759"/>
                  </a:cubicBezTo>
                  <a:cubicBezTo>
                    <a:pt x="569" y="8896"/>
                    <a:pt x="648" y="8975"/>
                    <a:pt x="785" y="9014"/>
                  </a:cubicBezTo>
                  <a:cubicBezTo>
                    <a:pt x="295" y="9446"/>
                    <a:pt x="0" y="9897"/>
                    <a:pt x="216" y="10329"/>
                  </a:cubicBezTo>
                  <a:cubicBezTo>
                    <a:pt x="342" y="10545"/>
                    <a:pt x="567" y="10645"/>
                    <a:pt x="861" y="10645"/>
                  </a:cubicBezTo>
                  <a:cubicBezTo>
                    <a:pt x="888" y="10645"/>
                    <a:pt x="915" y="10645"/>
                    <a:pt x="942" y="10643"/>
                  </a:cubicBezTo>
                  <a:lnTo>
                    <a:pt x="942" y="10643"/>
                  </a:lnTo>
                  <a:cubicBezTo>
                    <a:pt x="726" y="10878"/>
                    <a:pt x="667" y="11134"/>
                    <a:pt x="864" y="11369"/>
                  </a:cubicBezTo>
                  <a:cubicBezTo>
                    <a:pt x="992" y="11543"/>
                    <a:pt x="1252" y="11612"/>
                    <a:pt x="1589" y="11612"/>
                  </a:cubicBezTo>
                  <a:cubicBezTo>
                    <a:pt x="2127" y="11612"/>
                    <a:pt x="2861" y="11437"/>
                    <a:pt x="3572" y="11232"/>
                  </a:cubicBezTo>
                  <a:lnTo>
                    <a:pt x="3572" y="11232"/>
                  </a:lnTo>
                  <a:cubicBezTo>
                    <a:pt x="2807" y="11605"/>
                    <a:pt x="2257" y="12037"/>
                    <a:pt x="2512" y="12429"/>
                  </a:cubicBezTo>
                  <a:cubicBezTo>
                    <a:pt x="2742" y="12756"/>
                    <a:pt x="3144" y="12879"/>
                    <a:pt x="3643" y="12879"/>
                  </a:cubicBezTo>
                  <a:cubicBezTo>
                    <a:pt x="4761" y="12879"/>
                    <a:pt x="6367" y="12258"/>
                    <a:pt x="7616" y="11919"/>
                  </a:cubicBezTo>
                  <a:cubicBezTo>
                    <a:pt x="8108" y="11785"/>
                    <a:pt x="8723" y="11663"/>
                    <a:pt x="9213" y="11663"/>
                  </a:cubicBezTo>
                  <a:cubicBezTo>
                    <a:pt x="9660" y="11663"/>
                    <a:pt x="10003" y="11765"/>
                    <a:pt x="10050" y="12056"/>
                  </a:cubicBezTo>
                  <a:cubicBezTo>
                    <a:pt x="10089" y="12409"/>
                    <a:pt x="9382" y="12743"/>
                    <a:pt x="8852" y="12822"/>
                  </a:cubicBezTo>
                  <a:cubicBezTo>
                    <a:pt x="7832" y="12939"/>
                    <a:pt x="6399" y="13116"/>
                    <a:pt x="6477" y="13764"/>
                  </a:cubicBezTo>
                  <a:cubicBezTo>
                    <a:pt x="6547" y="14583"/>
                    <a:pt x="8490" y="14690"/>
                    <a:pt x="9529" y="14690"/>
                  </a:cubicBezTo>
                  <a:cubicBezTo>
                    <a:pt x="9660" y="14690"/>
                    <a:pt x="9776" y="14689"/>
                    <a:pt x="9873" y="14686"/>
                  </a:cubicBezTo>
                  <a:cubicBezTo>
                    <a:pt x="11011" y="14667"/>
                    <a:pt x="12935" y="14274"/>
                    <a:pt x="13092" y="14255"/>
                  </a:cubicBezTo>
                  <a:cubicBezTo>
                    <a:pt x="13422" y="14296"/>
                    <a:pt x="17727" y="14868"/>
                    <a:pt x="20880" y="14868"/>
                  </a:cubicBezTo>
                  <a:cubicBezTo>
                    <a:pt x="22225" y="14868"/>
                    <a:pt x="23359" y="14764"/>
                    <a:pt x="23887" y="14470"/>
                  </a:cubicBezTo>
                  <a:cubicBezTo>
                    <a:pt x="25281" y="13705"/>
                    <a:pt x="29619" y="7875"/>
                    <a:pt x="32347" y="2772"/>
                  </a:cubicBezTo>
                  <a:cubicBezTo>
                    <a:pt x="33307" y="921"/>
                    <a:pt x="33076" y="1"/>
                    <a:pt x="32169" y="1"/>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1"/>
            <p:cNvSpPr/>
            <p:nvPr/>
          </p:nvSpPr>
          <p:spPr>
            <a:xfrm>
              <a:off x="1854586" y="2843250"/>
              <a:ext cx="160040" cy="51728"/>
            </a:xfrm>
            <a:custGeom>
              <a:avLst/>
              <a:gdLst/>
              <a:ahLst/>
              <a:cxnLst/>
              <a:rect l="l" t="t" r="r" b="b"/>
              <a:pathLst>
                <a:path w="5340" h="1726" extrusionOk="0">
                  <a:moveTo>
                    <a:pt x="4686" y="1"/>
                  </a:moveTo>
                  <a:cubicBezTo>
                    <a:pt x="4036" y="1"/>
                    <a:pt x="3369" y="107"/>
                    <a:pt x="2768" y="312"/>
                  </a:cubicBezTo>
                  <a:cubicBezTo>
                    <a:pt x="1708" y="666"/>
                    <a:pt x="962" y="1196"/>
                    <a:pt x="20" y="1686"/>
                  </a:cubicBezTo>
                  <a:cubicBezTo>
                    <a:pt x="1" y="1706"/>
                    <a:pt x="20" y="1726"/>
                    <a:pt x="40" y="1726"/>
                  </a:cubicBezTo>
                  <a:cubicBezTo>
                    <a:pt x="491" y="1510"/>
                    <a:pt x="2297" y="646"/>
                    <a:pt x="2749" y="489"/>
                  </a:cubicBezTo>
                  <a:cubicBezTo>
                    <a:pt x="3465" y="175"/>
                    <a:pt x="4244" y="31"/>
                    <a:pt x="5043" y="31"/>
                  </a:cubicBezTo>
                  <a:cubicBezTo>
                    <a:pt x="5141" y="31"/>
                    <a:pt x="5240" y="33"/>
                    <a:pt x="5339" y="38"/>
                  </a:cubicBezTo>
                  <a:cubicBezTo>
                    <a:pt x="5126" y="13"/>
                    <a:pt x="4907" y="1"/>
                    <a:pt x="4686" y="1"/>
                  </a:cubicBezTo>
                  <a:close/>
                </a:path>
              </a:pathLst>
            </a:custGeom>
            <a:solidFill>
              <a:srgbClr val="47301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a:off x="1780471" y="2794369"/>
              <a:ext cx="227023" cy="79450"/>
            </a:xfrm>
            <a:custGeom>
              <a:avLst/>
              <a:gdLst/>
              <a:ahLst/>
              <a:cxnLst/>
              <a:rect l="l" t="t" r="r" b="b"/>
              <a:pathLst>
                <a:path w="7575" h="2651" extrusionOk="0">
                  <a:moveTo>
                    <a:pt x="7557" y="0"/>
                  </a:moveTo>
                  <a:cubicBezTo>
                    <a:pt x="7564" y="13"/>
                    <a:pt x="7568" y="18"/>
                    <a:pt x="7570" y="18"/>
                  </a:cubicBezTo>
                  <a:cubicBezTo>
                    <a:pt x="7575" y="18"/>
                    <a:pt x="7570" y="0"/>
                    <a:pt x="7557" y="0"/>
                  </a:cubicBezTo>
                  <a:close/>
                  <a:moveTo>
                    <a:pt x="7557" y="0"/>
                  </a:moveTo>
                  <a:cubicBezTo>
                    <a:pt x="6576" y="0"/>
                    <a:pt x="5536" y="0"/>
                    <a:pt x="4574" y="236"/>
                  </a:cubicBezTo>
                  <a:cubicBezTo>
                    <a:pt x="3534" y="452"/>
                    <a:pt x="2572" y="1041"/>
                    <a:pt x="1669" y="1570"/>
                  </a:cubicBezTo>
                  <a:cubicBezTo>
                    <a:pt x="1100" y="1924"/>
                    <a:pt x="550" y="2257"/>
                    <a:pt x="20" y="2611"/>
                  </a:cubicBezTo>
                  <a:cubicBezTo>
                    <a:pt x="0" y="2630"/>
                    <a:pt x="20" y="2650"/>
                    <a:pt x="40" y="2650"/>
                  </a:cubicBezTo>
                  <a:cubicBezTo>
                    <a:pt x="982" y="2081"/>
                    <a:pt x="1924" y="1531"/>
                    <a:pt x="2905" y="1021"/>
                  </a:cubicBezTo>
                  <a:cubicBezTo>
                    <a:pt x="3828" y="530"/>
                    <a:pt x="4770" y="236"/>
                    <a:pt x="5810" y="138"/>
                  </a:cubicBezTo>
                  <a:cubicBezTo>
                    <a:pt x="6399" y="59"/>
                    <a:pt x="6988" y="39"/>
                    <a:pt x="7557" y="0"/>
                  </a:cubicBezTo>
                  <a:close/>
                </a:path>
              </a:pathLst>
            </a:custGeom>
            <a:solidFill>
              <a:srgbClr val="47301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1772978" y="2746058"/>
              <a:ext cx="215185" cy="79151"/>
            </a:xfrm>
            <a:custGeom>
              <a:avLst/>
              <a:gdLst/>
              <a:ahLst/>
              <a:cxnLst/>
              <a:rect l="l" t="t" r="r" b="b"/>
              <a:pathLst>
                <a:path w="7180" h="2641" extrusionOk="0">
                  <a:moveTo>
                    <a:pt x="6008" y="1"/>
                  </a:moveTo>
                  <a:cubicBezTo>
                    <a:pt x="5507" y="1"/>
                    <a:pt x="5014" y="43"/>
                    <a:pt x="4490" y="199"/>
                  </a:cubicBezTo>
                  <a:cubicBezTo>
                    <a:pt x="3254" y="533"/>
                    <a:pt x="1958" y="1357"/>
                    <a:pt x="1526" y="1612"/>
                  </a:cubicBezTo>
                  <a:cubicBezTo>
                    <a:pt x="996" y="1946"/>
                    <a:pt x="506" y="2260"/>
                    <a:pt x="15" y="2594"/>
                  </a:cubicBezTo>
                  <a:cubicBezTo>
                    <a:pt x="1" y="2622"/>
                    <a:pt x="7" y="2641"/>
                    <a:pt x="27" y="2641"/>
                  </a:cubicBezTo>
                  <a:cubicBezTo>
                    <a:pt x="35" y="2641"/>
                    <a:pt x="44" y="2638"/>
                    <a:pt x="54" y="2633"/>
                  </a:cubicBezTo>
                  <a:cubicBezTo>
                    <a:pt x="1153" y="1887"/>
                    <a:pt x="2311" y="1220"/>
                    <a:pt x="3509" y="670"/>
                  </a:cubicBezTo>
                  <a:cubicBezTo>
                    <a:pt x="4078" y="395"/>
                    <a:pt x="4686" y="179"/>
                    <a:pt x="5295" y="81"/>
                  </a:cubicBezTo>
                  <a:cubicBezTo>
                    <a:pt x="5660" y="46"/>
                    <a:pt x="6039" y="39"/>
                    <a:pt x="6420" y="39"/>
                  </a:cubicBezTo>
                  <a:cubicBezTo>
                    <a:pt x="6674" y="39"/>
                    <a:pt x="6928" y="42"/>
                    <a:pt x="7179" y="42"/>
                  </a:cubicBezTo>
                  <a:cubicBezTo>
                    <a:pt x="6773" y="25"/>
                    <a:pt x="6388" y="1"/>
                    <a:pt x="6008" y="1"/>
                  </a:cubicBezTo>
                  <a:close/>
                </a:path>
              </a:pathLst>
            </a:custGeom>
            <a:solidFill>
              <a:srgbClr val="47301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a:off x="2152843" y="2552453"/>
              <a:ext cx="597692" cy="489020"/>
            </a:xfrm>
            <a:custGeom>
              <a:avLst/>
              <a:gdLst/>
              <a:ahLst/>
              <a:cxnLst/>
              <a:rect l="l" t="t" r="r" b="b"/>
              <a:pathLst>
                <a:path w="19943" h="16317" extrusionOk="0">
                  <a:moveTo>
                    <a:pt x="18672" y="0"/>
                  </a:moveTo>
                  <a:cubicBezTo>
                    <a:pt x="18069" y="0"/>
                    <a:pt x="17208" y="396"/>
                    <a:pt x="16272" y="1144"/>
                  </a:cubicBezTo>
                  <a:cubicBezTo>
                    <a:pt x="13857" y="3047"/>
                    <a:pt x="7910" y="7660"/>
                    <a:pt x="7635" y="7739"/>
                  </a:cubicBezTo>
                  <a:cubicBezTo>
                    <a:pt x="7633" y="7739"/>
                    <a:pt x="7630" y="7739"/>
                    <a:pt x="7627" y="7739"/>
                  </a:cubicBezTo>
                  <a:cubicBezTo>
                    <a:pt x="7241" y="7739"/>
                    <a:pt x="0" y="6561"/>
                    <a:pt x="0" y="6561"/>
                  </a:cubicBezTo>
                  <a:lnTo>
                    <a:pt x="0" y="6561"/>
                  </a:lnTo>
                  <a:lnTo>
                    <a:pt x="432" y="16316"/>
                  </a:lnTo>
                  <a:cubicBezTo>
                    <a:pt x="432" y="16316"/>
                    <a:pt x="8715" y="16198"/>
                    <a:pt x="10540" y="15079"/>
                  </a:cubicBezTo>
                  <a:cubicBezTo>
                    <a:pt x="12346" y="13941"/>
                    <a:pt x="17057" y="6796"/>
                    <a:pt x="18843" y="3224"/>
                  </a:cubicBezTo>
                  <a:cubicBezTo>
                    <a:pt x="19942" y="1014"/>
                    <a:pt x="19636" y="0"/>
                    <a:pt x="18672"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a:off x="2602837" y="2602532"/>
              <a:ext cx="131209" cy="12438"/>
            </a:xfrm>
            <a:custGeom>
              <a:avLst/>
              <a:gdLst/>
              <a:ahLst/>
              <a:cxnLst/>
              <a:rect l="l" t="t" r="r" b="b"/>
              <a:pathLst>
                <a:path w="4378" h="415" extrusionOk="0">
                  <a:moveTo>
                    <a:pt x="2448" y="0"/>
                  </a:moveTo>
                  <a:cubicBezTo>
                    <a:pt x="1706" y="0"/>
                    <a:pt x="957" y="88"/>
                    <a:pt x="216" y="258"/>
                  </a:cubicBezTo>
                  <a:cubicBezTo>
                    <a:pt x="158" y="297"/>
                    <a:pt x="79" y="375"/>
                    <a:pt x="1" y="415"/>
                  </a:cubicBezTo>
                  <a:cubicBezTo>
                    <a:pt x="784" y="214"/>
                    <a:pt x="1550" y="98"/>
                    <a:pt x="2346" y="98"/>
                  </a:cubicBezTo>
                  <a:cubicBezTo>
                    <a:pt x="2408" y="98"/>
                    <a:pt x="2470" y="99"/>
                    <a:pt x="2533" y="101"/>
                  </a:cubicBezTo>
                  <a:cubicBezTo>
                    <a:pt x="3141" y="101"/>
                    <a:pt x="3730" y="199"/>
                    <a:pt x="4319" y="317"/>
                  </a:cubicBezTo>
                  <a:cubicBezTo>
                    <a:pt x="4358" y="277"/>
                    <a:pt x="4378" y="258"/>
                    <a:pt x="4378" y="199"/>
                  </a:cubicBezTo>
                  <a:cubicBezTo>
                    <a:pt x="4201" y="159"/>
                    <a:pt x="4024" y="120"/>
                    <a:pt x="3808" y="101"/>
                  </a:cubicBezTo>
                  <a:cubicBezTo>
                    <a:pt x="3360" y="33"/>
                    <a:pt x="2905"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a:off x="2396946" y="2709075"/>
              <a:ext cx="287682" cy="102348"/>
            </a:xfrm>
            <a:custGeom>
              <a:avLst/>
              <a:gdLst/>
              <a:ahLst/>
              <a:cxnLst/>
              <a:rect l="l" t="t" r="r" b="b"/>
              <a:pathLst>
                <a:path w="9599" h="3415" extrusionOk="0">
                  <a:moveTo>
                    <a:pt x="9599" y="0"/>
                  </a:moveTo>
                  <a:lnTo>
                    <a:pt x="9599" y="0"/>
                  </a:lnTo>
                  <a:cubicBezTo>
                    <a:pt x="9226" y="196"/>
                    <a:pt x="8892" y="471"/>
                    <a:pt x="8578" y="746"/>
                  </a:cubicBezTo>
                  <a:cubicBezTo>
                    <a:pt x="7950" y="1335"/>
                    <a:pt x="7459" y="2041"/>
                    <a:pt x="6733" y="2532"/>
                  </a:cubicBezTo>
                  <a:cubicBezTo>
                    <a:pt x="6046" y="2984"/>
                    <a:pt x="5202" y="3239"/>
                    <a:pt x="4378" y="3298"/>
                  </a:cubicBezTo>
                  <a:cubicBezTo>
                    <a:pt x="4315" y="3300"/>
                    <a:pt x="4252" y="3302"/>
                    <a:pt x="4190" y="3302"/>
                  </a:cubicBezTo>
                  <a:cubicBezTo>
                    <a:pt x="3340" y="3302"/>
                    <a:pt x="2554" y="3058"/>
                    <a:pt x="1767" y="2728"/>
                  </a:cubicBezTo>
                  <a:cubicBezTo>
                    <a:pt x="1237" y="2513"/>
                    <a:pt x="668" y="2257"/>
                    <a:pt x="99" y="2041"/>
                  </a:cubicBezTo>
                  <a:cubicBezTo>
                    <a:pt x="60" y="2061"/>
                    <a:pt x="40" y="2100"/>
                    <a:pt x="1" y="2120"/>
                  </a:cubicBezTo>
                  <a:cubicBezTo>
                    <a:pt x="79" y="2140"/>
                    <a:pt x="138" y="2159"/>
                    <a:pt x="197" y="2199"/>
                  </a:cubicBezTo>
                  <a:cubicBezTo>
                    <a:pt x="1041" y="2532"/>
                    <a:pt x="1846" y="2925"/>
                    <a:pt x="2709" y="3200"/>
                  </a:cubicBezTo>
                  <a:cubicBezTo>
                    <a:pt x="3188" y="3343"/>
                    <a:pt x="3682" y="3415"/>
                    <a:pt x="4174" y="3415"/>
                  </a:cubicBezTo>
                  <a:cubicBezTo>
                    <a:pt x="5234" y="3415"/>
                    <a:pt x="6281" y="3079"/>
                    <a:pt x="7126" y="2395"/>
                  </a:cubicBezTo>
                  <a:cubicBezTo>
                    <a:pt x="7813" y="1826"/>
                    <a:pt x="8303" y="1060"/>
                    <a:pt x="8990" y="530"/>
                  </a:cubicBezTo>
                  <a:cubicBezTo>
                    <a:pt x="9167" y="393"/>
                    <a:pt x="9324" y="275"/>
                    <a:pt x="9501" y="177"/>
                  </a:cubicBezTo>
                  <a:cubicBezTo>
                    <a:pt x="9520" y="138"/>
                    <a:pt x="9579" y="59"/>
                    <a:pt x="9599" y="0"/>
                  </a:cubicBezTo>
                  <a:close/>
                </a:path>
              </a:pathLst>
            </a:custGeom>
            <a:solidFill>
              <a:srgbClr val="FFF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1"/>
            <p:cNvSpPr/>
            <p:nvPr/>
          </p:nvSpPr>
          <p:spPr>
            <a:xfrm>
              <a:off x="2156949" y="2796707"/>
              <a:ext cx="457102" cy="110829"/>
            </a:xfrm>
            <a:custGeom>
              <a:avLst/>
              <a:gdLst/>
              <a:ahLst/>
              <a:cxnLst/>
              <a:rect l="l" t="t" r="r" b="b"/>
              <a:pathLst>
                <a:path w="15252" h="3698" extrusionOk="0">
                  <a:moveTo>
                    <a:pt x="0" y="1"/>
                  </a:moveTo>
                  <a:lnTo>
                    <a:pt x="0" y="99"/>
                  </a:lnTo>
                  <a:cubicBezTo>
                    <a:pt x="530" y="217"/>
                    <a:pt x="1041" y="374"/>
                    <a:pt x="1571" y="590"/>
                  </a:cubicBezTo>
                  <a:cubicBezTo>
                    <a:pt x="2493" y="982"/>
                    <a:pt x="3278" y="1571"/>
                    <a:pt x="4063" y="2219"/>
                  </a:cubicBezTo>
                  <a:cubicBezTo>
                    <a:pt x="4809" y="2808"/>
                    <a:pt x="5536" y="3338"/>
                    <a:pt x="6478" y="3553"/>
                  </a:cubicBezTo>
                  <a:cubicBezTo>
                    <a:pt x="6862" y="3654"/>
                    <a:pt x="7261" y="3697"/>
                    <a:pt x="7662" y="3697"/>
                  </a:cubicBezTo>
                  <a:cubicBezTo>
                    <a:pt x="8203" y="3697"/>
                    <a:pt x="8747" y="3618"/>
                    <a:pt x="9265" y="3495"/>
                  </a:cubicBezTo>
                  <a:cubicBezTo>
                    <a:pt x="11287" y="3004"/>
                    <a:pt x="13014" y="1826"/>
                    <a:pt x="14957" y="1080"/>
                  </a:cubicBezTo>
                  <a:lnTo>
                    <a:pt x="15173" y="1002"/>
                  </a:lnTo>
                  <a:cubicBezTo>
                    <a:pt x="15212" y="963"/>
                    <a:pt x="15232" y="943"/>
                    <a:pt x="15251" y="884"/>
                  </a:cubicBezTo>
                  <a:lnTo>
                    <a:pt x="15251" y="884"/>
                  </a:lnTo>
                  <a:cubicBezTo>
                    <a:pt x="12755" y="1740"/>
                    <a:pt x="10207" y="3581"/>
                    <a:pt x="7689" y="3581"/>
                  </a:cubicBezTo>
                  <a:cubicBezTo>
                    <a:pt x="6743" y="3581"/>
                    <a:pt x="5801" y="3321"/>
                    <a:pt x="4868" y="2651"/>
                  </a:cubicBezTo>
                  <a:cubicBezTo>
                    <a:pt x="4063" y="2081"/>
                    <a:pt x="3357" y="1394"/>
                    <a:pt x="2493" y="904"/>
                  </a:cubicBezTo>
                  <a:cubicBezTo>
                    <a:pt x="1708" y="472"/>
                    <a:pt x="884" y="177"/>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1"/>
            <p:cNvSpPr/>
            <p:nvPr/>
          </p:nvSpPr>
          <p:spPr>
            <a:xfrm>
              <a:off x="2161055" y="2913769"/>
              <a:ext cx="166513" cy="120030"/>
            </a:xfrm>
            <a:custGeom>
              <a:avLst/>
              <a:gdLst/>
              <a:ahLst/>
              <a:cxnLst/>
              <a:rect l="l" t="t" r="r" b="b"/>
              <a:pathLst>
                <a:path w="5556" h="4005" extrusionOk="0">
                  <a:moveTo>
                    <a:pt x="1" y="1"/>
                  </a:moveTo>
                  <a:lnTo>
                    <a:pt x="1" y="99"/>
                  </a:lnTo>
                  <a:cubicBezTo>
                    <a:pt x="629" y="295"/>
                    <a:pt x="1257" y="590"/>
                    <a:pt x="1807" y="963"/>
                  </a:cubicBezTo>
                  <a:cubicBezTo>
                    <a:pt x="2749" y="1551"/>
                    <a:pt x="3475" y="2317"/>
                    <a:pt x="4299" y="3063"/>
                  </a:cubicBezTo>
                  <a:cubicBezTo>
                    <a:pt x="4633" y="3416"/>
                    <a:pt x="5006" y="3730"/>
                    <a:pt x="5399" y="4005"/>
                  </a:cubicBezTo>
                  <a:cubicBezTo>
                    <a:pt x="5457" y="3966"/>
                    <a:pt x="5497" y="3966"/>
                    <a:pt x="5556" y="3966"/>
                  </a:cubicBezTo>
                  <a:cubicBezTo>
                    <a:pt x="5359" y="3848"/>
                    <a:pt x="5163" y="3710"/>
                    <a:pt x="4986" y="3534"/>
                  </a:cubicBezTo>
                  <a:cubicBezTo>
                    <a:pt x="4142" y="2847"/>
                    <a:pt x="3416" y="2022"/>
                    <a:pt x="2552" y="1375"/>
                  </a:cubicBezTo>
                  <a:cubicBezTo>
                    <a:pt x="1787" y="786"/>
                    <a:pt x="963" y="315"/>
                    <a:pt x="40" y="20"/>
                  </a:cubicBezTo>
                  <a:cubicBezTo>
                    <a:pt x="40" y="1"/>
                    <a:pt x="20" y="1"/>
                    <a:pt x="1" y="1"/>
                  </a:cubicBezTo>
                  <a:close/>
                </a:path>
              </a:pathLst>
            </a:custGeom>
            <a:solidFill>
              <a:srgbClr val="FFF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1"/>
            <p:cNvSpPr/>
            <p:nvPr/>
          </p:nvSpPr>
          <p:spPr>
            <a:xfrm>
              <a:off x="2214581" y="2764519"/>
              <a:ext cx="14176" cy="267962"/>
            </a:xfrm>
            <a:custGeom>
              <a:avLst/>
              <a:gdLst/>
              <a:ahLst/>
              <a:cxnLst/>
              <a:rect l="l" t="t" r="r" b="b"/>
              <a:pathLst>
                <a:path w="473" h="8941" extrusionOk="0">
                  <a:moveTo>
                    <a:pt x="30" y="0"/>
                  </a:moveTo>
                  <a:cubicBezTo>
                    <a:pt x="16" y="0"/>
                    <a:pt x="1" y="5"/>
                    <a:pt x="1" y="15"/>
                  </a:cubicBezTo>
                  <a:cubicBezTo>
                    <a:pt x="1" y="663"/>
                    <a:pt x="40" y="1330"/>
                    <a:pt x="40" y="1978"/>
                  </a:cubicBezTo>
                  <a:cubicBezTo>
                    <a:pt x="60" y="3136"/>
                    <a:pt x="138" y="4294"/>
                    <a:pt x="178" y="5452"/>
                  </a:cubicBezTo>
                  <a:cubicBezTo>
                    <a:pt x="256" y="6590"/>
                    <a:pt x="295" y="7768"/>
                    <a:pt x="413" y="8926"/>
                  </a:cubicBezTo>
                  <a:cubicBezTo>
                    <a:pt x="413" y="8936"/>
                    <a:pt x="423" y="8941"/>
                    <a:pt x="433" y="8941"/>
                  </a:cubicBezTo>
                  <a:cubicBezTo>
                    <a:pt x="443" y="8941"/>
                    <a:pt x="452" y="8936"/>
                    <a:pt x="452" y="8926"/>
                  </a:cubicBezTo>
                  <a:cubicBezTo>
                    <a:pt x="472" y="8298"/>
                    <a:pt x="472" y="7631"/>
                    <a:pt x="452" y="6963"/>
                  </a:cubicBezTo>
                  <a:cubicBezTo>
                    <a:pt x="413" y="5805"/>
                    <a:pt x="354" y="4667"/>
                    <a:pt x="295" y="3509"/>
                  </a:cubicBezTo>
                  <a:cubicBezTo>
                    <a:pt x="256" y="2331"/>
                    <a:pt x="158" y="1173"/>
                    <a:pt x="60" y="15"/>
                  </a:cubicBezTo>
                  <a:cubicBezTo>
                    <a:pt x="60" y="5"/>
                    <a:pt x="45"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1"/>
            <p:cNvSpPr/>
            <p:nvPr/>
          </p:nvSpPr>
          <p:spPr>
            <a:xfrm>
              <a:off x="2336947" y="2556109"/>
              <a:ext cx="407112" cy="475954"/>
            </a:xfrm>
            <a:custGeom>
              <a:avLst/>
              <a:gdLst/>
              <a:ahLst/>
              <a:cxnLst/>
              <a:rect l="l" t="t" r="r" b="b"/>
              <a:pathLst>
                <a:path w="13584" h="15881" extrusionOk="0">
                  <a:moveTo>
                    <a:pt x="13014" y="1"/>
                  </a:moveTo>
                  <a:cubicBezTo>
                    <a:pt x="9069" y="4672"/>
                    <a:pt x="3416" y="11738"/>
                    <a:pt x="1" y="15880"/>
                  </a:cubicBezTo>
                  <a:cubicBezTo>
                    <a:pt x="1865" y="15684"/>
                    <a:pt x="3671" y="15389"/>
                    <a:pt x="4397" y="14957"/>
                  </a:cubicBezTo>
                  <a:cubicBezTo>
                    <a:pt x="6203" y="13819"/>
                    <a:pt x="10914" y="6674"/>
                    <a:pt x="12700" y="3102"/>
                  </a:cubicBezTo>
                  <a:cubicBezTo>
                    <a:pt x="13583" y="1355"/>
                    <a:pt x="13564" y="354"/>
                    <a:pt x="13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1"/>
            <p:cNvSpPr/>
            <p:nvPr/>
          </p:nvSpPr>
          <p:spPr>
            <a:xfrm>
              <a:off x="2499292" y="2545080"/>
              <a:ext cx="577132" cy="660509"/>
            </a:xfrm>
            <a:custGeom>
              <a:avLst/>
              <a:gdLst/>
              <a:ahLst/>
              <a:cxnLst/>
              <a:rect l="l" t="t" r="r" b="b"/>
              <a:pathLst>
                <a:path w="19257" h="22039" extrusionOk="0">
                  <a:moveTo>
                    <a:pt x="7973" y="0"/>
                  </a:moveTo>
                  <a:cubicBezTo>
                    <a:pt x="7143" y="0"/>
                    <a:pt x="6317" y="135"/>
                    <a:pt x="6046" y="271"/>
                  </a:cubicBezTo>
                  <a:cubicBezTo>
                    <a:pt x="5556" y="526"/>
                    <a:pt x="4025" y="3313"/>
                    <a:pt x="3514" y="5335"/>
                  </a:cubicBezTo>
                  <a:cubicBezTo>
                    <a:pt x="2474" y="9398"/>
                    <a:pt x="1" y="20684"/>
                    <a:pt x="256" y="20939"/>
                  </a:cubicBezTo>
                  <a:lnTo>
                    <a:pt x="19256" y="22038"/>
                  </a:lnTo>
                  <a:cubicBezTo>
                    <a:pt x="19236" y="21646"/>
                    <a:pt x="16410" y="10340"/>
                    <a:pt x="14290" y="6198"/>
                  </a:cubicBezTo>
                  <a:cubicBezTo>
                    <a:pt x="11542" y="860"/>
                    <a:pt x="10188" y="467"/>
                    <a:pt x="9344" y="173"/>
                  </a:cubicBezTo>
                  <a:cubicBezTo>
                    <a:pt x="8963" y="48"/>
                    <a:pt x="8467" y="0"/>
                    <a:pt x="7973"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2644016" y="2601603"/>
              <a:ext cx="239460" cy="50440"/>
            </a:xfrm>
            <a:custGeom>
              <a:avLst/>
              <a:gdLst/>
              <a:ahLst/>
              <a:cxnLst/>
              <a:rect l="l" t="t" r="r" b="b"/>
              <a:pathLst>
                <a:path w="7990" h="1683" extrusionOk="0">
                  <a:moveTo>
                    <a:pt x="1116" y="0"/>
                  </a:moveTo>
                  <a:cubicBezTo>
                    <a:pt x="766" y="0"/>
                    <a:pt x="417" y="19"/>
                    <a:pt x="79" y="53"/>
                  </a:cubicBezTo>
                  <a:cubicBezTo>
                    <a:pt x="59" y="112"/>
                    <a:pt x="40" y="132"/>
                    <a:pt x="0" y="190"/>
                  </a:cubicBezTo>
                  <a:cubicBezTo>
                    <a:pt x="393" y="151"/>
                    <a:pt x="786" y="132"/>
                    <a:pt x="1178" y="132"/>
                  </a:cubicBezTo>
                  <a:cubicBezTo>
                    <a:pt x="3004" y="151"/>
                    <a:pt x="4672" y="877"/>
                    <a:pt x="6419" y="1368"/>
                  </a:cubicBezTo>
                  <a:cubicBezTo>
                    <a:pt x="6929" y="1506"/>
                    <a:pt x="7440" y="1623"/>
                    <a:pt x="7989" y="1682"/>
                  </a:cubicBezTo>
                  <a:cubicBezTo>
                    <a:pt x="7950" y="1623"/>
                    <a:pt x="7930" y="1604"/>
                    <a:pt x="7911" y="1525"/>
                  </a:cubicBezTo>
                  <a:cubicBezTo>
                    <a:pt x="7832" y="1525"/>
                    <a:pt x="7754" y="1525"/>
                    <a:pt x="7655" y="1506"/>
                  </a:cubicBezTo>
                  <a:cubicBezTo>
                    <a:pt x="5889" y="1211"/>
                    <a:pt x="4260" y="367"/>
                    <a:pt x="2493" y="112"/>
                  </a:cubicBezTo>
                  <a:cubicBezTo>
                    <a:pt x="2046" y="34"/>
                    <a:pt x="1580" y="0"/>
                    <a:pt x="1116" y="0"/>
                  </a:cubicBezTo>
                  <a:close/>
                </a:path>
              </a:pathLst>
            </a:custGeom>
            <a:solidFill>
              <a:srgbClr val="FFF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2583417" y="2688246"/>
              <a:ext cx="348281" cy="110859"/>
            </a:xfrm>
            <a:custGeom>
              <a:avLst/>
              <a:gdLst/>
              <a:ahLst/>
              <a:cxnLst/>
              <a:rect l="l" t="t" r="r" b="b"/>
              <a:pathLst>
                <a:path w="11621" h="3699" extrusionOk="0">
                  <a:moveTo>
                    <a:pt x="6069" y="1"/>
                  </a:moveTo>
                  <a:cubicBezTo>
                    <a:pt x="4724" y="1"/>
                    <a:pt x="3369" y="542"/>
                    <a:pt x="2376" y="1480"/>
                  </a:cubicBezTo>
                  <a:cubicBezTo>
                    <a:pt x="1767" y="2069"/>
                    <a:pt x="1277" y="2795"/>
                    <a:pt x="531" y="3286"/>
                  </a:cubicBezTo>
                  <a:cubicBezTo>
                    <a:pt x="354" y="3365"/>
                    <a:pt x="197" y="3502"/>
                    <a:pt x="20" y="3580"/>
                  </a:cubicBezTo>
                  <a:cubicBezTo>
                    <a:pt x="20" y="3620"/>
                    <a:pt x="1" y="3639"/>
                    <a:pt x="1" y="3698"/>
                  </a:cubicBezTo>
                  <a:cubicBezTo>
                    <a:pt x="315" y="3541"/>
                    <a:pt x="629" y="3345"/>
                    <a:pt x="923" y="3109"/>
                  </a:cubicBezTo>
                  <a:cubicBezTo>
                    <a:pt x="1610" y="2540"/>
                    <a:pt x="2101" y="1775"/>
                    <a:pt x="2788" y="1245"/>
                  </a:cubicBezTo>
                  <a:cubicBezTo>
                    <a:pt x="3396" y="754"/>
                    <a:pt x="4123" y="401"/>
                    <a:pt x="4869" y="244"/>
                  </a:cubicBezTo>
                  <a:cubicBezTo>
                    <a:pt x="5281" y="151"/>
                    <a:pt x="5709" y="96"/>
                    <a:pt x="6136" y="96"/>
                  </a:cubicBezTo>
                  <a:cubicBezTo>
                    <a:pt x="6523" y="96"/>
                    <a:pt x="6910" y="141"/>
                    <a:pt x="7283" y="244"/>
                  </a:cubicBezTo>
                  <a:cubicBezTo>
                    <a:pt x="8146" y="420"/>
                    <a:pt x="8873" y="872"/>
                    <a:pt x="9658" y="1245"/>
                  </a:cubicBezTo>
                  <a:cubicBezTo>
                    <a:pt x="10266" y="1500"/>
                    <a:pt x="10934" y="1716"/>
                    <a:pt x="11621" y="1716"/>
                  </a:cubicBezTo>
                  <a:cubicBezTo>
                    <a:pt x="11621" y="1677"/>
                    <a:pt x="11601" y="1637"/>
                    <a:pt x="11601" y="1637"/>
                  </a:cubicBezTo>
                  <a:cubicBezTo>
                    <a:pt x="11346" y="1637"/>
                    <a:pt x="11130" y="1598"/>
                    <a:pt x="10894" y="1559"/>
                  </a:cubicBezTo>
                  <a:cubicBezTo>
                    <a:pt x="10031" y="1382"/>
                    <a:pt x="9265" y="911"/>
                    <a:pt x="8480" y="558"/>
                  </a:cubicBezTo>
                  <a:cubicBezTo>
                    <a:pt x="7813" y="263"/>
                    <a:pt x="7106" y="28"/>
                    <a:pt x="6341" y="8"/>
                  </a:cubicBezTo>
                  <a:cubicBezTo>
                    <a:pt x="6250" y="3"/>
                    <a:pt x="6160" y="1"/>
                    <a:pt x="6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a:off x="2572238" y="2809204"/>
              <a:ext cx="417122" cy="80739"/>
            </a:xfrm>
            <a:custGeom>
              <a:avLst/>
              <a:gdLst/>
              <a:ahLst/>
              <a:cxnLst/>
              <a:rect l="l" t="t" r="r" b="b"/>
              <a:pathLst>
                <a:path w="13918" h="2694" extrusionOk="0">
                  <a:moveTo>
                    <a:pt x="3835" y="1"/>
                  </a:moveTo>
                  <a:cubicBezTo>
                    <a:pt x="3472" y="1"/>
                    <a:pt x="3104" y="30"/>
                    <a:pt x="2729" y="94"/>
                  </a:cubicBezTo>
                  <a:cubicBezTo>
                    <a:pt x="1807" y="251"/>
                    <a:pt x="923" y="624"/>
                    <a:pt x="20" y="1017"/>
                  </a:cubicBezTo>
                  <a:cubicBezTo>
                    <a:pt x="20" y="1056"/>
                    <a:pt x="1" y="1115"/>
                    <a:pt x="1" y="1134"/>
                  </a:cubicBezTo>
                  <a:cubicBezTo>
                    <a:pt x="335" y="958"/>
                    <a:pt x="707" y="820"/>
                    <a:pt x="1080" y="663"/>
                  </a:cubicBezTo>
                  <a:cubicBezTo>
                    <a:pt x="1964" y="306"/>
                    <a:pt x="2920" y="93"/>
                    <a:pt x="3896" y="93"/>
                  </a:cubicBezTo>
                  <a:cubicBezTo>
                    <a:pt x="3939" y="93"/>
                    <a:pt x="3982" y="93"/>
                    <a:pt x="4025" y="94"/>
                  </a:cubicBezTo>
                  <a:cubicBezTo>
                    <a:pt x="4927" y="133"/>
                    <a:pt x="5811" y="349"/>
                    <a:pt x="6674" y="624"/>
                  </a:cubicBezTo>
                  <a:cubicBezTo>
                    <a:pt x="8362" y="1154"/>
                    <a:pt x="9952" y="1998"/>
                    <a:pt x="11680" y="2430"/>
                  </a:cubicBezTo>
                  <a:cubicBezTo>
                    <a:pt x="12300" y="2597"/>
                    <a:pt x="12949" y="2694"/>
                    <a:pt x="13590" y="2694"/>
                  </a:cubicBezTo>
                  <a:cubicBezTo>
                    <a:pt x="13699" y="2694"/>
                    <a:pt x="13808" y="2691"/>
                    <a:pt x="13917" y="2685"/>
                  </a:cubicBezTo>
                  <a:cubicBezTo>
                    <a:pt x="13878" y="2626"/>
                    <a:pt x="13878" y="2606"/>
                    <a:pt x="13878" y="2548"/>
                  </a:cubicBezTo>
                  <a:cubicBezTo>
                    <a:pt x="13780" y="2560"/>
                    <a:pt x="13683" y="2564"/>
                    <a:pt x="13586" y="2564"/>
                  </a:cubicBezTo>
                  <a:cubicBezTo>
                    <a:pt x="13369" y="2564"/>
                    <a:pt x="13152" y="2542"/>
                    <a:pt x="12936" y="2528"/>
                  </a:cubicBezTo>
                  <a:cubicBezTo>
                    <a:pt x="9783" y="2229"/>
                    <a:pt x="7009" y="1"/>
                    <a:pt x="38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1"/>
            <p:cNvSpPr/>
            <p:nvPr/>
          </p:nvSpPr>
          <p:spPr>
            <a:xfrm>
              <a:off x="2530491" y="2898395"/>
              <a:ext cx="501788" cy="143646"/>
            </a:xfrm>
            <a:custGeom>
              <a:avLst/>
              <a:gdLst/>
              <a:ahLst/>
              <a:cxnLst/>
              <a:rect l="l" t="t" r="r" b="b"/>
              <a:pathLst>
                <a:path w="16743" h="4793" extrusionOk="0">
                  <a:moveTo>
                    <a:pt x="7207" y="1"/>
                  </a:moveTo>
                  <a:cubicBezTo>
                    <a:pt x="5726" y="1"/>
                    <a:pt x="4306" y="592"/>
                    <a:pt x="3259" y="1672"/>
                  </a:cubicBezTo>
                  <a:cubicBezTo>
                    <a:pt x="2493" y="2477"/>
                    <a:pt x="1885" y="3379"/>
                    <a:pt x="1001" y="4047"/>
                  </a:cubicBezTo>
                  <a:cubicBezTo>
                    <a:pt x="687" y="4282"/>
                    <a:pt x="354" y="4479"/>
                    <a:pt x="20" y="4675"/>
                  </a:cubicBezTo>
                  <a:cubicBezTo>
                    <a:pt x="20" y="4734"/>
                    <a:pt x="0" y="4753"/>
                    <a:pt x="0" y="4793"/>
                  </a:cubicBezTo>
                  <a:cubicBezTo>
                    <a:pt x="707" y="4420"/>
                    <a:pt x="1374" y="3929"/>
                    <a:pt x="1924" y="3321"/>
                  </a:cubicBezTo>
                  <a:cubicBezTo>
                    <a:pt x="2670" y="2555"/>
                    <a:pt x="3278" y="1613"/>
                    <a:pt x="4181" y="1004"/>
                  </a:cubicBezTo>
                  <a:cubicBezTo>
                    <a:pt x="5005" y="455"/>
                    <a:pt x="5987" y="160"/>
                    <a:pt x="6968" y="121"/>
                  </a:cubicBezTo>
                  <a:cubicBezTo>
                    <a:pt x="7077" y="114"/>
                    <a:pt x="7186" y="111"/>
                    <a:pt x="7295" y="111"/>
                  </a:cubicBezTo>
                  <a:cubicBezTo>
                    <a:pt x="8131" y="111"/>
                    <a:pt x="8972" y="311"/>
                    <a:pt x="9736" y="710"/>
                  </a:cubicBezTo>
                  <a:cubicBezTo>
                    <a:pt x="10717" y="1220"/>
                    <a:pt x="11385" y="2084"/>
                    <a:pt x="12189" y="2810"/>
                  </a:cubicBezTo>
                  <a:cubicBezTo>
                    <a:pt x="13445" y="3929"/>
                    <a:pt x="15075" y="4479"/>
                    <a:pt x="16743" y="4479"/>
                  </a:cubicBezTo>
                  <a:cubicBezTo>
                    <a:pt x="16723" y="4439"/>
                    <a:pt x="16723" y="4420"/>
                    <a:pt x="16743" y="4361"/>
                  </a:cubicBezTo>
                  <a:lnTo>
                    <a:pt x="16743" y="4361"/>
                  </a:lnTo>
                  <a:cubicBezTo>
                    <a:pt x="16709" y="4361"/>
                    <a:pt x="16674" y="4362"/>
                    <a:pt x="16640" y="4362"/>
                  </a:cubicBezTo>
                  <a:cubicBezTo>
                    <a:pt x="15437" y="4362"/>
                    <a:pt x="14220" y="4028"/>
                    <a:pt x="13171" y="3379"/>
                  </a:cubicBezTo>
                  <a:cubicBezTo>
                    <a:pt x="12209" y="2791"/>
                    <a:pt x="11522" y="1888"/>
                    <a:pt x="10658" y="1181"/>
                  </a:cubicBezTo>
                  <a:cubicBezTo>
                    <a:pt x="9971" y="612"/>
                    <a:pt x="9147" y="239"/>
                    <a:pt x="8264" y="102"/>
                  </a:cubicBezTo>
                  <a:cubicBezTo>
                    <a:pt x="7911" y="34"/>
                    <a:pt x="7557" y="1"/>
                    <a:pt x="72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1"/>
            <p:cNvSpPr/>
            <p:nvPr/>
          </p:nvSpPr>
          <p:spPr>
            <a:xfrm>
              <a:off x="2607543" y="3068474"/>
              <a:ext cx="450629" cy="110050"/>
            </a:xfrm>
            <a:custGeom>
              <a:avLst/>
              <a:gdLst/>
              <a:ahLst/>
              <a:cxnLst/>
              <a:rect l="l" t="t" r="r" b="b"/>
              <a:pathLst>
                <a:path w="15036" h="3672" extrusionOk="0">
                  <a:moveTo>
                    <a:pt x="8574" y="0"/>
                  </a:moveTo>
                  <a:cubicBezTo>
                    <a:pt x="7597" y="0"/>
                    <a:pt x="6624" y="167"/>
                    <a:pt x="5693" y="511"/>
                  </a:cubicBezTo>
                  <a:cubicBezTo>
                    <a:pt x="3808" y="1198"/>
                    <a:pt x="2356" y="2611"/>
                    <a:pt x="530" y="3416"/>
                  </a:cubicBezTo>
                  <a:cubicBezTo>
                    <a:pt x="373" y="3495"/>
                    <a:pt x="197" y="3573"/>
                    <a:pt x="1" y="3652"/>
                  </a:cubicBezTo>
                  <a:lnTo>
                    <a:pt x="275" y="3671"/>
                  </a:lnTo>
                  <a:cubicBezTo>
                    <a:pt x="1473" y="3181"/>
                    <a:pt x="2552" y="2376"/>
                    <a:pt x="3632" y="1689"/>
                  </a:cubicBezTo>
                  <a:cubicBezTo>
                    <a:pt x="4495" y="1120"/>
                    <a:pt x="5418" y="649"/>
                    <a:pt x="6419" y="374"/>
                  </a:cubicBezTo>
                  <a:cubicBezTo>
                    <a:pt x="7142" y="196"/>
                    <a:pt x="7885" y="104"/>
                    <a:pt x="8626" y="104"/>
                  </a:cubicBezTo>
                  <a:cubicBezTo>
                    <a:pt x="8951" y="104"/>
                    <a:pt x="9276" y="122"/>
                    <a:pt x="9599" y="158"/>
                  </a:cubicBezTo>
                  <a:cubicBezTo>
                    <a:pt x="11503" y="374"/>
                    <a:pt x="13191" y="1316"/>
                    <a:pt x="14996" y="1944"/>
                  </a:cubicBezTo>
                  <a:cubicBezTo>
                    <a:pt x="14996" y="1944"/>
                    <a:pt x="15016" y="1983"/>
                    <a:pt x="15036" y="1983"/>
                  </a:cubicBezTo>
                  <a:cubicBezTo>
                    <a:pt x="15016" y="1925"/>
                    <a:pt x="15016" y="1905"/>
                    <a:pt x="15016" y="1846"/>
                  </a:cubicBezTo>
                  <a:cubicBezTo>
                    <a:pt x="13760" y="1414"/>
                    <a:pt x="12562" y="825"/>
                    <a:pt x="11306" y="433"/>
                  </a:cubicBezTo>
                  <a:cubicBezTo>
                    <a:pt x="10413" y="148"/>
                    <a:pt x="9491" y="0"/>
                    <a:pt x="8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1"/>
            <p:cNvSpPr/>
            <p:nvPr/>
          </p:nvSpPr>
          <p:spPr>
            <a:xfrm>
              <a:off x="2851076" y="3159852"/>
              <a:ext cx="217672" cy="32787"/>
            </a:xfrm>
            <a:custGeom>
              <a:avLst/>
              <a:gdLst/>
              <a:ahLst/>
              <a:cxnLst/>
              <a:rect l="l" t="t" r="r" b="b"/>
              <a:pathLst>
                <a:path w="7263" h="1094" extrusionOk="0">
                  <a:moveTo>
                    <a:pt x="4533" y="0"/>
                  </a:moveTo>
                  <a:cubicBezTo>
                    <a:pt x="4101" y="0"/>
                    <a:pt x="3670" y="22"/>
                    <a:pt x="3239" y="73"/>
                  </a:cubicBezTo>
                  <a:cubicBezTo>
                    <a:pt x="2101" y="230"/>
                    <a:pt x="1021" y="622"/>
                    <a:pt x="1" y="1093"/>
                  </a:cubicBezTo>
                  <a:lnTo>
                    <a:pt x="158" y="1093"/>
                  </a:lnTo>
                  <a:cubicBezTo>
                    <a:pt x="903" y="740"/>
                    <a:pt x="1669" y="465"/>
                    <a:pt x="2474" y="308"/>
                  </a:cubicBezTo>
                  <a:cubicBezTo>
                    <a:pt x="3173" y="151"/>
                    <a:pt x="3880" y="87"/>
                    <a:pt x="4591" y="87"/>
                  </a:cubicBezTo>
                  <a:cubicBezTo>
                    <a:pt x="5477" y="87"/>
                    <a:pt x="6370" y="186"/>
                    <a:pt x="7263" y="328"/>
                  </a:cubicBezTo>
                  <a:lnTo>
                    <a:pt x="7263" y="230"/>
                  </a:lnTo>
                  <a:cubicBezTo>
                    <a:pt x="6346" y="97"/>
                    <a:pt x="5438" y="0"/>
                    <a:pt x="45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a:off x="2852245" y="2895548"/>
              <a:ext cx="163576" cy="114965"/>
            </a:xfrm>
            <a:custGeom>
              <a:avLst/>
              <a:gdLst/>
              <a:ahLst/>
              <a:cxnLst/>
              <a:rect l="l" t="t" r="r" b="b"/>
              <a:pathLst>
                <a:path w="5458" h="3836" extrusionOk="0">
                  <a:moveTo>
                    <a:pt x="20" y="0"/>
                  </a:moveTo>
                  <a:cubicBezTo>
                    <a:pt x="1" y="0"/>
                    <a:pt x="1" y="20"/>
                    <a:pt x="20" y="20"/>
                  </a:cubicBezTo>
                  <a:cubicBezTo>
                    <a:pt x="256" y="118"/>
                    <a:pt x="2474" y="1335"/>
                    <a:pt x="3396" y="2002"/>
                  </a:cubicBezTo>
                  <a:cubicBezTo>
                    <a:pt x="3730" y="2258"/>
                    <a:pt x="4044" y="2552"/>
                    <a:pt x="4378" y="2807"/>
                  </a:cubicBezTo>
                  <a:cubicBezTo>
                    <a:pt x="4535" y="2984"/>
                    <a:pt x="4731" y="3141"/>
                    <a:pt x="4908" y="3298"/>
                  </a:cubicBezTo>
                  <a:lnTo>
                    <a:pt x="5418" y="3828"/>
                  </a:lnTo>
                  <a:cubicBezTo>
                    <a:pt x="5418" y="3833"/>
                    <a:pt x="5421" y="3835"/>
                    <a:pt x="5425" y="3835"/>
                  </a:cubicBezTo>
                  <a:cubicBezTo>
                    <a:pt x="5436" y="3835"/>
                    <a:pt x="5457" y="3817"/>
                    <a:pt x="5457" y="3789"/>
                  </a:cubicBezTo>
                  <a:cubicBezTo>
                    <a:pt x="5202" y="3435"/>
                    <a:pt x="4908" y="3102"/>
                    <a:pt x="4594" y="2807"/>
                  </a:cubicBezTo>
                  <a:cubicBezTo>
                    <a:pt x="4299" y="2493"/>
                    <a:pt x="3985" y="2199"/>
                    <a:pt x="3632" y="1963"/>
                  </a:cubicBezTo>
                  <a:cubicBezTo>
                    <a:pt x="2317" y="942"/>
                    <a:pt x="864" y="295"/>
                    <a:pt x="20" y="0"/>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1"/>
            <p:cNvSpPr/>
            <p:nvPr/>
          </p:nvSpPr>
          <p:spPr>
            <a:xfrm>
              <a:off x="2449902" y="2553292"/>
              <a:ext cx="714755" cy="590349"/>
            </a:xfrm>
            <a:custGeom>
              <a:avLst/>
              <a:gdLst/>
              <a:ahLst/>
              <a:cxnLst/>
              <a:rect l="l" t="t" r="r" b="b"/>
              <a:pathLst>
                <a:path w="23849" h="19698" extrusionOk="0">
                  <a:moveTo>
                    <a:pt x="10699" y="1"/>
                  </a:moveTo>
                  <a:cubicBezTo>
                    <a:pt x="10028" y="1"/>
                    <a:pt x="9743" y="696"/>
                    <a:pt x="10305" y="2588"/>
                  </a:cubicBezTo>
                  <a:cubicBezTo>
                    <a:pt x="11227" y="5551"/>
                    <a:pt x="13779" y="11420"/>
                    <a:pt x="13524" y="11440"/>
                  </a:cubicBezTo>
                  <a:cubicBezTo>
                    <a:pt x="13445" y="11440"/>
                    <a:pt x="12641" y="11087"/>
                    <a:pt x="11718" y="10694"/>
                  </a:cubicBezTo>
                  <a:cubicBezTo>
                    <a:pt x="11227" y="9889"/>
                    <a:pt x="10344" y="8398"/>
                    <a:pt x="9618" y="7318"/>
                  </a:cubicBezTo>
                  <a:cubicBezTo>
                    <a:pt x="9068" y="6454"/>
                    <a:pt x="7989" y="5061"/>
                    <a:pt x="7263" y="4609"/>
                  </a:cubicBezTo>
                  <a:cubicBezTo>
                    <a:pt x="6439" y="4096"/>
                    <a:pt x="3251" y="2660"/>
                    <a:pt x="1687" y="2660"/>
                  </a:cubicBezTo>
                  <a:cubicBezTo>
                    <a:pt x="1277" y="2660"/>
                    <a:pt x="978" y="2759"/>
                    <a:pt x="864" y="3000"/>
                  </a:cubicBezTo>
                  <a:cubicBezTo>
                    <a:pt x="471" y="3824"/>
                    <a:pt x="1512" y="4295"/>
                    <a:pt x="1943" y="4452"/>
                  </a:cubicBezTo>
                  <a:cubicBezTo>
                    <a:pt x="1743" y="4394"/>
                    <a:pt x="1408" y="4314"/>
                    <a:pt x="1077" y="4314"/>
                  </a:cubicBezTo>
                  <a:cubicBezTo>
                    <a:pt x="629" y="4314"/>
                    <a:pt x="189" y="4460"/>
                    <a:pt x="98" y="5002"/>
                  </a:cubicBezTo>
                  <a:cubicBezTo>
                    <a:pt x="0" y="5669"/>
                    <a:pt x="668" y="6062"/>
                    <a:pt x="1276" y="6317"/>
                  </a:cubicBezTo>
                  <a:cubicBezTo>
                    <a:pt x="1200" y="6308"/>
                    <a:pt x="1123" y="6302"/>
                    <a:pt x="1049" y="6302"/>
                  </a:cubicBezTo>
                  <a:cubicBezTo>
                    <a:pt x="644" y="6302"/>
                    <a:pt x="292" y="6460"/>
                    <a:pt x="275" y="7024"/>
                  </a:cubicBezTo>
                  <a:cubicBezTo>
                    <a:pt x="255" y="7593"/>
                    <a:pt x="942" y="8044"/>
                    <a:pt x="1610" y="8378"/>
                  </a:cubicBezTo>
                  <a:cubicBezTo>
                    <a:pt x="1534" y="8367"/>
                    <a:pt x="1461" y="8361"/>
                    <a:pt x="1391" y="8361"/>
                  </a:cubicBezTo>
                  <a:cubicBezTo>
                    <a:pt x="1078" y="8361"/>
                    <a:pt x="833" y="8484"/>
                    <a:pt x="785" y="8869"/>
                  </a:cubicBezTo>
                  <a:cubicBezTo>
                    <a:pt x="628" y="10105"/>
                    <a:pt x="4397" y="11656"/>
                    <a:pt x="4397" y="11656"/>
                  </a:cubicBezTo>
                  <a:cubicBezTo>
                    <a:pt x="4907" y="14679"/>
                    <a:pt x="6046" y="15974"/>
                    <a:pt x="7047" y="16563"/>
                  </a:cubicBezTo>
                  <a:cubicBezTo>
                    <a:pt x="10017" y="18626"/>
                    <a:pt x="14145" y="19698"/>
                    <a:pt x="17342" y="19698"/>
                  </a:cubicBezTo>
                  <a:cubicBezTo>
                    <a:pt x="19193" y="19698"/>
                    <a:pt x="20731" y="19338"/>
                    <a:pt x="21552" y="18604"/>
                  </a:cubicBezTo>
                  <a:cubicBezTo>
                    <a:pt x="23848" y="16563"/>
                    <a:pt x="19334" y="7691"/>
                    <a:pt x="13975" y="2136"/>
                  </a:cubicBezTo>
                  <a:cubicBezTo>
                    <a:pt x="12862" y="1001"/>
                    <a:pt x="11503" y="1"/>
                    <a:pt x="10699" y="1"/>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1"/>
            <p:cNvSpPr/>
            <p:nvPr/>
          </p:nvSpPr>
          <p:spPr>
            <a:xfrm>
              <a:off x="2484607" y="2743630"/>
              <a:ext cx="122368" cy="38991"/>
            </a:xfrm>
            <a:custGeom>
              <a:avLst/>
              <a:gdLst/>
              <a:ahLst/>
              <a:cxnLst/>
              <a:rect l="l" t="t" r="r" b="b"/>
              <a:pathLst>
                <a:path w="4083" h="1301" extrusionOk="0">
                  <a:moveTo>
                    <a:pt x="115" y="0"/>
                  </a:moveTo>
                  <a:cubicBezTo>
                    <a:pt x="84" y="0"/>
                    <a:pt x="52" y="2"/>
                    <a:pt x="20" y="5"/>
                  </a:cubicBezTo>
                  <a:cubicBezTo>
                    <a:pt x="20" y="5"/>
                    <a:pt x="0" y="25"/>
                    <a:pt x="20" y="25"/>
                  </a:cubicBezTo>
                  <a:cubicBezTo>
                    <a:pt x="177" y="103"/>
                    <a:pt x="354" y="123"/>
                    <a:pt x="491" y="182"/>
                  </a:cubicBezTo>
                  <a:cubicBezTo>
                    <a:pt x="648" y="221"/>
                    <a:pt x="805" y="280"/>
                    <a:pt x="982" y="319"/>
                  </a:cubicBezTo>
                  <a:cubicBezTo>
                    <a:pt x="1296" y="417"/>
                    <a:pt x="1629" y="535"/>
                    <a:pt x="1963" y="633"/>
                  </a:cubicBezTo>
                  <a:cubicBezTo>
                    <a:pt x="2316" y="771"/>
                    <a:pt x="2650" y="869"/>
                    <a:pt x="3003" y="967"/>
                  </a:cubicBezTo>
                  <a:cubicBezTo>
                    <a:pt x="3337" y="1065"/>
                    <a:pt x="3710" y="1163"/>
                    <a:pt x="4024" y="1301"/>
                  </a:cubicBezTo>
                  <a:cubicBezTo>
                    <a:pt x="4044" y="1301"/>
                    <a:pt x="4083" y="1261"/>
                    <a:pt x="4044" y="1261"/>
                  </a:cubicBezTo>
                  <a:cubicBezTo>
                    <a:pt x="3710" y="1144"/>
                    <a:pt x="3396" y="967"/>
                    <a:pt x="3043" y="810"/>
                  </a:cubicBezTo>
                  <a:cubicBezTo>
                    <a:pt x="2729" y="692"/>
                    <a:pt x="2415" y="555"/>
                    <a:pt x="2061" y="457"/>
                  </a:cubicBezTo>
                  <a:cubicBezTo>
                    <a:pt x="1728" y="319"/>
                    <a:pt x="1374" y="260"/>
                    <a:pt x="1041" y="182"/>
                  </a:cubicBezTo>
                  <a:cubicBezTo>
                    <a:pt x="864" y="123"/>
                    <a:pt x="668" y="84"/>
                    <a:pt x="491" y="64"/>
                  </a:cubicBezTo>
                  <a:cubicBezTo>
                    <a:pt x="379" y="32"/>
                    <a:pt x="254"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1"/>
            <p:cNvSpPr/>
            <p:nvPr/>
          </p:nvSpPr>
          <p:spPr>
            <a:xfrm>
              <a:off x="2499892" y="2684949"/>
              <a:ext cx="115924" cy="38272"/>
            </a:xfrm>
            <a:custGeom>
              <a:avLst/>
              <a:gdLst/>
              <a:ahLst/>
              <a:cxnLst/>
              <a:rect l="l" t="t" r="r" b="b"/>
              <a:pathLst>
                <a:path w="3868" h="1277" extrusionOk="0">
                  <a:moveTo>
                    <a:pt x="59" y="0"/>
                  </a:moveTo>
                  <a:cubicBezTo>
                    <a:pt x="40" y="0"/>
                    <a:pt x="1" y="59"/>
                    <a:pt x="1" y="79"/>
                  </a:cubicBezTo>
                  <a:cubicBezTo>
                    <a:pt x="158" y="157"/>
                    <a:pt x="1571" y="570"/>
                    <a:pt x="1905" y="668"/>
                  </a:cubicBezTo>
                  <a:cubicBezTo>
                    <a:pt x="2533" y="884"/>
                    <a:pt x="3161" y="1080"/>
                    <a:pt x="3808" y="1276"/>
                  </a:cubicBezTo>
                  <a:cubicBezTo>
                    <a:pt x="3828" y="1276"/>
                    <a:pt x="3867" y="1237"/>
                    <a:pt x="3828" y="1237"/>
                  </a:cubicBezTo>
                  <a:cubicBezTo>
                    <a:pt x="3239" y="903"/>
                    <a:pt x="2631" y="648"/>
                    <a:pt x="2003" y="452"/>
                  </a:cubicBezTo>
                  <a:cubicBezTo>
                    <a:pt x="1669" y="354"/>
                    <a:pt x="374"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1"/>
            <p:cNvSpPr/>
            <p:nvPr/>
          </p:nvSpPr>
          <p:spPr>
            <a:xfrm>
              <a:off x="2495186" y="2802012"/>
              <a:ext cx="107682" cy="40609"/>
            </a:xfrm>
            <a:custGeom>
              <a:avLst/>
              <a:gdLst/>
              <a:ahLst/>
              <a:cxnLst/>
              <a:rect l="l" t="t" r="r" b="b"/>
              <a:pathLst>
                <a:path w="3593" h="1355" extrusionOk="0">
                  <a:moveTo>
                    <a:pt x="40" y="0"/>
                  </a:moveTo>
                  <a:cubicBezTo>
                    <a:pt x="1" y="0"/>
                    <a:pt x="1" y="40"/>
                    <a:pt x="20" y="40"/>
                  </a:cubicBezTo>
                  <a:cubicBezTo>
                    <a:pt x="275" y="157"/>
                    <a:pt x="1492" y="530"/>
                    <a:pt x="1787" y="629"/>
                  </a:cubicBezTo>
                  <a:cubicBezTo>
                    <a:pt x="2376" y="864"/>
                    <a:pt x="2964" y="1100"/>
                    <a:pt x="3553" y="1355"/>
                  </a:cubicBezTo>
                  <a:cubicBezTo>
                    <a:pt x="3573" y="1355"/>
                    <a:pt x="3593" y="1315"/>
                    <a:pt x="3573" y="1296"/>
                  </a:cubicBezTo>
                  <a:cubicBezTo>
                    <a:pt x="3278" y="1100"/>
                    <a:pt x="2140" y="530"/>
                    <a:pt x="1846" y="432"/>
                  </a:cubicBezTo>
                  <a:cubicBezTo>
                    <a:pt x="1571" y="334"/>
                    <a:pt x="334" y="2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1"/>
            <p:cNvSpPr/>
            <p:nvPr/>
          </p:nvSpPr>
          <p:spPr>
            <a:xfrm>
              <a:off x="2683426" y="2552183"/>
              <a:ext cx="497112" cy="614085"/>
            </a:xfrm>
            <a:custGeom>
              <a:avLst/>
              <a:gdLst/>
              <a:ahLst/>
              <a:cxnLst/>
              <a:rect l="l" t="t" r="r" b="b"/>
              <a:pathLst>
                <a:path w="16587" h="20490" extrusionOk="0">
                  <a:moveTo>
                    <a:pt x="2979" y="0"/>
                  </a:moveTo>
                  <a:cubicBezTo>
                    <a:pt x="2103" y="0"/>
                    <a:pt x="1826" y="1044"/>
                    <a:pt x="2670" y="3665"/>
                  </a:cubicBezTo>
                  <a:cubicBezTo>
                    <a:pt x="4319" y="8827"/>
                    <a:pt x="5261" y="10908"/>
                    <a:pt x="5261" y="10908"/>
                  </a:cubicBezTo>
                  <a:lnTo>
                    <a:pt x="3592" y="9926"/>
                  </a:lnTo>
                  <a:lnTo>
                    <a:pt x="1" y="17856"/>
                  </a:lnTo>
                  <a:cubicBezTo>
                    <a:pt x="1" y="17856"/>
                    <a:pt x="4966" y="19858"/>
                    <a:pt x="9088" y="20427"/>
                  </a:cubicBezTo>
                  <a:cubicBezTo>
                    <a:pt x="9403" y="20470"/>
                    <a:pt x="9715" y="20490"/>
                    <a:pt x="10021" y="20490"/>
                  </a:cubicBezTo>
                  <a:cubicBezTo>
                    <a:pt x="11703" y="20490"/>
                    <a:pt x="13209" y="19887"/>
                    <a:pt x="13956" y="19073"/>
                  </a:cubicBezTo>
                  <a:cubicBezTo>
                    <a:pt x="16586" y="16188"/>
                    <a:pt x="9677" y="5333"/>
                    <a:pt x="6674" y="2389"/>
                  </a:cubicBezTo>
                  <a:cubicBezTo>
                    <a:pt x="5198" y="951"/>
                    <a:pt x="3815" y="0"/>
                    <a:pt x="2979" y="0"/>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1"/>
            <p:cNvSpPr/>
            <p:nvPr/>
          </p:nvSpPr>
          <p:spPr>
            <a:xfrm>
              <a:off x="2749898" y="2612003"/>
              <a:ext cx="160609" cy="41359"/>
            </a:xfrm>
            <a:custGeom>
              <a:avLst/>
              <a:gdLst/>
              <a:ahLst/>
              <a:cxnLst/>
              <a:rect l="l" t="t" r="r" b="b"/>
              <a:pathLst>
                <a:path w="5359" h="1380" extrusionOk="0">
                  <a:moveTo>
                    <a:pt x="1" y="1"/>
                  </a:moveTo>
                  <a:cubicBezTo>
                    <a:pt x="1" y="59"/>
                    <a:pt x="20" y="99"/>
                    <a:pt x="20" y="158"/>
                  </a:cubicBezTo>
                  <a:cubicBezTo>
                    <a:pt x="982" y="393"/>
                    <a:pt x="1924" y="746"/>
                    <a:pt x="2886" y="1021"/>
                  </a:cubicBezTo>
                  <a:cubicBezTo>
                    <a:pt x="3614" y="1217"/>
                    <a:pt x="4343" y="1380"/>
                    <a:pt x="5115" y="1380"/>
                  </a:cubicBezTo>
                  <a:cubicBezTo>
                    <a:pt x="5196" y="1380"/>
                    <a:pt x="5277" y="1378"/>
                    <a:pt x="5359" y="1374"/>
                  </a:cubicBezTo>
                  <a:cubicBezTo>
                    <a:pt x="5300" y="1335"/>
                    <a:pt x="5280" y="1316"/>
                    <a:pt x="5261" y="1257"/>
                  </a:cubicBezTo>
                  <a:cubicBezTo>
                    <a:pt x="5173" y="1261"/>
                    <a:pt x="5084" y="1264"/>
                    <a:pt x="4994" y="1264"/>
                  </a:cubicBezTo>
                  <a:cubicBezTo>
                    <a:pt x="4704" y="1264"/>
                    <a:pt x="4407" y="1238"/>
                    <a:pt x="4122" y="1178"/>
                  </a:cubicBezTo>
                  <a:cubicBezTo>
                    <a:pt x="2709" y="943"/>
                    <a:pt x="1374" y="373"/>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a:off x="2770488" y="2687887"/>
              <a:ext cx="199450" cy="51339"/>
            </a:xfrm>
            <a:custGeom>
              <a:avLst/>
              <a:gdLst/>
              <a:ahLst/>
              <a:cxnLst/>
              <a:rect l="l" t="t" r="r" b="b"/>
              <a:pathLst>
                <a:path w="6655" h="1713" extrusionOk="0">
                  <a:moveTo>
                    <a:pt x="1" y="1"/>
                  </a:moveTo>
                  <a:cubicBezTo>
                    <a:pt x="1" y="20"/>
                    <a:pt x="40" y="79"/>
                    <a:pt x="40" y="99"/>
                  </a:cubicBezTo>
                  <a:cubicBezTo>
                    <a:pt x="354" y="99"/>
                    <a:pt x="687" y="158"/>
                    <a:pt x="1021" y="216"/>
                  </a:cubicBezTo>
                  <a:cubicBezTo>
                    <a:pt x="1865" y="413"/>
                    <a:pt x="2611" y="864"/>
                    <a:pt x="3396" y="1237"/>
                  </a:cubicBezTo>
                  <a:cubicBezTo>
                    <a:pt x="4003" y="1516"/>
                    <a:pt x="4637" y="1712"/>
                    <a:pt x="5298" y="1712"/>
                  </a:cubicBezTo>
                  <a:cubicBezTo>
                    <a:pt x="5429" y="1712"/>
                    <a:pt x="5560" y="1705"/>
                    <a:pt x="5693" y="1689"/>
                  </a:cubicBezTo>
                  <a:cubicBezTo>
                    <a:pt x="6046" y="1649"/>
                    <a:pt x="6360" y="1571"/>
                    <a:pt x="6654" y="1473"/>
                  </a:cubicBezTo>
                  <a:cubicBezTo>
                    <a:pt x="6635" y="1453"/>
                    <a:pt x="6635" y="1433"/>
                    <a:pt x="6615" y="1394"/>
                  </a:cubicBezTo>
                  <a:cubicBezTo>
                    <a:pt x="6176" y="1527"/>
                    <a:pt x="5728" y="1615"/>
                    <a:pt x="5270" y="1615"/>
                  </a:cubicBezTo>
                  <a:cubicBezTo>
                    <a:pt x="5053" y="1615"/>
                    <a:pt x="4834" y="1595"/>
                    <a:pt x="4613" y="1551"/>
                  </a:cubicBezTo>
                  <a:cubicBezTo>
                    <a:pt x="3769" y="1375"/>
                    <a:pt x="3004" y="903"/>
                    <a:pt x="2218" y="531"/>
                  </a:cubicBezTo>
                  <a:cubicBezTo>
                    <a:pt x="1551" y="256"/>
                    <a:pt x="845" y="20"/>
                    <a:pt x="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1"/>
            <p:cNvSpPr/>
            <p:nvPr/>
          </p:nvSpPr>
          <p:spPr>
            <a:xfrm>
              <a:off x="2826381" y="2844359"/>
              <a:ext cx="228252" cy="44925"/>
            </a:xfrm>
            <a:custGeom>
              <a:avLst/>
              <a:gdLst/>
              <a:ahLst/>
              <a:cxnLst/>
              <a:rect l="l" t="t" r="r" b="b"/>
              <a:pathLst>
                <a:path w="7616" h="1499" extrusionOk="0">
                  <a:moveTo>
                    <a:pt x="0" y="1"/>
                  </a:moveTo>
                  <a:lnTo>
                    <a:pt x="0" y="1"/>
                  </a:lnTo>
                  <a:cubicBezTo>
                    <a:pt x="39" y="60"/>
                    <a:pt x="39" y="79"/>
                    <a:pt x="59" y="138"/>
                  </a:cubicBezTo>
                  <a:cubicBezTo>
                    <a:pt x="1080" y="550"/>
                    <a:pt x="2120" y="982"/>
                    <a:pt x="3200" y="1257"/>
                  </a:cubicBezTo>
                  <a:cubicBezTo>
                    <a:pt x="3818" y="1412"/>
                    <a:pt x="4444" y="1499"/>
                    <a:pt x="5063" y="1499"/>
                  </a:cubicBezTo>
                  <a:cubicBezTo>
                    <a:pt x="5938" y="1499"/>
                    <a:pt x="6800" y="1325"/>
                    <a:pt x="7616" y="923"/>
                  </a:cubicBezTo>
                  <a:cubicBezTo>
                    <a:pt x="7596" y="884"/>
                    <a:pt x="7557" y="864"/>
                    <a:pt x="7557" y="825"/>
                  </a:cubicBezTo>
                  <a:cubicBezTo>
                    <a:pt x="7361" y="923"/>
                    <a:pt x="7204" y="982"/>
                    <a:pt x="7007" y="1061"/>
                  </a:cubicBezTo>
                  <a:cubicBezTo>
                    <a:pt x="6389" y="1281"/>
                    <a:pt x="5738" y="1392"/>
                    <a:pt x="5095" y="1392"/>
                  </a:cubicBezTo>
                  <a:cubicBezTo>
                    <a:pt x="4880" y="1392"/>
                    <a:pt x="4667" y="1380"/>
                    <a:pt x="4456" y="1355"/>
                  </a:cubicBezTo>
                  <a:cubicBezTo>
                    <a:pt x="2905" y="1218"/>
                    <a:pt x="1453" y="589"/>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1"/>
            <p:cNvSpPr/>
            <p:nvPr/>
          </p:nvSpPr>
          <p:spPr>
            <a:xfrm>
              <a:off x="2767551" y="2899653"/>
              <a:ext cx="344146" cy="133157"/>
            </a:xfrm>
            <a:custGeom>
              <a:avLst/>
              <a:gdLst/>
              <a:ahLst/>
              <a:cxnLst/>
              <a:rect l="l" t="t" r="r" b="b"/>
              <a:pathLst>
                <a:path w="11483" h="4443" extrusionOk="0">
                  <a:moveTo>
                    <a:pt x="59" y="1"/>
                  </a:moveTo>
                  <a:lnTo>
                    <a:pt x="0" y="99"/>
                  </a:lnTo>
                  <a:cubicBezTo>
                    <a:pt x="648" y="177"/>
                    <a:pt x="1257" y="374"/>
                    <a:pt x="1826" y="668"/>
                  </a:cubicBezTo>
                  <a:cubicBezTo>
                    <a:pt x="2807" y="1178"/>
                    <a:pt x="3475" y="2042"/>
                    <a:pt x="4279" y="2768"/>
                  </a:cubicBezTo>
                  <a:cubicBezTo>
                    <a:pt x="5504" y="3871"/>
                    <a:pt x="7119" y="4443"/>
                    <a:pt x="8762" y="4443"/>
                  </a:cubicBezTo>
                  <a:cubicBezTo>
                    <a:pt x="8962" y="4443"/>
                    <a:pt x="9163" y="4434"/>
                    <a:pt x="9363" y="4417"/>
                  </a:cubicBezTo>
                  <a:cubicBezTo>
                    <a:pt x="10089" y="4378"/>
                    <a:pt x="10796" y="4201"/>
                    <a:pt x="11483" y="3907"/>
                  </a:cubicBezTo>
                  <a:cubicBezTo>
                    <a:pt x="11483" y="3848"/>
                    <a:pt x="11463" y="3828"/>
                    <a:pt x="11483" y="3769"/>
                  </a:cubicBezTo>
                  <a:lnTo>
                    <a:pt x="11483" y="3769"/>
                  </a:lnTo>
                  <a:cubicBezTo>
                    <a:pt x="11326" y="3887"/>
                    <a:pt x="11129" y="3946"/>
                    <a:pt x="10933" y="4005"/>
                  </a:cubicBezTo>
                  <a:cubicBezTo>
                    <a:pt x="10255" y="4226"/>
                    <a:pt x="9539" y="4336"/>
                    <a:pt x="8821" y="4336"/>
                  </a:cubicBezTo>
                  <a:cubicBezTo>
                    <a:pt x="7564" y="4336"/>
                    <a:pt x="6303" y="4000"/>
                    <a:pt x="5241" y="3337"/>
                  </a:cubicBezTo>
                  <a:cubicBezTo>
                    <a:pt x="4279" y="2749"/>
                    <a:pt x="3592" y="1846"/>
                    <a:pt x="2729" y="1139"/>
                  </a:cubicBezTo>
                  <a:cubicBezTo>
                    <a:pt x="2042" y="570"/>
                    <a:pt x="1217" y="197"/>
                    <a:pt x="334" y="60"/>
                  </a:cubicBezTo>
                  <a:cubicBezTo>
                    <a:pt x="236" y="20"/>
                    <a:pt x="157" y="1"/>
                    <a:pt x="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1"/>
            <p:cNvSpPr/>
            <p:nvPr/>
          </p:nvSpPr>
          <p:spPr>
            <a:xfrm>
              <a:off x="2732246" y="3068474"/>
              <a:ext cx="357093" cy="68272"/>
            </a:xfrm>
            <a:custGeom>
              <a:avLst/>
              <a:gdLst/>
              <a:ahLst/>
              <a:cxnLst/>
              <a:rect l="l" t="t" r="r" b="b"/>
              <a:pathLst>
                <a:path w="11915" h="2278" extrusionOk="0">
                  <a:moveTo>
                    <a:pt x="4393" y="0"/>
                  </a:moveTo>
                  <a:cubicBezTo>
                    <a:pt x="3416" y="0"/>
                    <a:pt x="2443" y="167"/>
                    <a:pt x="1512" y="511"/>
                  </a:cubicBezTo>
                  <a:cubicBezTo>
                    <a:pt x="962" y="668"/>
                    <a:pt x="472" y="943"/>
                    <a:pt x="1" y="1218"/>
                  </a:cubicBezTo>
                  <a:cubicBezTo>
                    <a:pt x="60" y="1238"/>
                    <a:pt x="99" y="1238"/>
                    <a:pt x="138" y="1257"/>
                  </a:cubicBezTo>
                  <a:cubicBezTo>
                    <a:pt x="786" y="904"/>
                    <a:pt x="1473" y="570"/>
                    <a:pt x="2238" y="374"/>
                  </a:cubicBezTo>
                  <a:cubicBezTo>
                    <a:pt x="2962" y="196"/>
                    <a:pt x="3704" y="104"/>
                    <a:pt x="4439" y="104"/>
                  </a:cubicBezTo>
                  <a:cubicBezTo>
                    <a:pt x="4761" y="104"/>
                    <a:pt x="5081" y="122"/>
                    <a:pt x="5398" y="158"/>
                  </a:cubicBezTo>
                  <a:cubicBezTo>
                    <a:pt x="7322" y="374"/>
                    <a:pt x="9010" y="1316"/>
                    <a:pt x="10796" y="1944"/>
                  </a:cubicBezTo>
                  <a:cubicBezTo>
                    <a:pt x="11130" y="2082"/>
                    <a:pt x="11463" y="2180"/>
                    <a:pt x="11817" y="2278"/>
                  </a:cubicBezTo>
                  <a:cubicBezTo>
                    <a:pt x="11856" y="2239"/>
                    <a:pt x="11876" y="2219"/>
                    <a:pt x="11915" y="2199"/>
                  </a:cubicBezTo>
                  <a:cubicBezTo>
                    <a:pt x="10266" y="1748"/>
                    <a:pt x="8735" y="943"/>
                    <a:pt x="7126" y="433"/>
                  </a:cubicBezTo>
                  <a:cubicBezTo>
                    <a:pt x="6232" y="148"/>
                    <a:pt x="5311" y="0"/>
                    <a:pt x="4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1"/>
            <p:cNvSpPr/>
            <p:nvPr/>
          </p:nvSpPr>
          <p:spPr>
            <a:xfrm>
              <a:off x="2946379" y="3159732"/>
              <a:ext cx="78252" cy="4076"/>
            </a:xfrm>
            <a:custGeom>
              <a:avLst/>
              <a:gdLst/>
              <a:ahLst/>
              <a:cxnLst/>
              <a:rect l="l" t="t" r="r" b="b"/>
              <a:pathLst>
                <a:path w="2611" h="136" extrusionOk="0">
                  <a:moveTo>
                    <a:pt x="1402" y="1"/>
                  </a:moveTo>
                  <a:cubicBezTo>
                    <a:pt x="947" y="1"/>
                    <a:pt x="486" y="25"/>
                    <a:pt x="20" y="77"/>
                  </a:cubicBezTo>
                  <a:lnTo>
                    <a:pt x="0" y="77"/>
                  </a:lnTo>
                  <a:cubicBezTo>
                    <a:pt x="79" y="116"/>
                    <a:pt x="177" y="116"/>
                    <a:pt x="275" y="136"/>
                  </a:cubicBezTo>
                  <a:lnTo>
                    <a:pt x="373" y="136"/>
                  </a:lnTo>
                  <a:cubicBezTo>
                    <a:pt x="708" y="103"/>
                    <a:pt x="1055" y="89"/>
                    <a:pt x="1401" y="89"/>
                  </a:cubicBezTo>
                  <a:cubicBezTo>
                    <a:pt x="1683" y="89"/>
                    <a:pt x="1964" y="98"/>
                    <a:pt x="2238" y="116"/>
                  </a:cubicBezTo>
                  <a:cubicBezTo>
                    <a:pt x="2356" y="116"/>
                    <a:pt x="2473" y="77"/>
                    <a:pt x="2611" y="57"/>
                  </a:cubicBezTo>
                  <a:cubicBezTo>
                    <a:pt x="2212" y="20"/>
                    <a:pt x="1809" y="1"/>
                    <a:pt x="1402" y="1"/>
                  </a:cubicBezTo>
                  <a:close/>
                </a:path>
              </a:pathLst>
            </a:custGeom>
            <a:solidFill>
              <a:srgbClr val="FFF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1"/>
            <p:cNvSpPr/>
            <p:nvPr/>
          </p:nvSpPr>
          <p:spPr>
            <a:xfrm>
              <a:off x="2727541" y="2885298"/>
              <a:ext cx="104146" cy="203706"/>
            </a:xfrm>
            <a:custGeom>
              <a:avLst/>
              <a:gdLst/>
              <a:ahLst/>
              <a:cxnLst/>
              <a:rect l="l" t="t" r="r" b="b"/>
              <a:pathLst>
                <a:path w="3475" h="6797" extrusionOk="0">
                  <a:moveTo>
                    <a:pt x="3459" y="1"/>
                  </a:moveTo>
                  <a:cubicBezTo>
                    <a:pt x="3457" y="1"/>
                    <a:pt x="3455" y="3"/>
                    <a:pt x="3455" y="9"/>
                  </a:cubicBezTo>
                  <a:cubicBezTo>
                    <a:pt x="3279" y="205"/>
                    <a:pt x="3161" y="480"/>
                    <a:pt x="3043" y="696"/>
                  </a:cubicBezTo>
                  <a:cubicBezTo>
                    <a:pt x="2906" y="951"/>
                    <a:pt x="2768" y="1186"/>
                    <a:pt x="2650" y="1441"/>
                  </a:cubicBezTo>
                  <a:cubicBezTo>
                    <a:pt x="2160" y="2305"/>
                    <a:pt x="1708" y="3188"/>
                    <a:pt x="1276" y="4072"/>
                  </a:cubicBezTo>
                  <a:lnTo>
                    <a:pt x="609" y="5387"/>
                  </a:lnTo>
                  <a:cubicBezTo>
                    <a:pt x="491" y="5603"/>
                    <a:pt x="393" y="5838"/>
                    <a:pt x="295" y="6054"/>
                  </a:cubicBezTo>
                  <a:cubicBezTo>
                    <a:pt x="158" y="6270"/>
                    <a:pt x="99" y="6525"/>
                    <a:pt x="1" y="6741"/>
                  </a:cubicBezTo>
                  <a:cubicBezTo>
                    <a:pt x="1" y="6769"/>
                    <a:pt x="20" y="6797"/>
                    <a:pt x="39" y="6797"/>
                  </a:cubicBezTo>
                  <a:cubicBezTo>
                    <a:pt x="46" y="6797"/>
                    <a:pt x="54" y="6792"/>
                    <a:pt x="60" y="6780"/>
                  </a:cubicBezTo>
                  <a:lnTo>
                    <a:pt x="511" y="6054"/>
                  </a:lnTo>
                  <a:cubicBezTo>
                    <a:pt x="629" y="5799"/>
                    <a:pt x="786" y="5563"/>
                    <a:pt x="904" y="5308"/>
                  </a:cubicBezTo>
                  <a:cubicBezTo>
                    <a:pt x="1375" y="4464"/>
                    <a:pt x="1787" y="3601"/>
                    <a:pt x="2219" y="2717"/>
                  </a:cubicBezTo>
                  <a:cubicBezTo>
                    <a:pt x="2454" y="2266"/>
                    <a:pt x="2650" y="1834"/>
                    <a:pt x="2866" y="1383"/>
                  </a:cubicBezTo>
                  <a:cubicBezTo>
                    <a:pt x="2984" y="1167"/>
                    <a:pt x="3082" y="951"/>
                    <a:pt x="3180" y="735"/>
                  </a:cubicBezTo>
                  <a:cubicBezTo>
                    <a:pt x="3279" y="499"/>
                    <a:pt x="3396" y="283"/>
                    <a:pt x="3475" y="48"/>
                  </a:cubicBezTo>
                  <a:cubicBezTo>
                    <a:pt x="3475" y="19"/>
                    <a:pt x="3464" y="1"/>
                    <a:pt x="3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1"/>
            <p:cNvSpPr/>
            <p:nvPr/>
          </p:nvSpPr>
          <p:spPr>
            <a:xfrm>
              <a:off x="2838129" y="2879064"/>
              <a:ext cx="163996" cy="114995"/>
            </a:xfrm>
            <a:custGeom>
              <a:avLst/>
              <a:gdLst/>
              <a:ahLst/>
              <a:cxnLst/>
              <a:rect l="l" t="t" r="r" b="b"/>
              <a:pathLst>
                <a:path w="5472" h="3837" extrusionOk="0">
                  <a:moveTo>
                    <a:pt x="40" y="1"/>
                  </a:moveTo>
                  <a:cubicBezTo>
                    <a:pt x="1" y="1"/>
                    <a:pt x="1" y="20"/>
                    <a:pt x="40" y="20"/>
                  </a:cubicBezTo>
                  <a:cubicBezTo>
                    <a:pt x="256" y="118"/>
                    <a:pt x="2493" y="1355"/>
                    <a:pt x="3396" y="2003"/>
                  </a:cubicBezTo>
                  <a:cubicBezTo>
                    <a:pt x="3730" y="2258"/>
                    <a:pt x="4064" y="2552"/>
                    <a:pt x="4378" y="2827"/>
                  </a:cubicBezTo>
                  <a:cubicBezTo>
                    <a:pt x="4554" y="2984"/>
                    <a:pt x="4751" y="3141"/>
                    <a:pt x="4908" y="3318"/>
                  </a:cubicBezTo>
                  <a:lnTo>
                    <a:pt x="5438" y="3828"/>
                  </a:lnTo>
                  <a:cubicBezTo>
                    <a:pt x="5443" y="3834"/>
                    <a:pt x="5449" y="3836"/>
                    <a:pt x="5454" y="3836"/>
                  </a:cubicBezTo>
                  <a:cubicBezTo>
                    <a:pt x="5465" y="3836"/>
                    <a:pt x="5471" y="3822"/>
                    <a:pt x="5457" y="3809"/>
                  </a:cubicBezTo>
                  <a:cubicBezTo>
                    <a:pt x="5202" y="3436"/>
                    <a:pt x="4908" y="3122"/>
                    <a:pt x="4594" y="2827"/>
                  </a:cubicBezTo>
                  <a:cubicBezTo>
                    <a:pt x="4299" y="2493"/>
                    <a:pt x="3985" y="2219"/>
                    <a:pt x="3632" y="1964"/>
                  </a:cubicBezTo>
                  <a:cubicBezTo>
                    <a:pt x="2317" y="962"/>
                    <a:pt x="864" y="295"/>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1"/>
            <p:cNvSpPr/>
            <p:nvPr/>
          </p:nvSpPr>
          <p:spPr>
            <a:xfrm>
              <a:off x="2611648" y="2455890"/>
              <a:ext cx="160639" cy="228072"/>
            </a:xfrm>
            <a:custGeom>
              <a:avLst/>
              <a:gdLst/>
              <a:ahLst/>
              <a:cxnLst/>
              <a:rect l="l" t="t" r="r" b="b"/>
              <a:pathLst>
                <a:path w="5360" h="7610" extrusionOk="0">
                  <a:moveTo>
                    <a:pt x="4456" y="1"/>
                  </a:moveTo>
                  <a:cubicBezTo>
                    <a:pt x="4133" y="1"/>
                    <a:pt x="1" y="1657"/>
                    <a:pt x="1" y="1657"/>
                  </a:cubicBezTo>
                  <a:cubicBezTo>
                    <a:pt x="1" y="1657"/>
                    <a:pt x="629" y="3129"/>
                    <a:pt x="766" y="4424"/>
                  </a:cubicBezTo>
                  <a:lnTo>
                    <a:pt x="766" y="4719"/>
                  </a:lnTo>
                  <a:lnTo>
                    <a:pt x="766" y="4778"/>
                  </a:lnTo>
                  <a:cubicBezTo>
                    <a:pt x="747" y="5367"/>
                    <a:pt x="884" y="7467"/>
                    <a:pt x="1964" y="7604"/>
                  </a:cubicBezTo>
                  <a:cubicBezTo>
                    <a:pt x="1998" y="7608"/>
                    <a:pt x="2033" y="7610"/>
                    <a:pt x="2068" y="7610"/>
                  </a:cubicBezTo>
                  <a:cubicBezTo>
                    <a:pt x="3183" y="7610"/>
                    <a:pt x="4768" y="5834"/>
                    <a:pt x="5301" y="4464"/>
                  </a:cubicBezTo>
                  <a:cubicBezTo>
                    <a:pt x="5359" y="4346"/>
                    <a:pt x="5085" y="3404"/>
                    <a:pt x="4849" y="2246"/>
                  </a:cubicBezTo>
                  <a:cubicBezTo>
                    <a:pt x="4692" y="1539"/>
                    <a:pt x="4555" y="754"/>
                    <a:pt x="4476" y="8"/>
                  </a:cubicBezTo>
                  <a:cubicBezTo>
                    <a:pt x="4475" y="3"/>
                    <a:pt x="4469" y="1"/>
                    <a:pt x="4456" y="1"/>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p:nvPr/>
          </p:nvSpPr>
          <p:spPr>
            <a:xfrm>
              <a:off x="2612847" y="2457868"/>
              <a:ext cx="124735" cy="140649"/>
            </a:xfrm>
            <a:custGeom>
              <a:avLst/>
              <a:gdLst/>
              <a:ahLst/>
              <a:cxnLst/>
              <a:rect l="l" t="t" r="r" b="b"/>
              <a:pathLst>
                <a:path w="4162" h="4693" extrusionOk="0">
                  <a:moveTo>
                    <a:pt x="4161" y="1"/>
                  </a:moveTo>
                  <a:lnTo>
                    <a:pt x="4161" y="1"/>
                  </a:lnTo>
                  <a:cubicBezTo>
                    <a:pt x="3180" y="315"/>
                    <a:pt x="0" y="1571"/>
                    <a:pt x="0" y="1571"/>
                  </a:cubicBezTo>
                  <a:cubicBezTo>
                    <a:pt x="0" y="1571"/>
                    <a:pt x="609" y="3063"/>
                    <a:pt x="746" y="4339"/>
                  </a:cubicBezTo>
                  <a:lnTo>
                    <a:pt x="746" y="4633"/>
                  </a:lnTo>
                  <a:lnTo>
                    <a:pt x="746" y="4692"/>
                  </a:lnTo>
                  <a:cubicBezTo>
                    <a:pt x="903" y="4692"/>
                    <a:pt x="1040" y="4692"/>
                    <a:pt x="1217" y="4653"/>
                  </a:cubicBezTo>
                  <a:cubicBezTo>
                    <a:pt x="3651" y="4339"/>
                    <a:pt x="4083" y="1257"/>
                    <a:pt x="4161"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1"/>
            <p:cNvSpPr/>
            <p:nvPr/>
          </p:nvSpPr>
          <p:spPr>
            <a:xfrm>
              <a:off x="2515776" y="2223504"/>
              <a:ext cx="275334" cy="336203"/>
            </a:xfrm>
            <a:custGeom>
              <a:avLst/>
              <a:gdLst/>
              <a:ahLst/>
              <a:cxnLst/>
              <a:rect l="l" t="t" r="r" b="b"/>
              <a:pathLst>
                <a:path w="9187" h="11218" extrusionOk="0">
                  <a:moveTo>
                    <a:pt x="4798" y="1"/>
                  </a:moveTo>
                  <a:cubicBezTo>
                    <a:pt x="4108" y="1"/>
                    <a:pt x="3433" y="177"/>
                    <a:pt x="2866" y="559"/>
                  </a:cubicBezTo>
                  <a:cubicBezTo>
                    <a:pt x="1512" y="1442"/>
                    <a:pt x="1" y="7527"/>
                    <a:pt x="1139" y="9568"/>
                  </a:cubicBezTo>
                  <a:cubicBezTo>
                    <a:pt x="1802" y="10701"/>
                    <a:pt x="2925" y="11217"/>
                    <a:pt x="4096" y="11217"/>
                  </a:cubicBezTo>
                  <a:cubicBezTo>
                    <a:pt x="5074" y="11217"/>
                    <a:pt x="6086" y="10857"/>
                    <a:pt x="6890" y="10196"/>
                  </a:cubicBezTo>
                  <a:cubicBezTo>
                    <a:pt x="8107" y="9215"/>
                    <a:pt x="9186" y="4523"/>
                    <a:pt x="8774" y="2855"/>
                  </a:cubicBezTo>
                  <a:cubicBezTo>
                    <a:pt x="8340" y="1103"/>
                    <a:pt x="6523" y="1"/>
                    <a:pt x="4798" y="1"/>
                  </a:cubicBezTo>
                  <a:close/>
                </a:path>
              </a:pathLst>
            </a:custGeom>
            <a:solidFill>
              <a:srgbClr val="AD635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1"/>
            <p:cNvSpPr/>
            <p:nvPr/>
          </p:nvSpPr>
          <p:spPr>
            <a:xfrm>
              <a:off x="2629301" y="2388458"/>
              <a:ext cx="10639" cy="27093"/>
            </a:xfrm>
            <a:custGeom>
              <a:avLst/>
              <a:gdLst/>
              <a:ahLst/>
              <a:cxnLst/>
              <a:rect l="l" t="t" r="r" b="b"/>
              <a:pathLst>
                <a:path w="355" h="904" extrusionOk="0">
                  <a:moveTo>
                    <a:pt x="236" y="1"/>
                  </a:moveTo>
                  <a:lnTo>
                    <a:pt x="236" y="1"/>
                  </a:lnTo>
                  <a:cubicBezTo>
                    <a:pt x="79" y="295"/>
                    <a:pt x="1" y="786"/>
                    <a:pt x="354" y="904"/>
                  </a:cubicBezTo>
                  <a:lnTo>
                    <a:pt x="354" y="884"/>
                  </a:lnTo>
                  <a:cubicBezTo>
                    <a:pt x="99" y="727"/>
                    <a:pt x="158" y="354"/>
                    <a:pt x="256" y="40"/>
                  </a:cubicBezTo>
                  <a:lnTo>
                    <a:pt x="2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a:off x="2628042" y="2381265"/>
              <a:ext cx="34106" cy="30959"/>
            </a:xfrm>
            <a:custGeom>
              <a:avLst/>
              <a:gdLst/>
              <a:ahLst/>
              <a:cxnLst/>
              <a:rect l="l" t="t" r="r" b="b"/>
              <a:pathLst>
                <a:path w="1138" h="1033" extrusionOk="0">
                  <a:moveTo>
                    <a:pt x="584" y="1"/>
                  </a:moveTo>
                  <a:cubicBezTo>
                    <a:pt x="184" y="1"/>
                    <a:pt x="1" y="932"/>
                    <a:pt x="435" y="1026"/>
                  </a:cubicBezTo>
                  <a:cubicBezTo>
                    <a:pt x="457" y="1030"/>
                    <a:pt x="478" y="1033"/>
                    <a:pt x="499" y="1033"/>
                  </a:cubicBezTo>
                  <a:cubicBezTo>
                    <a:pt x="928" y="1033"/>
                    <a:pt x="1137" y="99"/>
                    <a:pt x="632" y="5"/>
                  </a:cubicBezTo>
                  <a:cubicBezTo>
                    <a:pt x="615" y="2"/>
                    <a:pt x="599" y="1"/>
                    <a:pt x="5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1"/>
            <p:cNvSpPr/>
            <p:nvPr/>
          </p:nvSpPr>
          <p:spPr>
            <a:xfrm>
              <a:off x="2566964" y="2376470"/>
              <a:ext cx="16483" cy="23227"/>
            </a:xfrm>
            <a:custGeom>
              <a:avLst/>
              <a:gdLst/>
              <a:ahLst/>
              <a:cxnLst/>
              <a:rect l="l" t="t" r="r" b="b"/>
              <a:pathLst>
                <a:path w="550" h="775" extrusionOk="0">
                  <a:moveTo>
                    <a:pt x="543" y="1"/>
                  </a:moveTo>
                  <a:cubicBezTo>
                    <a:pt x="532" y="1"/>
                    <a:pt x="511" y="19"/>
                    <a:pt x="511" y="48"/>
                  </a:cubicBezTo>
                  <a:cubicBezTo>
                    <a:pt x="432" y="362"/>
                    <a:pt x="314" y="695"/>
                    <a:pt x="20" y="754"/>
                  </a:cubicBezTo>
                  <a:cubicBezTo>
                    <a:pt x="20" y="754"/>
                    <a:pt x="0" y="774"/>
                    <a:pt x="20" y="774"/>
                  </a:cubicBezTo>
                  <a:cubicBezTo>
                    <a:pt x="27" y="774"/>
                    <a:pt x="34" y="774"/>
                    <a:pt x="41" y="774"/>
                  </a:cubicBezTo>
                  <a:cubicBezTo>
                    <a:pt x="379" y="774"/>
                    <a:pt x="511" y="316"/>
                    <a:pt x="550" y="8"/>
                  </a:cubicBezTo>
                  <a:cubicBezTo>
                    <a:pt x="550" y="3"/>
                    <a:pt x="547"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1"/>
            <p:cNvSpPr/>
            <p:nvPr/>
          </p:nvSpPr>
          <p:spPr>
            <a:xfrm>
              <a:off x="2554826" y="2364542"/>
              <a:ext cx="33686" cy="31409"/>
            </a:xfrm>
            <a:custGeom>
              <a:avLst/>
              <a:gdLst/>
              <a:ahLst/>
              <a:cxnLst/>
              <a:rect l="l" t="t" r="r" b="b"/>
              <a:pathLst>
                <a:path w="1124" h="1048" extrusionOk="0">
                  <a:moveTo>
                    <a:pt x="628" y="1"/>
                  </a:moveTo>
                  <a:cubicBezTo>
                    <a:pt x="199" y="1"/>
                    <a:pt x="1" y="887"/>
                    <a:pt x="405" y="1034"/>
                  </a:cubicBezTo>
                  <a:cubicBezTo>
                    <a:pt x="435" y="1043"/>
                    <a:pt x="464" y="1047"/>
                    <a:pt x="491" y="1047"/>
                  </a:cubicBezTo>
                  <a:cubicBezTo>
                    <a:pt x="908" y="1047"/>
                    <a:pt x="1124" y="142"/>
                    <a:pt x="719" y="14"/>
                  </a:cubicBezTo>
                  <a:cubicBezTo>
                    <a:pt x="688" y="5"/>
                    <a:pt x="657" y="1"/>
                    <a:pt x="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2641079" y="2349047"/>
              <a:ext cx="34136" cy="26014"/>
            </a:xfrm>
            <a:custGeom>
              <a:avLst/>
              <a:gdLst/>
              <a:ahLst/>
              <a:cxnLst/>
              <a:rect l="l" t="t" r="r" b="b"/>
              <a:pathLst>
                <a:path w="1139" h="868" extrusionOk="0">
                  <a:moveTo>
                    <a:pt x="236" y="1"/>
                  </a:moveTo>
                  <a:cubicBezTo>
                    <a:pt x="138" y="1"/>
                    <a:pt x="40" y="99"/>
                    <a:pt x="40" y="197"/>
                  </a:cubicBezTo>
                  <a:cubicBezTo>
                    <a:pt x="0" y="393"/>
                    <a:pt x="157" y="570"/>
                    <a:pt x="295" y="688"/>
                  </a:cubicBezTo>
                  <a:cubicBezTo>
                    <a:pt x="453" y="793"/>
                    <a:pt x="612" y="867"/>
                    <a:pt x="798" y="867"/>
                  </a:cubicBezTo>
                  <a:cubicBezTo>
                    <a:pt x="820" y="867"/>
                    <a:pt x="842" y="866"/>
                    <a:pt x="864" y="864"/>
                  </a:cubicBezTo>
                  <a:cubicBezTo>
                    <a:pt x="1060" y="805"/>
                    <a:pt x="1139" y="531"/>
                    <a:pt x="982" y="413"/>
                  </a:cubicBezTo>
                  <a:cubicBezTo>
                    <a:pt x="864" y="315"/>
                    <a:pt x="766" y="236"/>
                    <a:pt x="648" y="177"/>
                  </a:cubicBezTo>
                  <a:cubicBezTo>
                    <a:pt x="491" y="79"/>
                    <a:pt x="393" y="1"/>
                    <a:pt x="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1"/>
            <p:cNvSpPr/>
            <p:nvPr/>
          </p:nvSpPr>
          <p:spPr>
            <a:xfrm>
              <a:off x="2556954" y="2330646"/>
              <a:ext cx="36503" cy="20739"/>
            </a:xfrm>
            <a:custGeom>
              <a:avLst/>
              <a:gdLst/>
              <a:ahLst/>
              <a:cxnLst/>
              <a:rect l="l" t="t" r="r" b="b"/>
              <a:pathLst>
                <a:path w="1218" h="692" extrusionOk="0">
                  <a:moveTo>
                    <a:pt x="933" y="1"/>
                  </a:moveTo>
                  <a:cubicBezTo>
                    <a:pt x="828" y="1"/>
                    <a:pt x="738" y="38"/>
                    <a:pt x="629" y="65"/>
                  </a:cubicBezTo>
                  <a:cubicBezTo>
                    <a:pt x="491" y="124"/>
                    <a:pt x="354" y="144"/>
                    <a:pt x="216" y="203"/>
                  </a:cubicBezTo>
                  <a:cubicBezTo>
                    <a:pt x="20" y="242"/>
                    <a:pt x="1" y="536"/>
                    <a:pt x="197" y="615"/>
                  </a:cubicBezTo>
                  <a:cubicBezTo>
                    <a:pt x="300" y="667"/>
                    <a:pt x="404" y="691"/>
                    <a:pt x="508" y="691"/>
                  </a:cubicBezTo>
                  <a:cubicBezTo>
                    <a:pt x="600" y="691"/>
                    <a:pt x="693" y="671"/>
                    <a:pt x="786" y="634"/>
                  </a:cubicBezTo>
                  <a:cubicBezTo>
                    <a:pt x="982" y="556"/>
                    <a:pt x="1139" y="458"/>
                    <a:pt x="1198" y="261"/>
                  </a:cubicBezTo>
                  <a:cubicBezTo>
                    <a:pt x="1217" y="163"/>
                    <a:pt x="1178" y="46"/>
                    <a:pt x="1080" y="26"/>
                  </a:cubicBezTo>
                  <a:cubicBezTo>
                    <a:pt x="1026" y="8"/>
                    <a:pt x="978" y="1"/>
                    <a:pt x="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1"/>
            <p:cNvSpPr/>
            <p:nvPr/>
          </p:nvSpPr>
          <p:spPr>
            <a:xfrm>
              <a:off x="2611648" y="2479656"/>
              <a:ext cx="21459" cy="8841"/>
            </a:xfrm>
            <a:custGeom>
              <a:avLst/>
              <a:gdLst/>
              <a:ahLst/>
              <a:cxnLst/>
              <a:rect l="l" t="t" r="r" b="b"/>
              <a:pathLst>
                <a:path w="716" h="295" extrusionOk="0">
                  <a:moveTo>
                    <a:pt x="40" y="0"/>
                  </a:moveTo>
                  <a:cubicBezTo>
                    <a:pt x="40" y="0"/>
                    <a:pt x="1" y="0"/>
                    <a:pt x="1" y="39"/>
                  </a:cubicBezTo>
                  <a:cubicBezTo>
                    <a:pt x="60" y="177"/>
                    <a:pt x="217" y="275"/>
                    <a:pt x="374" y="295"/>
                  </a:cubicBezTo>
                  <a:cubicBezTo>
                    <a:pt x="531" y="295"/>
                    <a:pt x="629" y="196"/>
                    <a:pt x="688" y="79"/>
                  </a:cubicBezTo>
                  <a:cubicBezTo>
                    <a:pt x="716" y="51"/>
                    <a:pt x="704" y="23"/>
                    <a:pt x="688" y="23"/>
                  </a:cubicBezTo>
                  <a:cubicBezTo>
                    <a:pt x="681" y="23"/>
                    <a:pt x="674" y="28"/>
                    <a:pt x="668" y="39"/>
                  </a:cubicBezTo>
                  <a:cubicBezTo>
                    <a:pt x="579" y="75"/>
                    <a:pt x="490" y="160"/>
                    <a:pt x="385" y="160"/>
                  </a:cubicBezTo>
                  <a:cubicBezTo>
                    <a:pt x="375" y="160"/>
                    <a:pt x="365" y="159"/>
                    <a:pt x="354" y="157"/>
                  </a:cubicBezTo>
                  <a:cubicBezTo>
                    <a:pt x="236" y="138"/>
                    <a:pt x="138" y="59"/>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2572628" y="2338108"/>
              <a:ext cx="56134" cy="120989"/>
            </a:xfrm>
            <a:custGeom>
              <a:avLst/>
              <a:gdLst/>
              <a:ahLst/>
              <a:cxnLst/>
              <a:rect l="l" t="t" r="r" b="b"/>
              <a:pathLst>
                <a:path w="1873" h="4037" extrusionOk="0">
                  <a:moveTo>
                    <a:pt x="1196" y="1"/>
                  </a:moveTo>
                  <a:cubicBezTo>
                    <a:pt x="1185" y="1"/>
                    <a:pt x="1173" y="5"/>
                    <a:pt x="1166" y="12"/>
                  </a:cubicBezTo>
                  <a:cubicBezTo>
                    <a:pt x="655" y="994"/>
                    <a:pt x="302" y="2152"/>
                    <a:pt x="7" y="3192"/>
                  </a:cubicBezTo>
                  <a:cubicBezTo>
                    <a:pt x="0" y="3235"/>
                    <a:pt x="60" y="3249"/>
                    <a:pt x="144" y="3249"/>
                  </a:cubicBezTo>
                  <a:cubicBezTo>
                    <a:pt x="292" y="3249"/>
                    <a:pt x="514" y="3205"/>
                    <a:pt x="577" y="3192"/>
                  </a:cubicBezTo>
                  <a:lnTo>
                    <a:pt x="577" y="3192"/>
                  </a:lnTo>
                  <a:cubicBezTo>
                    <a:pt x="577" y="3192"/>
                    <a:pt x="479" y="3546"/>
                    <a:pt x="420" y="3801"/>
                  </a:cubicBezTo>
                  <a:lnTo>
                    <a:pt x="420" y="3820"/>
                  </a:lnTo>
                  <a:lnTo>
                    <a:pt x="420" y="3840"/>
                  </a:lnTo>
                  <a:cubicBezTo>
                    <a:pt x="420" y="3879"/>
                    <a:pt x="459" y="3899"/>
                    <a:pt x="479" y="3918"/>
                  </a:cubicBezTo>
                  <a:cubicBezTo>
                    <a:pt x="498" y="3918"/>
                    <a:pt x="518" y="3938"/>
                    <a:pt x="557" y="3938"/>
                  </a:cubicBezTo>
                  <a:cubicBezTo>
                    <a:pt x="577" y="3938"/>
                    <a:pt x="596" y="3977"/>
                    <a:pt x="616" y="3977"/>
                  </a:cubicBezTo>
                  <a:cubicBezTo>
                    <a:pt x="753" y="4017"/>
                    <a:pt x="891" y="4036"/>
                    <a:pt x="1009" y="4036"/>
                  </a:cubicBezTo>
                  <a:cubicBezTo>
                    <a:pt x="1303" y="4036"/>
                    <a:pt x="1597" y="3977"/>
                    <a:pt x="1853" y="3722"/>
                  </a:cubicBezTo>
                  <a:cubicBezTo>
                    <a:pt x="1872" y="3703"/>
                    <a:pt x="1853" y="3683"/>
                    <a:pt x="1754" y="3683"/>
                  </a:cubicBezTo>
                  <a:cubicBezTo>
                    <a:pt x="1471" y="3801"/>
                    <a:pt x="1237" y="3862"/>
                    <a:pt x="1010" y="3862"/>
                  </a:cubicBezTo>
                  <a:cubicBezTo>
                    <a:pt x="860" y="3862"/>
                    <a:pt x="713" y="3836"/>
                    <a:pt x="557" y="3781"/>
                  </a:cubicBezTo>
                  <a:cubicBezTo>
                    <a:pt x="577" y="3683"/>
                    <a:pt x="812" y="2996"/>
                    <a:pt x="793" y="2957"/>
                  </a:cubicBezTo>
                  <a:cubicBezTo>
                    <a:pt x="776" y="2954"/>
                    <a:pt x="757" y="2953"/>
                    <a:pt x="735" y="2953"/>
                  </a:cubicBezTo>
                  <a:cubicBezTo>
                    <a:pt x="601" y="2953"/>
                    <a:pt x="381" y="2999"/>
                    <a:pt x="263" y="3016"/>
                  </a:cubicBezTo>
                  <a:cubicBezTo>
                    <a:pt x="518" y="2015"/>
                    <a:pt x="969" y="1053"/>
                    <a:pt x="1205" y="52"/>
                  </a:cubicBezTo>
                  <a:cubicBezTo>
                    <a:pt x="1230" y="14"/>
                    <a:pt x="1215" y="1"/>
                    <a:pt x="1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1"/>
            <p:cNvSpPr/>
            <p:nvPr/>
          </p:nvSpPr>
          <p:spPr>
            <a:xfrm>
              <a:off x="2541070" y="2199738"/>
              <a:ext cx="294156" cy="238831"/>
            </a:xfrm>
            <a:custGeom>
              <a:avLst/>
              <a:gdLst/>
              <a:ahLst/>
              <a:cxnLst/>
              <a:rect l="l" t="t" r="r" b="b"/>
              <a:pathLst>
                <a:path w="9815" h="7969" extrusionOk="0">
                  <a:moveTo>
                    <a:pt x="3332" y="0"/>
                  </a:moveTo>
                  <a:cubicBezTo>
                    <a:pt x="3036" y="0"/>
                    <a:pt x="2696" y="73"/>
                    <a:pt x="2336" y="292"/>
                  </a:cubicBezTo>
                  <a:cubicBezTo>
                    <a:pt x="1237" y="959"/>
                    <a:pt x="962" y="2274"/>
                    <a:pt x="962" y="2274"/>
                  </a:cubicBezTo>
                  <a:cubicBezTo>
                    <a:pt x="1" y="2922"/>
                    <a:pt x="236" y="3942"/>
                    <a:pt x="550" y="4099"/>
                  </a:cubicBezTo>
                  <a:lnTo>
                    <a:pt x="1080" y="3157"/>
                  </a:lnTo>
                  <a:cubicBezTo>
                    <a:pt x="1212" y="3174"/>
                    <a:pt x="1339" y="3182"/>
                    <a:pt x="1460" y="3182"/>
                  </a:cubicBezTo>
                  <a:cubicBezTo>
                    <a:pt x="2747" y="3182"/>
                    <a:pt x="3435" y="2313"/>
                    <a:pt x="3435" y="2313"/>
                  </a:cubicBezTo>
                  <a:lnTo>
                    <a:pt x="3435" y="2313"/>
                  </a:lnTo>
                  <a:cubicBezTo>
                    <a:pt x="3200" y="5022"/>
                    <a:pt x="6615" y="5101"/>
                    <a:pt x="6615" y="5101"/>
                  </a:cubicBezTo>
                  <a:cubicBezTo>
                    <a:pt x="6144" y="6259"/>
                    <a:pt x="6556" y="7868"/>
                    <a:pt x="7832" y="7966"/>
                  </a:cubicBezTo>
                  <a:cubicBezTo>
                    <a:pt x="7847" y="7968"/>
                    <a:pt x="7863" y="7969"/>
                    <a:pt x="7879" y="7969"/>
                  </a:cubicBezTo>
                  <a:cubicBezTo>
                    <a:pt x="8272" y="7969"/>
                    <a:pt x="8842" y="7508"/>
                    <a:pt x="9069" y="6867"/>
                  </a:cubicBezTo>
                  <a:cubicBezTo>
                    <a:pt x="9422" y="5905"/>
                    <a:pt x="9088" y="5375"/>
                    <a:pt x="9088" y="5375"/>
                  </a:cubicBezTo>
                  <a:cubicBezTo>
                    <a:pt x="9088" y="5375"/>
                    <a:pt x="9815" y="4688"/>
                    <a:pt x="9716" y="3452"/>
                  </a:cubicBezTo>
                  <a:cubicBezTo>
                    <a:pt x="9618" y="2235"/>
                    <a:pt x="8009" y="1666"/>
                    <a:pt x="8009" y="1666"/>
                  </a:cubicBezTo>
                  <a:cubicBezTo>
                    <a:pt x="8009" y="1666"/>
                    <a:pt x="7656" y="468"/>
                    <a:pt x="6458" y="115"/>
                  </a:cubicBezTo>
                  <a:cubicBezTo>
                    <a:pt x="6167" y="35"/>
                    <a:pt x="5895" y="5"/>
                    <a:pt x="5649" y="5"/>
                  </a:cubicBezTo>
                  <a:cubicBezTo>
                    <a:pt x="4869" y="5"/>
                    <a:pt x="4358" y="311"/>
                    <a:pt x="4358" y="311"/>
                  </a:cubicBezTo>
                  <a:cubicBezTo>
                    <a:pt x="4358" y="311"/>
                    <a:pt x="3940" y="0"/>
                    <a:pt x="33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1"/>
            <p:cNvSpPr/>
            <p:nvPr/>
          </p:nvSpPr>
          <p:spPr>
            <a:xfrm>
              <a:off x="2722836" y="2357409"/>
              <a:ext cx="75914" cy="94286"/>
            </a:xfrm>
            <a:custGeom>
              <a:avLst/>
              <a:gdLst/>
              <a:ahLst/>
              <a:cxnLst/>
              <a:rect l="l" t="t" r="r" b="b"/>
              <a:pathLst>
                <a:path w="2533" h="3146" extrusionOk="0">
                  <a:moveTo>
                    <a:pt x="1603" y="0"/>
                  </a:moveTo>
                  <a:cubicBezTo>
                    <a:pt x="917" y="0"/>
                    <a:pt x="158" y="1371"/>
                    <a:pt x="158" y="1371"/>
                  </a:cubicBezTo>
                  <a:lnTo>
                    <a:pt x="1" y="2686"/>
                  </a:lnTo>
                  <a:cubicBezTo>
                    <a:pt x="1" y="2686"/>
                    <a:pt x="237" y="3145"/>
                    <a:pt x="729" y="3145"/>
                  </a:cubicBezTo>
                  <a:cubicBezTo>
                    <a:pt x="855" y="3145"/>
                    <a:pt x="998" y="3115"/>
                    <a:pt x="1159" y="3039"/>
                  </a:cubicBezTo>
                  <a:cubicBezTo>
                    <a:pt x="1944" y="2646"/>
                    <a:pt x="2533" y="350"/>
                    <a:pt x="1787" y="36"/>
                  </a:cubicBezTo>
                  <a:cubicBezTo>
                    <a:pt x="1727" y="11"/>
                    <a:pt x="1665" y="0"/>
                    <a:pt x="1603" y="0"/>
                  </a:cubicBezTo>
                  <a:close/>
                </a:path>
              </a:pathLst>
            </a:custGeom>
            <a:solidFill>
              <a:srgbClr val="AD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1"/>
            <p:cNvSpPr/>
            <p:nvPr/>
          </p:nvSpPr>
          <p:spPr>
            <a:xfrm>
              <a:off x="2734614" y="2378478"/>
              <a:ext cx="37073" cy="59490"/>
            </a:xfrm>
            <a:custGeom>
              <a:avLst/>
              <a:gdLst/>
              <a:ahLst/>
              <a:cxnLst/>
              <a:rect l="l" t="t" r="r" b="b"/>
              <a:pathLst>
                <a:path w="1237" h="1985" extrusionOk="0">
                  <a:moveTo>
                    <a:pt x="1237" y="0"/>
                  </a:moveTo>
                  <a:lnTo>
                    <a:pt x="1237" y="0"/>
                  </a:lnTo>
                  <a:cubicBezTo>
                    <a:pt x="471" y="138"/>
                    <a:pt x="0" y="1217"/>
                    <a:pt x="79" y="1904"/>
                  </a:cubicBezTo>
                  <a:lnTo>
                    <a:pt x="79" y="1943"/>
                  </a:lnTo>
                  <a:cubicBezTo>
                    <a:pt x="67" y="1968"/>
                    <a:pt x="99" y="1984"/>
                    <a:pt x="131" y="1984"/>
                  </a:cubicBezTo>
                  <a:cubicBezTo>
                    <a:pt x="150" y="1984"/>
                    <a:pt x="169" y="1978"/>
                    <a:pt x="177" y="1963"/>
                  </a:cubicBezTo>
                  <a:cubicBezTo>
                    <a:pt x="236" y="1786"/>
                    <a:pt x="295" y="1610"/>
                    <a:pt x="393" y="1472"/>
                  </a:cubicBezTo>
                  <a:cubicBezTo>
                    <a:pt x="514" y="1299"/>
                    <a:pt x="650" y="1233"/>
                    <a:pt x="855" y="1233"/>
                  </a:cubicBezTo>
                  <a:cubicBezTo>
                    <a:pt x="883" y="1233"/>
                    <a:pt x="912" y="1234"/>
                    <a:pt x="942" y="1237"/>
                  </a:cubicBezTo>
                  <a:cubicBezTo>
                    <a:pt x="962" y="1237"/>
                    <a:pt x="982" y="1217"/>
                    <a:pt x="962" y="1217"/>
                  </a:cubicBezTo>
                  <a:cubicBezTo>
                    <a:pt x="874" y="1170"/>
                    <a:pt x="793" y="1149"/>
                    <a:pt x="718" y="1149"/>
                  </a:cubicBezTo>
                  <a:cubicBezTo>
                    <a:pt x="543" y="1149"/>
                    <a:pt x="405" y="1262"/>
                    <a:pt x="295" y="1413"/>
                  </a:cubicBezTo>
                  <a:cubicBezTo>
                    <a:pt x="452" y="864"/>
                    <a:pt x="687" y="314"/>
                    <a:pt x="1237"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1"/>
            <p:cNvSpPr/>
            <p:nvPr/>
          </p:nvSpPr>
          <p:spPr>
            <a:xfrm>
              <a:off x="2219316" y="2365111"/>
              <a:ext cx="340040" cy="641088"/>
            </a:xfrm>
            <a:custGeom>
              <a:avLst/>
              <a:gdLst/>
              <a:ahLst/>
              <a:cxnLst/>
              <a:rect l="l" t="t" r="r" b="b"/>
              <a:pathLst>
                <a:path w="11346" h="21391" extrusionOk="0">
                  <a:moveTo>
                    <a:pt x="6212" y="0"/>
                  </a:moveTo>
                  <a:cubicBezTo>
                    <a:pt x="5815" y="0"/>
                    <a:pt x="5420" y="59"/>
                    <a:pt x="5044" y="211"/>
                  </a:cubicBezTo>
                  <a:cubicBezTo>
                    <a:pt x="4730" y="348"/>
                    <a:pt x="4436" y="564"/>
                    <a:pt x="4181" y="839"/>
                  </a:cubicBezTo>
                  <a:cubicBezTo>
                    <a:pt x="3612" y="976"/>
                    <a:pt x="3003" y="1133"/>
                    <a:pt x="2493" y="1467"/>
                  </a:cubicBezTo>
                  <a:cubicBezTo>
                    <a:pt x="1865" y="1722"/>
                    <a:pt x="1394" y="2350"/>
                    <a:pt x="1080" y="2939"/>
                  </a:cubicBezTo>
                  <a:cubicBezTo>
                    <a:pt x="687" y="3646"/>
                    <a:pt x="471" y="4411"/>
                    <a:pt x="294" y="5196"/>
                  </a:cubicBezTo>
                  <a:cubicBezTo>
                    <a:pt x="118" y="5942"/>
                    <a:pt x="0" y="6649"/>
                    <a:pt x="118" y="7375"/>
                  </a:cubicBezTo>
                  <a:cubicBezTo>
                    <a:pt x="216" y="8023"/>
                    <a:pt x="471" y="8651"/>
                    <a:pt x="667" y="9279"/>
                  </a:cubicBezTo>
                  <a:cubicBezTo>
                    <a:pt x="903" y="10025"/>
                    <a:pt x="1158" y="10790"/>
                    <a:pt x="1119" y="11575"/>
                  </a:cubicBezTo>
                  <a:cubicBezTo>
                    <a:pt x="1119" y="11585"/>
                    <a:pt x="1134" y="11590"/>
                    <a:pt x="1148" y="11590"/>
                  </a:cubicBezTo>
                  <a:cubicBezTo>
                    <a:pt x="1163" y="11590"/>
                    <a:pt x="1178" y="11585"/>
                    <a:pt x="1178" y="11575"/>
                  </a:cubicBezTo>
                  <a:cubicBezTo>
                    <a:pt x="1237" y="10299"/>
                    <a:pt x="628" y="9122"/>
                    <a:pt x="334" y="7905"/>
                  </a:cubicBezTo>
                  <a:cubicBezTo>
                    <a:pt x="177" y="7179"/>
                    <a:pt x="177" y="6511"/>
                    <a:pt x="294" y="5785"/>
                  </a:cubicBezTo>
                  <a:cubicBezTo>
                    <a:pt x="432" y="5000"/>
                    <a:pt x="628" y="4195"/>
                    <a:pt x="962" y="3430"/>
                  </a:cubicBezTo>
                  <a:cubicBezTo>
                    <a:pt x="1217" y="2802"/>
                    <a:pt x="1610" y="2075"/>
                    <a:pt x="2198" y="1663"/>
                  </a:cubicBezTo>
                  <a:lnTo>
                    <a:pt x="2198" y="1663"/>
                  </a:lnTo>
                  <a:lnTo>
                    <a:pt x="2179" y="1683"/>
                  </a:lnTo>
                  <a:cubicBezTo>
                    <a:pt x="1511" y="2252"/>
                    <a:pt x="1178" y="3116"/>
                    <a:pt x="923" y="3940"/>
                  </a:cubicBezTo>
                  <a:cubicBezTo>
                    <a:pt x="648" y="4882"/>
                    <a:pt x="471" y="5805"/>
                    <a:pt x="471" y="6786"/>
                  </a:cubicBezTo>
                  <a:cubicBezTo>
                    <a:pt x="471" y="7669"/>
                    <a:pt x="687" y="8533"/>
                    <a:pt x="923" y="9377"/>
                  </a:cubicBezTo>
                  <a:cubicBezTo>
                    <a:pt x="1178" y="10201"/>
                    <a:pt x="1452" y="11065"/>
                    <a:pt x="1452" y="11948"/>
                  </a:cubicBezTo>
                  <a:cubicBezTo>
                    <a:pt x="1472" y="12890"/>
                    <a:pt x="1178" y="13754"/>
                    <a:pt x="864" y="14618"/>
                  </a:cubicBezTo>
                  <a:cubicBezTo>
                    <a:pt x="569" y="15462"/>
                    <a:pt x="216" y="16286"/>
                    <a:pt x="137" y="17189"/>
                  </a:cubicBezTo>
                  <a:cubicBezTo>
                    <a:pt x="79" y="18013"/>
                    <a:pt x="216" y="18818"/>
                    <a:pt x="628" y="19525"/>
                  </a:cubicBezTo>
                  <a:cubicBezTo>
                    <a:pt x="1192" y="20520"/>
                    <a:pt x="2341" y="21391"/>
                    <a:pt x="3504" y="21391"/>
                  </a:cubicBezTo>
                  <a:cubicBezTo>
                    <a:pt x="3878" y="21391"/>
                    <a:pt x="4254" y="21300"/>
                    <a:pt x="4613" y="21095"/>
                  </a:cubicBezTo>
                  <a:cubicBezTo>
                    <a:pt x="4986" y="20879"/>
                    <a:pt x="5300" y="20604"/>
                    <a:pt x="5594" y="20310"/>
                  </a:cubicBezTo>
                  <a:cubicBezTo>
                    <a:pt x="5908" y="19996"/>
                    <a:pt x="6202" y="19682"/>
                    <a:pt x="6497" y="19309"/>
                  </a:cubicBezTo>
                  <a:cubicBezTo>
                    <a:pt x="7105" y="18583"/>
                    <a:pt x="7635" y="17758"/>
                    <a:pt x="8087" y="16934"/>
                  </a:cubicBezTo>
                  <a:cubicBezTo>
                    <a:pt x="9009" y="15265"/>
                    <a:pt x="9637" y="13479"/>
                    <a:pt x="10207" y="11654"/>
                  </a:cubicBezTo>
                  <a:cubicBezTo>
                    <a:pt x="10344" y="11222"/>
                    <a:pt x="10481" y="10771"/>
                    <a:pt x="10599" y="10299"/>
                  </a:cubicBezTo>
                  <a:lnTo>
                    <a:pt x="10599" y="10299"/>
                  </a:lnTo>
                  <a:cubicBezTo>
                    <a:pt x="10403" y="11340"/>
                    <a:pt x="10128" y="12360"/>
                    <a:pt x="9814" y="13381"/>
                  </a:cubicBezTo>
                  <a:cubicBezTo>
                    <a:pt x="9225" y="15187"/>
                    <a:pt x="8519" y="17012"/>
                    <a:pt x="7400" y="18583"/>
                  </a:cubicBezTo>
                  <a:cubicBezTo>
                    <a:pt x="7105" y="18975"/>
                    <a:pt x="6811" y="19368"/>
                    <a:pt x="6497" y="19721"/>
                  </a:cubicBezTo>
                  <a:cubicBezTo>
                    <a:pt x="6124" y="20114"/>
                    <a:pt x="5731" y="20486"/>
                    <a:pt x="5378" y="20859"/>
                  </a:cubicBezTo>
                  <a:cubicBezTo>
                    <a:pt x="5339" y="20879"/>
                    <a:pt x="5378" y="20899"/>
                    <a:pt x="5398" y="20899"/>
                  </a:cubicBezTo>
                  <a:cubicBezTo>
                    <a:pt x="6104" y="20369"/>
                    <a:pt x="6752" y="19642"/>
                    <a:pt x="7282" y="18936"/>
                  </a:cubicBezTo>
                  <a:cubicBezTo>
                    <a:pt x="7851" y="18170"/>
                    <a:pt x="8322" y="17366"/>
                    <a:pt x="8734" y="16502"/>
                  </a:cubicBezTo>
                  <a:cubicBezTo>
                    <a:pt x="9461" y="14755"/>
                    <a:pt x="10089" y="12890"/>
                    <a:pt x="10481" y="11026"/>
                  </a:cubicBezTo>
                  <a:cubicBezTo>
                    <a:pt x="10619" y="10319"/>
                    <a:pt x="10737" y="9652"/>
                    <a:pt x="10835" y="8965"/>
                  </a:cubicBezTo>
                  <a:cubicBezTo>
                    <a:pt x="11051" y="7983"/>
                    <a:pt x="11208" y="6963"/>
                    <a:pt x="11267" y="5962"/>
                  </a:cubicBezTo>
                  <a:cubicBezTo>
                    <a:pt x="11345" y="4293"/>
                    <a:pt x="11345" y="2291"/>
                    <a:pt x="9912" y="1172"/>
                  </a:cubicBezTo>
                  <a:cubicBezTo>
                    <a:pt x="9245" y="662"/>
                    <a:pt x="8440" y="387"/>
                    <a:pt x="7616" y="191"/>
                  </a:cubicBezTo>
                  <a:cubicBezTo>
                    <a:pt x="7167" y="84"/>
                    <a:pt x="6688" y="0"/>
                    <a:pt x="62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1"/>
            <p:cNvSpPr/>
            <p:nvPr/>
          </p:nvSpPr>
          <p:spPr>
            <a:xfrm>
              <a:off x="1690472" y="2482593"/>
              <a:ext cx="763995" cy="561848"/>
            </a:xfrm>
            <a:custGeom>
              <a:avLst/>
              <a:gdLst/>
              <a:ahLst/>
              <a:cxnLst/>
              <a:rect l="l" t="t" r="r" b="b"/>
              <a:pathLst>
                <a:path w="25492" h="18747" extrusionOk="0">
                  <a:moveTo>
                    <a:pt x="5577" y="1"/>
                  </a:moveTo>
                  <a:cubicBezTo>
                    <a:pt x="5514" y="1"/>
                    <a:pt x="5454" y="7"/>
                    <a:pt x="5398" y="20"/>
                  </a:cubicBezTo>
                  <a:cubicBezTo>
                    <a:pt x="4672" y="197"/>
                    <a:pt x="4633" y="962"/>
                    <a:pt x="4633" y="962"/>
                  </a:cubicBezTo>
                  <a:cubicBezTo>
                    <a:pt x="4633" y="962"/>
                    <a:pt x="4434" y="903"/>
                    <a:pt x="4164" y="903"/>
                  </a:cubicBezTo>
                  <a:cubicBezTo>
                    <a:pt x="3969" y="903"/>
                    <a:pt x="3736" y="934"/>
                    <a:pt x="3514" y="1041"/>
                  </a:cubicBezTo>
                  <a:cubicBezTo>
                    <a:pt x="2905" y="1315"/>
                    <a:pt x="3062" y="2395"/>
                    <a:pt x="3062" y="2395"/>
                  </a:cubicBezTo>
                  <a:cubicBezTo>
                    <a:pt x="3062" y="2395"/>
                    <a:pt x="2972" y="2380"/>
                    <a:pt x="2831" y="2380"/>
                  </a:cubicBezTo>
                  <a:cubicBezTo>
                    <a:pt x="2606" y="2380"/>
                    <a:pt x="2250" y="2418"/>
                    <a:pt x="1924" y="2611"/>
                  </a:cubicBezTo>
                  <a:cubicBezTo>
                    <a:pt x="1355" y="2925"/>
                    <a:pt x="1374" y="4024"/>
                    <a:pt x="1374" y="4024"/>
                  </a:cubicBezTo>
                  <a:cubicBezTo>
                    <a:pt x="1374" y="4024"/>
                    <a:pt x="746" y="4260"/>
                    <a:pt x="471" y="4868"/>
                  </a:cubicBezTo>
                  <a:cubicBezTo>
                    <a:pt x="0" y="5889"/>
                    <a:pt x="962" y="7322"/>
                    <a:pt x="1551" y="8244"/>
                  </a:cubicBezTo>
                  <a:cubicBezTo>
                    <a:pt x="2061" y="9029"/>
                    <a:pt x="3985" y="10639"/>
                    <a:pt x="4809" y="11365"/>
                  </a:cubicBezTo>
                  <a:cubicBezTo>
                    <a:pt x="6792" y="13838"/>
                    <a:pt x="10462" y="18647"/>
                    <a:pt x="11993" y="18745"/>
                  </a:cubicBezTo>
                  <a:cubicBezTo>
                    <a:pt x="12009" y="18746"/>
                    <a:pt x="12025" y="18747"/>
                    <a:pt x="12043" y="18747"/>
                  </a:cubicBezTo>
                  <a:cubicBezTo>
                    <a:pt x="13459" y="18747"/>
                    <a:pt x="18914" y="15539"/>
                    <a:pt x="23142" y="11738"/>
                  </a:cubicBezTo>
                  <a:cubicBezTo>
                    <a:pt x="24726" y="10258"/>
                    <a:pt x="25491" y="8665"/>
                    <a:pt x="24006" y="8665"/>
                  </a:cubicBezTo>
                  <a:cubicBezTo>
                    <a:pt x="23541" y="8665"/>
                    <a:pt x="22856" y="8821"/>
                    <a:pt x="21905" y="9186"/>
                  </a:cubicBezTo>
                  <a:cubicBezTo>
                    <a:pt x="20204" y="9841"/>
                    <a:pt x="14564" y="11654"/>
                    <a:pt x="13916" y="11654"/>
                  </a:cubicBezTo>
                  <a:cubicBezTo>
                    <a:pt x="13884" y="11654"/>
                    <a:pt x="13864" y="11649"/>
                    <a:pt x="13858" y="11640"/>
                  </a:cubicBezTo>
                  <a:cubicBezTo>
                    <a:pt x="13819" y="11561"/>
                    <a:pt x="12248" y="9579"/>
                    <a:pt x="10992" y="7734"/>
                  </a:cubicBezTo>
                  <a:cubicBezTo>
                    <a:pt x="10717" y="6890"/>
                    <a:pt x="9441" y="2905"/>
                    <a:pt x="8696" y="2022"/>
                  </a:cubicBezTo>
                  <a:cubicBezTo>
                    <a:pt x="8017" y="1234"/>
                    <a:pt x="6466" y="1"/>
                    <a:pt x="5577" y="1"/>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1"/>
            <p:cNvSpPr/>
            <p:nvPr/>
          </p:nvSpPr>
          <p:spPr>
            <a:xfrm>
              <a:off x="1829381" y="2511874"/>
              <a:ext cx="76244" cy="78042"/>
            </a:xfrm>
            <a:custGeom>
              <a:avLst/>
              <a:gdLst/>
              <a:ahLst/>
              <a:cxnLst/>
              <a:rect l="l" t="t" r="r" b="b"/>
              <a:pathLst>
                <a:path w="2544" h="2604" extrusionOk="0">
                  <a:moveTo>
                    <a:pt x="66" y="1"/>
                  </a:moveTo>
                  <a:cubicBezTo>
                    <a:pt x="42" y="1"/>
                    <a:pt x="0" y="47"/>
                    <a:pt x="17" y="64"/>
                  </a:cubicBezTo>
                  <a:cubicBezTo>
                    <a:pt x="842" y="947"/>
                    <a:pt x="1745" y="1673"/>
                    <a:pt x="2510" y="2596"/>
                  </a:cubicBezTo>
                  <a:cubicBezTo>
                    <a:pt x="2510" y="2601"/>
                    <a:pt x="2513" y="2603"/>
                    <a:pt x="2517" y="2603"/>
                  </a:cubicBezTo>
                  <a:cubicBezTo>
                    <a:pt x="2527" y="2603"/>
                    <a:pt x="2544" y="2585"/>
                    <a:pt x="2530" y="2556"/>
                  </a:cubicBezTo>
                  <a:cubicBezTo>
                    <a:pt x="1764" y="1653"/>
                    <a:pt x="1058" y="692"/>
                    <a:pt x="76" y="5"/>
                  </a:cubicBezTo>
                  <a:cubicBezTo>
                    <a:pt x="73" y="2"/>
                    <a:pt x="70" y="1"/>
                    <a:pt x="66" y="1"/>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a:off x="1781729" y="2553052"/>
              <a:ext cx="63896" cy="83916"/>
            </a:xfrm>
            <a:custGeom>
              <a:avLst/>
              <a:gdLst/>
              <a:ahLst/>
              <a:cxnLst/>
              <a:rect l="l" t="t" r="r" b="b"/>
              <a:pathLst>
                <a:path w="2132" h="2800" extrusionOk="0">
                  <a:moveTo>
                    <a:pt x="60" y="1"/>
                  </a:moveTo>
                  <a:cubicBezTo>
                    <a:pt x="27" y="1"/>
                    <a:pt x="0" y="47"/>
                    <a:pt x="17" y="64"/>
                  </a:cubicBezTo>
                  <a:cubicBezTo>
                    <a:pt x="155" y="299"/>
                    <a:pt x="351" y="495"/>
                    <a:pt x="508" y="731"/>
                  </a:cubicBezTo>
                  <a:cubicBezTo>
                    <a:pt x="685" y="966"/>
                    <a:pt x="881" y="1182"/>
                    <a:pt x="1058" y="1418"/>
                  </a:cubicBezTo>
                  <a:cubicBezTo>
                    <a:pt x="1391" y="1850"/>
                    <a:pt x="1745" y="2321"/>
                    <a:pt x="2078" y="2792"/>
                  </a:cubicBezTo>
                  <a:cubicBezTo>
                    <a:pt x="2078" y="2797"/>
                    <a:pt x="2083" y="2800"/>
                    <a:pt x="2088" y="2800"/>
                  </a:cubicBezTo>
                  <a:cubicBezTo>
                    <a:pt x="2104" y="2800"/>
                    <a:pt x="2132" y="2781"/>
                    <a:pt x="2118" y="2753"/>
                  </a:cubicBezTo>
                  <a:cubicBezTo>
                    <a:pt x="1784" y="2262"/>
                    <a:pt x="1470" y="1771"/>
                    <a:pt x="1136" y="1320"/>
                  </a:cubicBezTo>
                  <a:cubicBezTo>
                    <a:pt x="960" y="1084"/>
                    <a:pt x="783" y="849"/>
                    <a:pt x="606" y="633"/>
                  </a:cubicBezTo>
                  <a:cubicBezTo>
                    <a:pt x="449" y="397"/>
                    <a:pt x="292" y="181"/>
                    <a:pt x="76" y="5"/>
                  </a:cubicBezTo>
                  <a:cubicBezTo>
                    <a:pt x="71" y="2"/>
                    <a:pt x="65" y="1"/>
                    <a:pt x="60" y="1"/>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1"/>
            <p:cNvSpPr/>
            <p:nvPr/>
          </p:nvSpPr>
          <p:spPr>
            <a:xfrm>
              <a:off x="1731051" y="2604361"/>
              <a:ext cx="55744" cy="74985"/>
            </a:xfrm>
            <a:custGeom>
              <a:avLst/>
              <a:gdLst/>
              <a:ahLst/>
              <a:cxnLst/>
              <a:rect l="l" t="t" r="r" b="b"/>
              <a:pathLst>
                <a:path w="1860" h="2502" extrusionOk="0">
                  <a:moveTo>
                    <a:pt x="1" y="0"/>
                  </a:moveTo>
                  <a:lnTo>
                    <a:pt x="1" y="0"/>
                  </a:lnTo>
                  <a:cubicBezTo>
                    <a:pt x="20" y="236"/>
                    <a:pt x="217" y="432"/>
                    <a:pt x="374" y="589"/>
                  </a:cubicBezTo>
                  <a:cubicBezTo>
                    <a:pt x="511" y="805"/>
                    <a:pt x="688" y="1001"/>
                    <a:pt x="825" y="1217"/>
                  </a:cubicBezTo>
                  <a:cubicBezTo>
                    <a:pt x="1159" y="1629"/>
                    <a:pt x="1492" y="2081"/>
                    <a:pt x="1807" y="2493"/>
                  </a:cubicBezTo>
                  <a:cubicBezTo>
                    <a:pt x="1807" y="2499"/>
                    <a:pt x="1812" y="2501"/>
                    <a:pt x="1818" y="2501"/>
                  </a:cubicBezTo>
                  <a:cubicBezTo>
                    <a:pt x="1834" y="2501"/>
                    <a:pt x="1860" y="2487"/>
                    <a:pt x="1846" y="2473"/>
                  </a:cubicBezTo>
                  <a:cubicBezTo>
                    <a:pt x="1512" y="2061"/>
                    <a:pt x="1198" y="1629"/>
                    <a:pt x="904" y="1198"/>
                  </a:cubicBezTo>
                  <a:cubicBezTo>
                    <a:pt x="747" y="1001"/>
                    <a:pt x="609" y="785"/>
                    <a:pt x="472" y="550"/>
                  </a:cubicBezTo>
                  <a:cubicBezTo>
                    <a:pt x="315" y="393"/>
                    <a:pt x="197" y="118"/>
                    <a:pt x="1" y="0"/>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1"/>
            <p:cNvSpPr/>
            <p:nvPr/>
          </p:nvSpPr>
          <p:spPr>
            <a:xfrm>
              <a:off x="2215780" y="2727716"/>
              <a:ext cx="235654" cy="245514"/>
            </a:xfrm>
            <a:custGeom>
              <a:avLst/>
              <a:gdLst/>
              <a:ahLst/>
              <a:cxnLst/>
              <a:rect l="l" t="t" r="r" b="b"/>
              <a:pathLst>
                <a:path w="7863" h="8192" extrusionOk="0">
                  <a:moveTo>
                    <a:pt x="6127" y="0"/>
                  </a:moveTo>
                  <a:cubicBezTo>
                    <a:pt x="5742" y="0"/>
                    <a:pt x="5273" y="74"/>
                    <a:pt x="4731" y="222"/>
                  </a:cubicBezTo>
                  <a:cubicBezTo>
                    <a:pt x="2002" y="948"/>
                    <a:pt x="0" y="1792"/>
                    <a:pt x="0" y="1792"/>
                  </a:cubicBezTo>
                  <a:lnTo>
                    <a:pt x="923" y="8191"/>
                  </a:lnTo>
                  <a:cubicBezTo>
                    <a:pt x="923" y="8191"/>
                    <a:pt x="3553" y="6503"/>
                    <a:pt x="5928" y="3559"/>
                  </a:cubicBezTo>
                  <a:cubicBezTo>
                    <a:pt x="7862" y="1200"/>
                    <a:pt x="7680" y="0"/>
                    <a:pt x="6127"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p:nvPr/>
          </p:nvSpPr>
          <p:spPr>
            <a:xfrm>
              <a:off x="2242842" y="2776717"/>
              <a:ext cx="25894" cy="169900"/>
            </a:xfrm>
            <a:custGeom>
              <a:avLst/>
              <a:gdLst/>
              <a:ahLst/>
              <a:cxnLst/>
              <a:rect l="l" t="t" r="r" b="b"/>
              <a:pathLst>
                <a:path w="864" h="5669" extrusionOk="0">
                  <a:moveTo>
                    <a:pt x="0" y="0"/>
                  </a:moveTo>
                  <a:cubicBezTo>
                    <a:pt x="20" y="491"/>
                    <a:pt x="118" y="962"/>
                    <a:pt x="177" y="1453"/>
                  </a:cubicBezTo>
                  <a:cubicBezTo>
                    <a:pt x="236" y="1924"/>
                    <a:pt x="295" y="2395"/>
                    <a:pt x="373" y="2846"/>
                  </a:cubicBezTo>
                  <a:cubicBezTo>
                    <a:pt x="510" y="3789"/>
                    <a:pt x="667" y="4711"/>
                    <a:pt x="825" y="5653"/>
                  </a:cubicBezTo>
                  <a:cubicBezTo>
                    <a:pt x="825" y="5663"/>
                    <a:pt x="834" y="5668"/>
                    <a:pt x="844" y="5668"/>
                  </a:cubicBezTo>
                  <a:cubicBezTo>
                    <a:pt x="854" y="5668"/>
                    <a:pt x="864" y="5663"/>
                    <a:pt x="864" y="5653"/>
                  </a:cubicBezTo>
                  <a:cubicBezTo>
                    <a:pt x="766" y="4692"/>
                    <a:pt x="667" y="3769"/>
                    <a:pt x="510" y="2807"/>
                  </a:cubicBezTo>
                  <a:cubicBezTo>
                    <a:pt x="471" y="2336"/>
                    <a:pt x="373" y="1865"/>
                    <a:pt x="295" y="1433"/>
                  </a:cubicBezTo>
                  <a:cubicBezTo>
                    <a:pt x="196" y="962"/>
                    <a:pt x="138" y="471"/>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1"/>
            <p:cNvSpPr/>
            <p:nvPr/>
          </p:nvSpPr>
          <p:spPr>
            <a:xfrm>
              <a:off x="2099288" y="2718606"/>
              <a:ext cx="506523" cy="659400"/>
            </a:xfrm>
            <a:custGeom>
              <a:avLst/>
              <a:gdLst/>
              <a:ahLst/>
              <a:cxnLst/>
              <a:rect l="l" t="t" r="r" b="b"/>
              <a:pathLst>
                <a:path w="16901" h="22002" extrusionOk="0">
                  <a:moveTo>
                    <a:pt x="10061" y="1"/>
                  </a:moveTo>
                  <a:cubicBezTo>
                    <a:pt x="9393" y="1"/>
                    <a:pt x="8677" y="223"/>
                    <a:pt x="7911" y="664"/>
                  </a:cubicBezTo>
                  <a:cubicBezTo>
                    <a:pt x="7538" y="899"/>
                    <a:pt x="2847" y="4491"/>
                    <a:pt x="2081" y="6846"/>
                  </a:cubicBezTo>
                  <a:cubicBezTo>
                    <a:pt x="1532" y="8613"/>
                    <a:pt x="2356" y="10537"/>
                    <a:pt x="2356" y="10537"/>
                  </a:cubicBezTo>
                  <a:lnTo>
                    <a:pt x="1" y="16170"/>
                  </a:lnTo>
                  <a:cubicBezTo>
                    <a:pt x="1" y="16170"/>
                    <a:pt x="15943" y="22002"/>
                    <a:pt x="16874" y="22002"/>
                  </a:cubicBezTo>
                  <a:cubicBezTo>
                    <a:pt x="16885" y="22002"/>
                    <a:pt x="16894" y="22001"/>
                    <a:pt x="16901" y="21999"/>
                  </a:cubicBezTo>
                  <a:cubicBezTo>
                    <a:pt x="16901" y="21999"/>
                    <a:pt x="16351" y="3372"/>
                    <a:pt x="11699" y="507"/>
                  </a:cubicBezTo>
                  <a:cubicBezTo>
                    <a:pt x="11188" y="169"/>
                    <a:pt x="10643" y="1"/>
                    <a:pt x="10061"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1"/>
            <p:cNvSpPr/>
            <p:nvPr/>
          </p:nvSpPr>
          <p:spPr>
            <a:xfrm>
              <a:off x="2252073" y="3034218"/>
              <a:ext cx="126084" cy="71958"/>
            </a:xfrm>
            <a:custGeom>
              <a:avLst/>
              <a:gdLst/>
              <a:ahLst/>
              <a:cxnLst/>
              <a:rect l="l" t="t" r="r" b="b"/>
              <a:pathLst>
                <a:path w="4207" h="2401" extrusionOk="0">
                  <a:moveTo>
                    <a:pt x="38" y="0"/>
                  </a:moveTo>
                  <a:cubicBezTo>
                    <a:pt x="2" y="0"/>
                    <a:pt x="0" y="36"/>
                    <a:pt x="65" y="84"/>
                  </a:cubicBezTo>
                  <a:cubicBezTo>
                    <a:pt x="772" y="437"/>
                    <a:pt x="1459" y="889"/>
                    <a:pt x="2146" y="1301"/>
                  </a:cubicBezTo>
                  <a:cubicBezTo>
                    <a:pt x="2479" y="1497"/>
                    <a:pt x="2813" y="1733"/>
                    <a:pt x="3147" y="1949"/>
                  </a:cubicBezTo>
                  <a:cubicBezTo>
                    <a:pt x="3304" y="2047"/>
                    <a:pt x="3461" y="2125"/>
                    <a:pt x="3637" y="2204"/>
                  </a:cubicBezTo>
                  <a:cubicBezTo>
                    <a:pt x="3814" y="2302"/>
                    <a:pt x="3991" y="2361"/>
                    <a:pt x="4187" y="2400"/>
                  </a:cubicBezTo>
                  <a:cubicBezTo>
                    <a:pt x="4187" y="2400"/>
                    <a:pt x="4207" y="2381"/>
                    <a:pt x="4187" y="2381"/>
                  </a:cubicBezTo>
                  <a:cubicBezTo>
                    <a:pt x="3991" y="2302"/>
                    <a:pt x="3814" y="2204"/>
                    <a:pt x="3637" y="2086"/>
                  </a:cubicBezTo>
                  <a:cubicBezTo>
                    <a:pt x="3461" y="1968"/>
                    <a:pt x="3304" y="1870"/>
                    <a:pt x="3147" y="1752"/>
                  </a:cubicBezTo>
                  <a:cubicBezTo>
                    <a:pt x="2833" y="1517"/>
                    <a:pt x="2519" y="1301"/>
                    <a:pt x="2165" y="1085"/>
                  </a:cubicBezTo>
                  <a:cubicBezTo>
                    <a:pt x="1498" y="673"/>
                    <a:pt x="772" y="320"/>
                    <a:pt x="65" y="6"/>
                  </a:cubicBezTo>
                  <a:cubicBezTo>
                    <a:pt x="55" y="2"/>
                    <a:pt x="45"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1"/>
            <p:cNvSpPr/>
            <p:nvPr/>
          </p:nvSpPr>
          <p:spPr>
            <a:xfrm>
              <a:off x="2190186" y="3036316"/>
              <a:ext cx="112687" cy="39860"/>
            </a:xfrm>
            <a:custGeom>
              <a:avLst/>
              <a:gdLst/>
              <a:ahLst/>
              <a:cxnLst/>
              <a:rect l="l" t="t" r="r" b="b"/>
              <a:pathLst>
                <a:path w="3760" h="1330" extrusionOk="0">
                  <a:moveTo>
                    <a:pt x="34" y="1"/>
                  </a:moveTo>
                  <a:cubicBezTo>
                    <a:pt x="4" y="1"/>
                    <a:pt x="0" y="38"/>
                    <a:pt x="30" y="53"/>
                  </a:cubicBezTo>
                  <a:cubicBezTo>
                    <a:pt x="658" y="250"/>
                    <a:pt x="1266" y="465"/>
                    <a:pt x="1875" y="701"/>
                  </a:cubicBezTo>
                  <a:cubicBezTo>
                    <a:pt x="2189" y="799"/>
                    <a:pt x="2483" y="917"/>
                    <a:pt x="2817" y="1015"/>
                  </a:cubicBezTo>
                  <a:cubicBezTo>
                    <a:pt x="2954" y="1094"/>
                    <a:pt x="3131" y="1133"/>
                    <a:pt x="3268" y="1192"/>
                  </a:cubicBezTo>
                  <a:cubicBezTo>
                    <a:pt x="3426" y="1231"/>
                    <a:pt x="3583" y="1251"/>
                    <a:pt x="3740" y="1329"/>
                  </a:cubicBezTo>
                  <a:cubicBezTo>
                    <a:pt x="3740" y="1329"/>
                    <a:pt x="3759" y="1309"/>
                    <a:pt x="3740" y="1309"/>
                  </a:cubicBezTo>
                  <a:cubicBezTo>
                    <a:pt x="3563" y="1231"/>
                    <a:pt x="3426" y="1133"/>
                    <a:pt x="3268" y="1054"/>
                  </a:cubicBezTo>
                  <a:cubicBezTo>
                    <a:pt x="3151" y="995"/>
                    <a:pt x="3013" y="937"/>
                    <a:pt x="2856" y="858"/>
                  </a:cubicBezTo>
                  <a:cubicBezTo>
                    <a:pt x="2562" y="740"/>
                    <a:pt x="2267" y="623"/>
                    <a:pt x="1953" y="524"/>
                  </a:cubicBezTo>
                  <a:cubicBezTo>
                    <a:pt x="1345" y="308"/>
                    <a:pt x="697" y="132"/>
                    <a:pt x="69" y="14"/>
                  </a:cubicBezTo>
                  <a:cubicBezTo>
                    <a:pt x="55" y="5"/>
                    <a:pt x="43" y="1"/>
                    <a:pt x="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1"/>
            <p:cNvSpPr/>
            <p:nvPr/>
          </p:nvSpPr>
          <p:spPr>
            <a:xfrm>
              <a:off x="1925763" y="3440849"/>
              <a:ext cx="264156" cy="202387"/>
            </a:xfrm>
            <a:custGeom>
              <a:avLst/>
              <a:gdLst/>
              <a:ahLst/>
              <a:cxnLst/>
              <a:rect l="l" t="t" r="r" b="b"/>
              <a:pathLst>
                <a:path w="8814" h="6753" extrusionOk="0">
                  <a:moveTo>
                    <a:pt x="8814" y="1"/>
                  </a:moveTo>
                  <a:lnTo>
                    <a:pt x="1" y="4574"/>
                  </a:lnTo>
                  <a:cubicBezTo>
                    <a:pt x="1" y="4574"/>
                    <a:pt x="1375" y="5614"/>
                    <a:pt x="3436" y="6753"/>
                  </a:cubicBezTo>
                  <a:lnTo>
                    <a:pt x="8814" y="1"/>
                  </a:ln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1"/>
            <p:cNvSpPr/>
            <p:nvPr/>
          </p:nvSpPr>
          <p:spPr>
            <a:xfrm>
              <a:off x="986935" y="3658340"/>
              <a:ext cx="368781" cy="178561"/>
            </a:xfrm>
            <a:custGeom>
              <a:avLst/>
              <a:gdLst/>
              <a:ahLst/>
              <a:cxnLst/>
              <a:rect l="l" t="t" r="r" b="b"/>
              <a:pathLst>
                <a:path w="12305" h="5958" extrusionOk="0">
                  <a:moveTo>
                    <a:pt x="28" y="0"/>
                  </a:moveTo>
                  <a:cubicBezTo>
                    <a:pt x="13" y="0"/>
                    <a:pt x="0" y="26"/>
                    <a:pt x="0" y="26"/>
                  </a:cubicBezTo>
                  <a:cubicBezTo>
                    <a:pt x="412" y="281"/>
                    <a:pt x="884" y="516"/>
                    <a:pt x="1315" y="752"/>
                  </a:cubicBezTo>
                  <a:cubicBezTo>
                    <a:pt x="1767" y="987"/>
                    <a:pt x="2199" y="1203"/>
                    <a:pt x="2650" y="1439"/>
                  </a:cubicBezTo>
                  <a:cubicBezTo>
                    <a:pt x="4240" y="2244"/>
                    <a:pt x="5830" y="3009"/>
                    <a:pt x="7459" y="3755"/>
                  </a:cubicBezTo>
                  <a:cubicBezTo>
                    <a:pt x="9049" y="4520"/>
                    <a:pt x="10639" y="5227"/>
                    <a:pt x="12268" y="5953"/>
                  </a:cubicBezTo>
                  <a:cubicBezTo>
                    <a:pt x="12271" y="5956"/>
                    <a:pt x="12273" y="5957"/>
                    <a:pt x="12276" y="5957"/>
                  </a:cubicBezTo>
                  <a:cubicBezTo>
                    <a:pt x="12292" y="5957"/>
                    <a:pt x="12304" y="5914"/>
                    <a:pt x="12287" y="5914"/>
                  </a:cubicBezTo>
                  <a:cubicBezTo>
                    <a:pt x="11385" y="5482"/>
                    <a:pt x="10501" y="5011"/>
                    <a:pt x="9618" y="4579"/>
                  </a:cubicBezTo>
                  <a:cubicBezTo>
                    <a:pt x="8028" y="3755"/>
                    <a:pt x="6419" y="2970"/>
                    <a:pt x="4829" y="2224"/>
                  </a:cubicBezTo>
                  <a:cubicBezTo>
                    <a:pt x="4024" y="1851"/>
                    <a:pt x="3239" y="1458"/>
                    <a:pt x="2434" y="1086"/>
                  </a:cubicBezTo>
                  <a:cubicBezTo>
                    <a:pt x="2042" y="909"/>
                    <a:pt x="1649" y="713"/>
                    <a:pt x="1256" y="536"/>
                  </a:cubicBezTo>
                  <a:cubicBezTo>
                    <a:pt x="864" y="340"/>
                    <a:pt x="471" y="163"/>
                    <a:pt x="39" y="6"/>
                  </a:cubicBezTo>
                  <a:cubicBezTo>
                    <a:pt x="36" y="2"/>
                    <a:pt x="32" y="0"/>
                    <a:pt x="28" y="0"/>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1"/>
            <p:cNvSpPr/>
            <p:nvPr/>
          </p:nvSpPr>
          <p:spPr>
            <a:xfrm>
              <a:off x="1185094" y="3126735"/>
              <a:ext cx="728361" cy="375224"/>
            </a:xfrm>
            <a:custGeom>
              <a:avLst/>
              <a:gdLst/>
              <a:ahLst/>
              <a:cxnLst/>
              <a:rect l="l" t="t" r="r" b="b"/>
              <a:pathLst>
                <a:path w="24303" h="12520" extrusionOk="0">
                  <a:moveTo>
                    <a:pt x="24283" y="0"/>
                  </a:moveTo>
                  <a:cubicBezTo>
                    <a:pt x="24087" y="79"/>
                    <a:pt x="23851" y="157"/>
                    <a:pt x="23635" y="236"/>
                  </a:cubicBezTo>
                  <a:cubicBezTo>
                    <a:pt x="21967" y="766"/>
                    <a:pt x="20318" y="1433"/>
                    <a:pt x="18708" y="2120"/>
                  </a:cubicBezTo>
                  <a:cubicBezTo>
                    <a:pt x="17060" y="2827"/>
                    <a:pt x="15470" y="3592"/>
                    <a:pt x="13860" y="4397"/>
                  </a:cubicBezTo>
                  <a:cubicBezTo>
                    <a:pt x="12270" y="5202"/>
                    <a:pt x="10700" y="6065"/>
                    <a:pt x="9150" y="6949"/>
                  </a:cubicBezTo>
                  <a:cubicBezTo>
                    <a:pt x="7619" y="7832"/>
                    <a:pt x="376" y="12189"/>
                    <a:pt x="42" y="12464"/>
                  </a:cubicBezTo>
                  <a:cubicBezTo>
                    <a:pt x="1" y="12492"/>
                    <a:pt x="18" y="12520"/>
                    <a:pt x="45" y="12520"/>
                  </a:cubicBezTo>
                  <a:cubicBezTo>
                    <a:pt x="57" y="12520"/>
                    <a:pt x="70" y="12515"/>
                    <a:pt x="81" y="12503"/>
                  </a:cubicBezTo>
                  <a:cubicBezTo>
                    <a:pt x="278" y="12425"/>
                    <a:pt x="4517" y="10069"/>
                    <a:pt x="5283" y="9598"/>
                  </a:cubicBezTo>
                  <a:cubicBezTo>
                    <a:pt x="6814" y="8695"/>
                    <a:pt x="8345" y="7793"/>
                    <a:pt x="9895" y="6909"/>
                  </a:cubicBezTo>
                  <a:cubicBezTo>
                    <a:pt x="11446" y="6046"/>
                    <a:pt x="12997" y="5182"/>
                    <a:pt x="14567" y="4377"/>
                  </a:cubicBezTo>
                  <a:cubicBezTo>
                    <a:pt x="16137" y="3572"/>
                    <a:pt x="17727" y="2787"/>
                    <a:pt x="19337" y="2061"/>
                  </a:cubicBezTo>
                  <a:cubicBezTo>
                    <a:pt x="20122" y="1708"/>
                    <a:pt x="20966" y="1354"/>
                    <a:pt x="21770" y="1021"/>
                  </a:cubicBezTo>
                  <a:cubicBezTo>
                    <a:pt x="22614" y="667"/>
                    <a:pt x="23419" y="334"/>
                    <a:pt x="24283" y="39"/>
                  </a:cubicBezTo>
                  <a:cubicBezTo>
                    <a:pt x="24302" y="39"/>
                    <a:pt x="24302" y="0"/>
                    <a:pt x="24283" y="0"/>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1"/>
            <p:cNvSpPr/>
            <p:nvPr/>
          </p:nvSpPr>
          <p:spPr>
            <a:xfrm>
              <a:off x="1566338" y="3577901"/>
              <a:ext cx="360060" cy="177093"/>
            </a:xfrm>
            <a:custGeom>
              <a:avLst/>
              <a:gdLst/>
              <a:ahLst/>
              <a:cxnLst/>
              <a:rect l="l" t="t" r="r" b="b"/>
              <a:pathLst>
                <a:path w="12014" h="5909" extrusionOk="0">
                  <a:moveTo>
                    <a:pt x="11994" y="1"/>
                  </a:moveTo>
                  <a:cubicBezTo>
                    <a:pt x="11091" y="354"/>
                    <a:pt x="10207" y="786"/>
                    <a:pt x="9324" y="1198"/>
                  </a:cubicBezTo>
                  <a:cubicBezTo>
                    <a:pt x="7754" y="1924"/>
                    <a:pt x="6203" y="2690"/>
                    <a:pt x="4653" y="3455"/>
                  </a:cubicBezTo>
                  <a:cubicBezTo>
                    <a:pt x="3868" y="3848"/>
                    <a:pt x="3082" y="4241"/>
                    <a:pt x="2317" y="4633"/>
                  </a:cubicBezTo>
                  <a:cubicBezTo>
                    <a:pt x="1571" y="5026"/>
                    <a:pt x="786" y="5418"/>
                    <a:pt x="21" y="5830"/>
                  </a:cubicBezTo>
                  <a:cubicBezTo>
                    <a:pt x="1" y="5850"/>
                    <a:pt x="21" y="5909"/>
                    <a:pt x="99" y="5909"/>
                  </a:cubicBezTo>
                  <a:cubicBezTo>
                    <a:pt x="982" y="5516"/>
                    <a:pt x="1866" y="5104"/>
                    <a:pt x="2749" y="4672"/>
                  </a:cubicBezTo>
                  <a:cubicBezTo>
                    <a:pt x="4280" y="3966"/>
                    <a:pt x="5830" y="3181"/>
                    <a:pt x="7381" y="2415"/>
                  </a:cubicBezTo>
                  <a:cubicBezTo>
                    <a:pt x="8166" y="2023"/>
                    <a:pt x="8932" y="1630"/>
                    <a:pt x="9717" y="1237"/>
                  </a:cubicBezTo>
                  <a:cubicBezTo>
                    <a:pt x="10502" y="845"/>
                    <a:pt x="11248" y="452"/>
                    <a:pt x="12013" y="21"/>
                  </a:cubicBezTo>
                  <a:cubicBezTo>
                    <a:pt x="12013" y="21"/>
                    <a:pt x="12013" y="1"/>
                    <a:pt x="11994" y="1"/>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1"/>
            <p:cNvSpPr/>
            <p:nvPr/>
          </p:nvSpPr>
          <p:spPr>
            <a:xfrm>
              <a:off x="1745766" y="3496143"/>
              <a:ext cx="749040" cy="639440"/>
            </a:xfrm>
            <a:custGeom>
              <a:avLst/>
              <a:gdLst/>
              <a:ahLst/>
              <a:cxnLst/>
              <a:rect l="l" t="t" r="r" b="b"/>
              <a:pathLst>
                <a:path w="24993" h="21336" extrusionOk="0">
                  <a:moveTo>
                    <a:pt x="3318" y="1"/>
                  </a:moveTo>
                  <a:lnTo>
                    <a:pt x="0" y="10835"/>
                  </a:lnTo>
                  <a:lnTo>
                    <a:pt x="14466" y="16999"/>
                  </a:lnTo>
                  <a:cubicBezTo>
                    <a:pt x="14466" y="16999"/>
                    <a:pt x="21316" y="21022"/>
                    <a:pt x="22219" y="21278"/>
                  </a:cubicBezTo>
                  <a:cubicBezTo>
                    <a:pt x="22363" y="21317"/>
                    <a:pt x="22531" y="21336"/>
                    <a:pt x="22710" y="21336"/>
                  </a:cubicBezTo>
                  <a:cubicBezTo>
                    <a:pt x="23679" y="21336"/>
                    <a:pt x="24993" y="20800"/>
                    <a:pt x="24810" y="20237"/>
                  </a:cubicBezTo>
                  <a:cubicBezTo>
                    <a:pt x="24614" y="19570"/>
                    <a:pt x="13603" y="4162"/>
                    <a:pt x="12798" y="3848"/>
                  </a:cubicBezTo>
                  <a:cubicBezTo>
                    <a:pt x="12686" y="3803"/>
                    <a:pt x="12533" y="3708"/>
                    <a:pt x="12235" y="3708"/>
                  </a:cubicBezTo>
                  <a:cubicBezTo>
                    <a:pt x="11746" y="3708"/>
                    <a:pt x="10867" y="3965"/>
                    <a:pt x="9147" y="5124"/>
                  </a:cubicBezTo>
                  <a:lnTo>
                    <a:pt x="3318" y="1"/>
                  </a:ln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1"/>
            <p:cNvSpPr/>
            <p:nvPr/>
          </p:nvSpPr>
          <p:spPr>
            <a:xfrm>
              <a:off x="1745766" y="3496143"/>
              <a:ext cx="749040" cy="639440"/>
            </a:xfrm>
            <a:custGeom>
              <a:avLst/>
              <a:gdLst/>
              <a:ahLst/>
              <a:cxnLst/>
              <a:rect l="l" t="t" r="r" b="b"/>
              <a:pathLst>
                <a:path w="24993" h="21336" extrusionOk="0">
                  <a:moveTo>
                    <a:pt x="3318" y="1"/>
                  </a:moveTo>
                  <a:lnTo>
                    <a:pt x="0" y="10835"/>
                  </a:lnTo>
                  <a:lnTo>
                    <a:pt x="14466" y="16999"/>
                  </a:lnTo>
                  <a:cubicBezTo>
                    <a:pt x="14466" y="16999"/>
                    <a:pt x="21316" y="21022"/>
                    <a:pt x="22219" y="21278"/>
                  </a:cubicBezTo>
                  <a:cubicBezTo>
                    <a:pt x="22363" y="21317"/>
                    <a:pt x="22531" y="21336"/>
                    <a:pt x="22710" y="21336"/>
                  </a:cubicBezTo>
                  <a:cubicBezTo>
                    <a:pt x="23679" y="21336"/>
                    <a:pt x="24993" y="20800"/>
                    <a:pt x="24810" y="20237"/>
                  </a:cubicBezTo>
                  <a:cubicBezTo>
                    <a:pt x="24614" y="19570"/>
                    <a:pt x="13603" y="4162"/>
                    <a:pt x="12798" y="3848"/>
                  </a:cubicBezTo>
                  <a:cubicBezTo>
                    <a:pt x="12686" y="3803"/>
                    <a:pt x="12533" y="3708"/>
                    <a:pt x="12235" y="3708"/>
                  </a:cubicBezTo>
                  <a:cubicBezTo>
                    <a:pt x="11746" y="3708"/>
                    <a:pt x="10867" y="3965"/>
                    <a:pt x="9147" y="5124"/>
                  </a:cubicBezTo>
                  <a:lnTo>
                    <a:pt x="3318" y="1"/>
                  </a:ln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1"/>
            <p:cNvSpPr/>
            <p:nvPr/>
          </p:nvSpPr>
          <p:spPr>
            <a:xfrm>
              <a:off x="2001647" y="3607241"/>
              <a:ext cx="493126" cy="527802"/>
            </a:xfrm>
            <a:custGeom>
              <a:avLst/>
              <a:gdLst/>
              <a:ahLst/>
              <a:cxnLst/>
              <a:rect l="l" t="t" r="r" b="b"/>
              <a:pathLst>
                <a:path w="16454" h="17611" extrusionOk="0">
                  <a:moveTo>
                    <a:pt x="3697" y="1"/>
                  </a:moveTo>
                  <a:cubicBezTo>
                    <a:pt x="3208" y="1"/>
                    <a:pt x="2329" y="258"/>
                    <a:pt x="609" y="1417"/>
                  </a:cubicBezTo>
                  <a:lnTo>
                    <a:pt x="1" y="867"/>
                  </a:lnTo>
                  <a:lnTo>
                    <a:pt x="1" y="867"/>
                  </a:lnTo>
                  <a:lnTo>
                    <a:pt x="40" y="10799"/>
                  </a:lnTo>
                  <a:lnTo>
                    <a:pt x="5928" y="13292"/>
                  </a:lnTo>
                  <a:cubicBezTo>
                    <a:pt x="5928" y="13292"/>
                    <a:pt x="12778" y="17315"/>
                    <a:pt x="13681" y="17551"/>
                  </a:cubicBezTo>
                  <a:cubicBezTo>
                    <a:pt x="13829" y="17592"/>
                    <a:pt x="14000" y="17610"/>
                    <a:pt x="14184" y="17610"/>
                  </a:cubicBezTo>
                  <a:cubicBezTo>
                    <a:pt x="15152" y="17610"/>
                    <a:pt x="16454" y="17091"/>
                    <a:pt x="16272" y="16530"/>
                  </a:cubicBezTo>
                  <a:cubicBezTo>
                    <a:pt x="16076" y="15863"/>
                    <a:pt x="5084" y="455"/>
                    <a:pt x="4260" y="141"/>
                  </a:cubicBezTo>
                  <a:cubicBezTo>
                    <a:pt x="4148" y="96"/>
                    <a:pt x="3995" y="1"/>
                    <a:pt x="3697"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1"/>
            <p:cNvSpPr/>
            <p:nvPr/>
          </p:nvSpPr>
          <p:spPr>
            <a:xfrm>
              <a:off x="2006352" y="3900287"/>
              <a:ext cx="34735" cy="31798"/>
            </a:xfrm>
            <a:custGeom>
              <a:avLst/>
              <a:gdLst/>
              <a:ahLst/>
              <a:cxnLst/>
              <a:rect l="l" t="t" r="r" b="b"/>
              <a:pathLst>
                <a:path w="1159" h="1061" extrusionOk="0">
                  <a:moveTo>
                    <a:pt x="1" y="0"/>
                  </a:moveTo>
                  <a:lnTo>
                    <a:pt x="1" y="0"/>
                  </a:lnTo>
                  <a:cubicBezTo>
                    <a:pt x="158" y="236"/>
                    <a:pt x="354" y="432"/>
                    <a:pt x="531" y="589"/>
                  </a:cubicBezTo>
                  <a:cubicBezTo>
                    <a:pt x="747" y="746"/>
                    <a:pt x="943" y="923"/>
                    <a:pt x="1159" y="1060"/>
                  </a:cubicBezTo>
                  <a:cubicBezTo>
                    <a:pt x="1021" y="844"/>
                    <a:pt x="825" y="648"/>
                    <a:pt x="648" y="471"/>
                  </a:cubicBezTo>
                  <a:cubicBezTo>
                    <a:pt x="452" y="295"/>
                    <a:pt x="256" y="13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1"/>
            <p:cNvSpPr/>
            <p:nvPr/>
          </p:nvSpPr>
          <p:spPr>
            <a:xfrm>
              <a:off x="2007521" y="3869687"/>
              <a:ext cx="34735" cy="31798"/>
            </a:xfrm>
            <a:custGeom>
              <a:avLst/>
              <a:gdLst/>
              <a:ahLst/>
              <a:cxnLst/>
              <a:rect l="l" t="t" r="r" b="b"/>
              <a:pathLst>
                <a:path w="1159" h="1061" extrusionOk="0">
                  <a:moveTo>
                    <a:pt x="1" y="0"/>
                  </a:moveTo>
                  <a:lnTo>
                    <a:pt x="1" y="0"/>
                  </a:lnTo>
                  <a:cubicBezTo>
                    <a:pt x="138" y="216"/>
                    <a:pt x="335" y="413"/>
                    <a:pt x="511" y="589"/>
                  </a:cubicBezTo>
                  <a:cubicBezTo>
                    <a:pt x="708" y="727"/>
                    <a:pt x="904" y="903"/>
                    <a:pt x="1159" y="1060"/>
                  </a:cubicBezTo>
                  <a:cubicBezTo>
                    <a:pt x="1002" y="825"/>
                    <a:pt x="806" y="629"/>
                    <a:pt x="629" y="472"/>
                  </a:cubicBezTo>
                  <a:cubicBezTo>
                    <a:pt x="433" y="295"/>
                    <a:pt x="236" y="11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1"/>
            <p:cNvSpPr/>
            <p:nvPr/>
          </p:nvSpPr>
          <p:spPr>
            <a:xfrm>
              <a:off x="2007521" y="3838519"/>
              <a:ext cx="34735" cy="31798"/>
            </a:xfrm>
            <a:custGeom>
              <a:avLst/>
              <a:gdLst/>
              <a:ahLst/>
              <a:cxnLst/>
              <a:rect l="l" t="t" r="r" b="b"/>
              <a:pathLst>
                <a:path w="1159" h="1061" extrusionOk="0">
                  <a:moveTo>
                    <a:pt x="1" y="0"/>
                  </a:moveTo>
                  <a:cubicBezTo>
                    <a:pt x="138" y="236"/>
                    <a:pt x="335" y="432"/>
                    <a:pt x="511" y="589"/>
                  </a:cubicBezTo>
                  <a:cubicBezTo>
                    <a:pt x="727" y="766"/>
                    <a:pt x="923" y="923"/>
                    <a:pt x="1159" y="1060"/>
                  </a:cubicBezTo>
                  <a:cubicBezTo>
                    <a:pt x="1002" y="844"/>
                    <a:pt x="806" y="648"/>
                    <a:pt x="629" y="471"/>
                  </a:cubicBezTo>
                  <a:cubicBezTo>
                    <a:pt x="433" y="295"/>
                    <a:pt x="236" y="13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1"/>
            <p:cNvSpPr/>
            <p:nvPr/>
          </p:nvSpPr>
          <p:spPr>
            <a:xfrm>
              <a:off x="2008120" y="3807920"/>
              <a:ext cx="34735" cy="31798"/>
            </a:xfrm>
            <a:custGeom>
              <a:avLst/>
              <a:gdLst/>
              <a:ahLst/>
              <a:cxnLst/>
              <a:rect l="l" t="t" r="r" b="b"/>
              <a:pathLst>
                <a:path w="1159" h="1061" extrusionOk="0">
                  <a:moveTo>
                    <a:pt x="1" y="1"/>
                  </a:moveTo>
                  <a:lnTo>
                    <a:pt x="1" y="1"/>
                  </a:lnTo>
                  <a:cubicBezTo>
                    <a:pt x="158" y="216"/>
                    <a:pt x="334" y="413"/>
                    <a:pt x="511" y="589"/>
                  </a:cubicBezTo>
                  <a:cubicBezTo>
                    <a:pt x="707" y="766"/>
                    <a:pt x="903" y="903"/>
                    <a:pt x="1159" y="1060"/>
                  </a:cubicBezTo>
                  <a:cubicBezTo>
                    <a:pt x="1002" y="825"/>
                    <a:pt x="805" y="629"/>
                    <a:pt x="648" y="472"/>
                  </a:cubicBezTo>
                  <a:cubicBezTo>
                    <a:pt x="432" y="295"/>
                    <a:pt x="236" y="11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1"/>
            <p:cNvSpPr/>
            <p:nvPr/>
          </p:nvSpPr>
          <p:spPr>
            <a:xfrm>
              <a:off x="2008120" y="3776751"/>
              <a:ext cx="34735" cy="31798"/>
            </a:xfrm>
            <a:custGeom>
              <a:avLst/>
              <a:gdLst/>
              <a:ahLst/>
              <a:cxnLst/>
              <a:rect l="l" t="t" r="r" b="b"/>
              <a:pathLst>
                <a:path w="1159" h="1061" extrusionOk="0">
                  <a:moveTo>
                    <a:pt x="1" y="0"/>
                  </a:moveTo>
                  <a:lnTo>
                    <a:pt x="1" y="0"/>
                  </a:lnTo>
                  <a:cubicBezTo>
                    <a:pt x="158" y="236"/>
                    <a:pt x="334" y="432"/>
                    <a:pt x="511" y="589"/>
                  </a:cubicBezTo>
                  <a:cubicBezTo>
                    <a:pt x="746" y="766"/>
                    <a:pt x="943" y="942"/>
                    <a:pt x="1159" y="1060"/>
                  </a:cubicBezTo>
                  <a:cubicBezTo>
                    <a:pt x="1002" y="844"/>
                    <a:pt x="805" y="648"/>
                    <a:pt x="648" y="471"/>
                  </a:cubicBezTo>
                  <a:cubicBezTo>
                    <a:pt x="432" y="295"/>
                    <a:pt x="236" y="13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1"/>
            <p:cNvSpPr/>
            <p:nvPr/>
          </p:nvSpPr>
          <p:spPr>
            <a:xfrm>
              <a:off x="2008719" y="3746152"/>
              <a:ext cx="34735" cy="31798"/>
            </a:xfrm>
            <a:custGeom>
              <a:avLst/>
              <a:gdLst/>
              <a:ahLst/>
              <a:cxnLst/>
              <a:rect l="l" t="t" r="r" b="b"/>
              <a:pathLst>
                <a:path w="1159" h="1061" extrusionOk="0">
                  <a:moveTo>
                    <a:pt x="0" y="1"/>
                  </a:moveTo>
                  <a:cubicBezTo>
                    <a:pt x="157" y="216"/>
                    <a:pt x="353" y="413"/>
                    <a:pt x="530" y="589"/>
                  </a:cubicBezTo>
                  <a:cubicBezTo>
                    <a:pt x="726" y="766"/>
                    <a:pt x="923" y="923"/>
                    <a:pt x="1158" y="1060"/>
                  </a:cubicBezTo>
                  <a:cubicBezTo>
                    <a:pt x="1021" y="825"/>
                    <a:pt x="825" y="629"/>
                    <a:pt x="648" y="472"/>
                  </a:cubicBezTo>
                  <a:cubicBezTo>
                    <a:pt x="452" y="295"/>
                    <a:pt x="255" y="11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1"/>
            <p:cNvSpPr/>
            <p:nvPr/>
          </p:nvSpPr>
          <p:spPr>
            <a:xfrm>
              <a:off x="2008719" y="3714983"/>
              <a:ext cx="34735" cy="31798"/>
            </a:xfrm>
            <a:custGeom>
              <a:avLst/>
              <a:gdLst/>
              <a:ahLst/>
              <a:cxnLst/>
              <a:rect l="l" t="t" r="r" b="b"/>
              <a:pathLst>
                <a:path w="1159" h="1061" extrusionOk="0">
                  <a:moveTo>
                    <a:pt x="0" y="0"/>
                  </a:moveTo>
                  <a:lnTo>
                    <a:pt x="0" y="0"/>
                  </a:lnTo>
                  <a:cubicBezTo>
                    <a:pt x="157" y="236"/>
                    <a:pt x="353" y="432"/>
                    <a:pt x="530" y="589"/>
                  </a:cubicBezTo>
                  <a:cubicBezTo>
                    <a:pt x="746" y="766"/>
                    <a:pt x="942" y="942"/>
                    <a:pt x="1158" y="1060"/>
                  </a:cubicBezTo>
                  <a:cubicBezTo>
                    <a:pt x="1021" y="844"/>
                    <a:pt x="825" y="648"/>
                    <a:pt x="648" y="471"/>
                  </a:cubicBezTo>
                  <a:cubicBezTo>
                    <a:pt x="452" y="295"/>
                    <a:pt x="255" y="13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1"/>
            <p:cNvSpPr/>
            <p:nvPr/>
          </p:nvSpPr>
          <p:spPr>
            <a:xfrm>
              <a:off x="2009289" y="3684384"/>
              <a:ext cx="34735" cy="31798"/>
            </a:xfrm>
            <a:custGeom>
              <a:avLst/>
              <a:gdLst/>
              <a:ahLst/>
              <a:cxnLst/>
              <a:rect l="l" t="t" r="r" b="b"/>
              <a:pathLst>
                <a:path w="1159" h="1061" extrusionOk="0">
                  <a:moveTo>
                    <a:pt x="1" y="1"/>
                  </a:moveTo>
                  <a:lnTo>
                    <a:pt x="1" y="1"/>
                  </a:lnTo>
                  <a:cubicBezTo>
                    <a:pt x="158" y="217"/>
                    <a:pt x="354" y="413"/>
                    <a:pt x="531" y="589"/>
                  </a:cubicBezTo>
                  <a:cubicBezTo>
                    <a:pt x="727" y="766"/>
                    <a:pt x="923" y="923"/>
                    <a:pt x="1159" y="1061"/>
                  </a:cubicBezTo>
                  <a:cubicBezTo>
                    <a:pt x="1021" y="825"/>
                    <a:pt x="825" y="629"/>
                    <a:pt x="649" y="472"/>
                  </a:cubicBezTo>
                  <a:cubicBezTo>
                    <a:pt x="452" y="295"/>
                    <a:pt x="256" y="11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1"/>
            <p:cNvSpPr/>
            <p:nvPr/>
          </p:nvSpPr>
          <p:spPr>
            <a:xfrm>
              <a:off x="2009289" y="3653215"/>
              <a:ext cx="34735" cy="31798"/>
            </a:xfrm>
            <a:custGeom>
              <a:avLst/>
              <a:gdLst/>
              <a:ahLst/>
              <a:cxnLst/>
              <a:rect l="l" t="t" r="r" b="b"/>
              <a:pathLst>
                <a:path w="1159" h="1061" extrusionOk="0">
                  <a:moveTo>
                    <a:pt x="1" y="0"/>
                  </a:moveTo>
                  <a:lnTo>
                    <a:pt x="1" y="0"/>
                  </a:lnTo>
                  <a:cubicBezTo>
                    <a:pt x="158" y="236"/>
                    <a:pt x="354" y="432"/>
                    <a:pt x="531" y="589"/>
                  </a:cubicBezTo>
                  <a:cubicBezTo>
                    <a:pt x="747" y="766"/>
                    <a:pt x="943" y="942"/>
                    <a:pt x="1159" y="1060"/>
                  </a:cubicBezTo>
                  <a:cubicBezTo>
                    <a:pt x="1021" y="844"/>
                    <a:pt x="825" y="648"/>
                    <a:pt x="649" y="471"/>
                  </a:cubicBezTo>
                  <a:cubicBezTo>
                    <a:pt x="452" y="295"/>
                    <a:pt x="256" y="13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1"/>
            <p:cNvSpPr/>
            <p:nvPr/>
          </p:nvSpPr>
          <p:spPr>
            <a:xfrm>
              <a:off x="1118681" y="3134108"/>
              <a:ext cx="1345383" cy="816203"/>
            </a:xfrm>
            <a:custGeom>
              <a:avLst/>
              <a:gdLst/>
              <a:ahLst/>
              <a:cxnLst/>
              <a:rect l="l" t="t" r="r" b="b"/>
              <a:pathLst>
                <a:path w="44891" h="27234" extrusionOk="0">
                  <a:moveTo>
                    <a:pt x="10727" y="0"/>
                  </a:moveTo>
                  <a:cubicBezTo>
                    <a:pt x="9781" y="0"/>
                    <a:pt x="9027" y="50"/>
                    <a:pt x="8559" y="166"/>
                  </a:cubicBezTo>
                  <a:cubicBezTo>
                    <a:pt x="1610" y="1894"/>
                    <a:pt x="1" y="6604"/>
                    <a:pt x="1610" y="11099"/>
                  </a:cubicBezTo>
                  <a:cubicBezTo>
                    <a:pt x="3377" y="15987"/>
                    <a:pt x="28030" y="27234"/>
                    <a:pt x="28030" y="27234"/>
                  </a:cubicBezTo>
                  <a:lnTo>
                    <a:pt x="32211" y="14279"/>
                  </a:lnTo>
                  <a:lnTo>
                    <a:pt x="20905" y="9450"/>
                  </a:lnTo>
                  <a:lnTo>
                    <a:pt x="44890" y="5917"/>
                  </a:lnTo>
                  <a:lnTo>
                    <a:pt x="32642" y="1364"/>
                  </a:lnTo>
                  <a:cubicBezTo>
                    <a:pt x="32642" y="1364"/>
                    <a:pt x="31172" y="1974"/>
                    <a:pt x="29711" y="1974"/>
                  </a:cubicBezTo>
                  <a:cubicBezTo>
                    <a:pt x="29338" y="1974"/>
                    <a:pt x="28966" y="1934"/>
                    <a:pt x="28619" y="1835"/>
                  </a:cubicBezTo>
                  <a:cubicBezTo>
                    <a:pt x="27983" y="1651"/>
                    <a:pt x="16168" y="0"/>
                    <a:pt x="10727"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1"/>
            <p:cNvSpPr/>
            <p:nvPr/>
          </p:nvSpPr>
          <p:spPr>
            <a:xfrm>
              <a:off x="1155754" y="3132609"/>
              <a:ext cx="1158311" cy="741218"/>
            </a:xfrm>
            <a:custGeom>
              <a:avLst/>
              <a:gdLst/>
              <a:ahLst/>
              <a:cxnLst/>
              <a:rect l="l" t="t" r="r" b="b"/>
              <a:pathLst>
                <a:path w="38649" h="24732" extrusionOk="0">
                  <a:moveTo>
                    <a:pt x="35894" y="5300"/>
                  </a:moveTo>
                  <a:cubicBezTo>
                    <a:pt x="35316" y="5300"/>
                    <a:pt x="34743" y="5445"/>
                    <a:pt x="34193" y="5634"/>
                  </a:cubicBezTo>
                  <a:cubicBezTo>
                    <a:pt x="33035" y="6026"/>
                    <a:pt x="31955" y="6733"/>
                    <a:pt x="31288" y="7793"/>
                  </a:cubicBezTo>
                  <a:lnTo>
                    <a:pt x="31464" y="7754"/>
                  </a:lnTo>
                  <a:cubicBezTo>
                    <a:pt x="31543" y="7655"/>
                    <a:pt x="31602" y="7538"/>
                    <a:pt x="31680" y="7439"/>
                  </a:cubicBezTo>
                  <a:cubicBezTo>
                    <a:pt x="32092" y="6929"/>
                    <a:pt x="32603" y="6517"/>
                    <a:pt x="33172" y="6223"/>
                  </a:cubicBezTo>
                  <a:cubicBezTo>
                    <a:pt x="33981" y="5773"/>
                    <a:pt x="34942" y="5424"/>
                    <a:pt x="35879" y="5424"/>
                  </a:cubicBezTo>
                  <a:cubicBezTo>
                    <a:pt x="36372" y="5424"/>
                    <a:pt x="36859" y="5521"/>
                    <a:pt x="37313" y="5751"/>
                  </a:cubicBezTo>
                  <a:cubicBezTo>
                    <a:pt x="37804" y="5987"/>
                    <a:pt x="38197" y="6340"/>
                    <a:pt x="38530" y="6733"/>
                  </a:cubicBezTo>
                  <a:lnTo>
                    <a:pt x="38648" y="6713"/>
                  </a:lnTo>
                  <a:cubicBezTo>
                    <a:pt x="38550" y="6556"/>
                    <a:pt x="38413" y="6419"/>
                    <a:pt x="38256" y="6281"/>
                  </a:cubicBezTo>
                  <a:cubicBezTo>
                    <a:pt x="37765" y="5850"/>
                    <a:pt x="37176" y="5496"/>
                    <a:pt x="36509" y="5359"/>
                  </a:cubicBezTo>
                  <a:cubicBezTo>
                    <a:pt x="36303" y="5318"/>
                    <a:pt x="36098" y="5300"/>
                    <a:pt x="35894" y="5300"/>
                  </a:cubicBezTo>
                  <a:close/>
                  <a:moveTo>
                    <a:pt x="9481" y="0"/>
                  </a:moveTo>
                  <a:lnTo>
                    <a:pt x="9304" y="177"/>
                  </a:lnTo>
                  <a:cubicBezTo>
                    <a:pt x="8382" y="1119"/>
                    <a:pt x="7655" y="2317"/>
                    <a:pt x="7184" y="3533"/>
                  </a:cubicBezTo>
                  <a:cubicBezTo>
                    <a:pt x="6242" y="5987"/>
                    <a:pt x="6164" y="8892"/>
                    <a:pt x="7224" y="11326"/>
                  </a:cubicBezTo>
                  <a:cubicBezTo>
                    <a:pt x="7655" y="12366"/>
                    <a:pt x="8480" y="13505"/>
                    <a:pt x="9638" y="13740"/>
                  </a:cubicBezTo>
                  <a:cubicBezTo>
                    <a:pt x="9779" y="13768"/>
                    <a:pt x="9918" y="13782"/>
                    <a:pt x="10055" y="13782"/>
                  </a:cubicBezTo>
                  <a:cubicBezTo>
                    <a:pt x="11155" y="13782"/>
                    <a:pt x="12098" y="12918"/>
                    <a:pt x="12621" y="11993"/>
                  </a:cubicBezTo>
                  <a:cubicBezTo>
                    <a:pt x="12994" y="11345"/>
                    <a:pt x="13210" y="10619"/>
                    <a:pt x="13426" y="9913"/>
                  </a:cubicBezTo>
                  <a:cubicBezTo>
                    <a:pt x="13681" y="9147"/>
                    <a:pt x="13976" y="8421"/>
                    <a:pt x="14368" y="7714"/>
                  </a:cubicBezTo>
                  <a:cubicBezTo>
                    <a:pt x="14623" y="7243"/>
                    <a:pt x="14918" y="6753"/>
                    <a:pt x="15173" y="6281"/>
                  </a:cubicBezTo>
                  <a:cubicBezTo>
                    <a:pt x="15549" y="6426"/>
                    <a:pt x="15946" y="6475"/>
                    <a:pt x="16340" y="6475"/>
                  </a:cubicBezTo>
                  <a:cubicBezTo>
                    <a:pt x="16482" y="6475"/>
                    <a:pt x="16623" y="6468"/>
                    <a:pt x="16763" y="6458"/>
                  </a:cubicBezTo>
                  <a:cubicBezTo>
                    <a:pt x="18215" y="6301"/>
                    <a:pt x="19413" y="5496"/>
                    <a:pt x="20590" y="4711"/>
                  </a:cubicBezTo>
                  <a:cubicBezTo>
                    <a:pt x="21199" y="4299"/>
                    <a:pt x="21827" y="3848"/>
                    <a:pt x="22514" y="3533"/>
                  </a:cubicBezTo>
                  <a:cubicBezTo>
                    <a:pt x="23201" y="3200"/>
                    <a:pt x="23947" y="2964"/>
                    <a:pt x="24693" y="2729"/>
                  </a:cubicBezTo>
                  <a:cubicBezTo>
                    <a:pt x="25419" y="2474"/>
                    <a:pt x="26184" y="2218"/>
                    <a:pt x="26832" y="1747"/>
                  </a:cubicBezTo>
                  <a:lnTo>
                    <a:pt x="26832" y="1747"/>
                  </a:lnTo>
                  <a:cubicBezTo>
                    <a:pt x="26754" y="1767"/>
                    <a:pt x="26695" y="1767"/>
                    <a:pt x="26655" y="1767"/>
                  </a:cubicBezTo>
                  <a:cubicBezTo>
                    <a:pt x="26263" y="2042"/>
                    <a:pt x="25811" y="2238"/>
                    <a:pt x="25399" y="2415"/>
                  </a:cubicBezTo>
                  <a:cubicBezTo>
                    <a:pt x="24732" y="2650"/>
                    <a:pt x="24025" y="2847"/>
                    <a:pt x="23358" y="3102"/>
                  </a:cubicBezTo>
                  <a:cubicBezTo>
                    <a:pt x="22710" y="3337"/>
                    <a:pt x="22082" y="3671"/>
                    <a:pt x="21493" y="4024"/>
                  </a:cubicBezTo>
                  <a:cubicBezTo>
                    <a:pt x="20316" y="4790"/>
                    <a:pt x="19216" y="5732"/>
                    <a:pt x="17882" y="6164"/>
                  </a:cubicBezTo>
                  <a:cubicBezTo>
                    <a:pt x="17391" y="6335"/>
                    <a:pt x="16854" y="6440"/>
                    <a:pt x="16325" y="6440"/>
                  </a:cubicBezTo>
                  <a:cubicBezTo>
                    <a:pt x="15943" y="6440"/>
                    <a:pt x="15566" y="6385"/>
                    <a:pt x="15212" y="6262"/>
                  </a:cubicBezTo>
                  <a:cubicBezTo>
                    <a:pt x="15291" y="6105"/>
                    <a:pt x="15369" y="5967"/>
                    <a:pt x="15428" y="5791"/>
                  </a:cubicBezTo>
                  <a:cubicBezTo>
                    <a:pt x="15723" y="5143"/>
                    <a:pt x="15919" y="4397"/>
                    <a:pt x="15978" y="3671"/>
                  </a:cubicBezTo>
                  <a:cubicBezTo>
                    <a:pt x="16017" y="2925"/>
                    <a:pt x="15958" y="2160"/>
                    <a:pt x="15762" y="1453"/>
                  </a:cubicBezTo>
                  <a:cubicBezTo>
                    <a:pt x="15664" y="1080"/>
                    <a:pt x="15526" y="746"/>
                    <a:pt x="15369" y="393"/>
                  </a:cubicBezTo>
                  <a:lnTo>
                    <a:pt x="15271" y="393"/>
                  </a:lnTo>
                  <a:cubicBezTo>
                    <a:pt x="15310" y="491"/>
                    <a:pt x="15369" y="570"/>
                    <a:pt x="15389" y="668"/>
                  </a:cubicBezTo>
                  <a:cubicBezTo>
                    <a:pt x="15683" y="1335"/>
                    <a:pt x="15860" y="2042"/>
                    <a:pt x="15899" y="2748"/>
                  </a:cubicBezTo>
                  <a:cubicBezTo>
                    <a:pt x="15958" y="3455"/>
                    <a:pt x="15880" y="4201"/>
                    <a:pt x="15683" y="4888"/>
                  </a:cubicBezTo>
                  <a:cubicBezTo>
                    <a:pt x="15566" y="5359"/>
                    <a:pt x="15369" y="5771"/>
                    <a:pt x="15153" y="6183"/>
                  </a:cubicBezTo>
                  <a:cubicBezTo>
                    <a:pt x="14800" y="6066"/>
                    <a:pt x="14506" y="5869"/>
                    <a:pt x="14231" y="5594"/>
                  </a:cubicBezTo>
                  <a:cubicBezTo>
                    <a:pt x="13426" y="4790"/>
                    <a:pt x="13151" y="3514"/>
                    <a:pt x="13328" y="2415"/>
                  </a:cubicBezTo>
                  <a:cubicBezTo>
                    <a:pt x="13446" y="1649"/>
                    <a:pt x="13799" y="923"/>
                    <a:pt x="14211" y="275"/>
                  </a:cubicBezTo>
                  <a:lnTo>
                    <a:pt x="14172" y="275"/>
                  </a:lnTo>
                  <a:cubicBezTo>
                    <a:pt x="13897" y="687"/>
                    <a:pt x="13642" y="1119"/>
                    <a:pt x="13485" y="1571"/>
                  </a:cubicBezTo>
                  <a:cubicBezTo>
                    <a:pt x="13053" y="2689"/>
                    <a:pt x="13092" y="3965"/>
                    <a:pt x="13681" y="4986"/>
                  </a:cubicBezTo>
                  <a:cubicBezTo>
                    <a:pt x="13936" y="5477"/>
                    <a:pt x="14368" y="5889"/>
                    <a:pt x="14879" y="6164"/>
                  </a:cubicBezTo>
                  <a:cubicBezTo>
                    <a:pt x="14957" y="6183"/>
                    <a:pt x="15016" y="6242"/>
                    <a:pt x="15094" y="6262"/>
                  </a:cubicBezTo>
                  <a:cubicBezTo>
                    <a:pt x="14996" y="6458"/>
                    <a:pt x="14879" y="6654"/>
                    <a:pt x="14780" y="6831"/>
                  </a:cubicBezTo>
                  <a:cubicBezTo>
                    <a:pt x="14407" y="7439"/>
                    <a:pt x="14035" y="8048"/>
                    <a:pt x="13740" y="8735"/>
                  </a:cubicBezTo>
                  <a:cubicBezTo>
                    <a:pt x="13485" y="9402"/>
                    <a:pt x="13289" y="10109"/>
                    <a:pt x="13034" y="10796"/>
                  </a:cubicBezTo>
                  <a:cubicBezTo>
                    <a:pt x="12621" y="11993"/>
                    <a:pt x="11856" y="13348"/>
                    <a:pt x="10502" y="13642"/>
                  </a:cubicBezTo>
                  <a:cubicBezTo>
                    <a:pt x="10345" y="13678"/>
                    <a:pt x="10192" y="13695"/>
                    <a:pt x="10044" y="13695"/>
                  </a:cubicBezTo>
                  <a:cubicBezTo>
                    <a:pt x="8982" y="13695"/>
                    <a:pt x="8133" y="12830"/>
                    <a:pt x="7616" y="11934"/>
                  </a:cubicBezTo>
                  <a:cubicBezTo>
                    <a:pt x="7008" y="10855"/>
                    <a:pt x="6713" y="9559"/>
                    <a:pt x="6615" y="8303"/>
                  </a:cubicBezTo>
                  <a:cubicBezTo>
                    <a:pt x="6517" y="7027"/>
                    <a:pt x="6635" y="5751"/>
                    <a:pt x="6968" y="4515"/>
                  </a:cubicBezTo>
                  <a:cubicBezTo>
                    <a:pt x="7322" y="3298"/>
                    <a:pt x="7891" y="2120"/>
                    <a:pt x="8637" y="1080"/>
                  </a:cubicBezTo>
                  <a:cubicBezTo>
                    <a:pt x="8912" y="727"/>
                    <a:pt x="9226" y="354"/>
                    <a:pt x="9599" y="0"/>
                  </a:cubicBezTo>
                  <a:close/>
                  <a:moveTo>
                    <a:pt x="559" y="9946"/>
                  </a:moveTo>
                  <a:cubicBezTo>
                    <a:pt x="497" y="9946"/>
                    <a:pt x="435" y="9948"/>
                    <a:pt x="373" y="9952"/>
                  </a:cubicBezTo>
                  <a:cubicBezTo>
                    <a:pt x="256" y="9952"/>
                    <a:pt x="138" y="9952"/>
                    <a:pt x="0" y="9972"/>
                  </a:cubicBezTo>
                  <a:cubicBezTo>
                    <a:pt x="0" y="10011"/>
                    <a:pt x="40" y="10050"/>
                    <a:pt x="40" y="10089"/>
                  </a:cubicBezTo>
                  <a:cubicBezTo>
                    <a:pt x="198" y="10071"/>
                    <a:pt x="357" y="10061"/>
                    <a:pt x="516" y="10061"/>
                  </a:cubicBezTo>
                  <a:cubicBezTo>
                    <a:pt x="1364" y="10061"/>
                    <a:pt x="2197" y="10340"/>
                    <a:pt x="2709" y="11051"/>
                  </a:cubicBezTo>
                  <a:cubicBezTo>
                    <a:pt x="3337" y="11954"/>
                    <a:pt x="3278" y="13034"/>
                    <a:pt x="2984" y="14074"/>
                  </a:cubicBezTo>
                  <a:cubicBezTo>
                    <a:pt x="3004" y="14093"/>
                    <a:pt x="3023" y="14113"/>
                    <a:pt x="3082" y="14133"/>
                  </a:cubicBezTo>
                  <a:cubicBezTo>
                    <a:pt x="3318" y="13406"/>
                    <a:pt x="3416" y="12661"/>
                    <a:pt x="3219" y="11915"/>
                  </a:cubicBezTo>
                  <a:cubicBezTo>
                    <a:pt x="3082" y="11287"/>
                    <a:pt x="2709" y="10717"/>
                    <a:pt x="2140" y="10384"/>
                  </a:cubicBezTo>
                  <a:cubicBezTo>
                    <a:pt x="1681" y="10101"/>
                    <a:pt x="1111" y="9946"/>
                    <a:pt x="559" y="9946"/>
                  </a:cubicBezTo>
                  <a:close/>
                  <a:moveTo>
                    <a:pt x="21454" y="10266"/>
                  </a:moveTo>
                  <a:cubicBezTo>
                    <a:pt x="21160" y="10305"/>
                    <a:pt x="20865" y="10384"/>
                    <a:pt x="20590" y="10501"/>
                  </a:cubicBezTo>
                  <a:cubicBezTo>
                    <a:pt x="19943" y="10796"/>
                    <a:pt x="19413" y="11247"/>
                    <a:pt x="18902" y="11699"/>
                  </a:cubicBezTo>
                  <a:cubicBezTo>
                    <a:pt x="18392" y="12189"/>
                    <a:pt x="17901" y="12739"/>
                    <a:pt x="17450" y="13328"/>
                  </a:cubicBezTo>
                  <a:cubicBezTo>
                    <a:pt x="16920" y="14035"/>
                    <a:pt x="16449" y="14800"/>
                    <a:pt x="16056" y="15605"/>
                  </a:cubicBezTo>
                  <a:cubicBezTo>
                    <a:pt x="15889" y="15585"/>
                    <a:pt x="15722" y="15576"/>
                    <a:pt x="15554" y="15576"/>
                  </a:cubicBezTo>
                  <a:cubicBezTo>
                    <a:pt x="14737" y="15576"/>
                    <a:pt x="13917" y="15796"/>
                    <a:pt x="13151" y="16056"/>
                  </a:cubicBezTo>
                  <a:cubicBezTo>
                    <a:pt x="12131" y="16429"/>
                    <a:pt x="11071" y="16841"/>
                    <a:pt x="10187" y="17509"/>
                  </a:cubicBezTo>
                  <a:cubicBezTo>
                    <a:pt x="9873" y="17725"/>
                    <a:pt x="9599" y="17999"/>
                    <a:pt x="9363" y="18294"/>
                  </a:cubicBezTo>
                  <a:cubicBezTo>
                    <a:pt x="9383" y="18313"/>
                    <a:pt x="9422" y="18333"/>
                    <a:pt x="9461" y="18333"/>
                  </a:cubicBezTo>
                  <a:cubicBezTo>
                    <a:pt x="9520" y="18235"/>
                    <a:pt x="9599" y="18156"/>
                    <a:pt x="9697" y="18078"/>
                  </a:cubicBezTo>
                  <a:cubicBezTo>
                    <a:pt x="10443" y="17371"/>
                    <a:pt x="11365" y="16900"/>
                    <a:pt x="12307" y="16527"/>
                  </a:cubicBezTo>
                  <a:cubicBezTo>
                    <a:pt x="13324" y="16086"/>
                    <a:pt x="14434" y="15683"/>
                    <a:pt x="15583" y="15683"/>
                  </a:cubicBezTo>
                  <a:cubicBezTo>
                    <a:pt x="15610" y="15683"/>
                    <a:pt x="15637" y="15683"/>
                    <a:pt x="15664" y="15683"/>
                  </a:cubicBezTo>
                  <a:cubicBezTo>
                    <a:pt x="15781" y="15683"/>
                    <a:pt x="15899" y="15683"/>
                    <a:pt x="16037" y="15703"/>
                  </a:cubicBezTo>
                  <a:cubicBezTo>
                    <a:pt x="15840" y="16154"/>
                    <a:pt x="15644" y="16586"/>
                    <a:pt x="15487" y="17038"/>
                  </a:cubicBezTo>
                  <a:cubicBezTo>
                    <a:pt x="14996" y="18412"/>
                    <a:pt x="14682" y="19923"/>
                    <a:pt x="14996" y="21395"/>
                  </a:cubicBezTo>
                  <a:cubicBezTo>
                    <a:pt x="15016" y="21434"/>
                    <a:pt x="15075" y="21454"/>
                    <a:pt x="15094" y="21454"/>
                  </a:cubicBezTo>
                  <a:cubicBezTo>
                    <a:pt x="14859" y="20355"/>
                    <a:pt x="14996" y="19138"/>
                    <a:pt x="15291" y="18058"/>
                  </a:cubicBezTo>
                  <a:cubicBezTo>
                    <a:pt x="15507" y="17254"/>
                    <a:pt x="15801" y="16488"/>
                    <a:pt x="16174" y="15742"/>
                  </a:cubicBezTo>
                  <a:cubicBezTo>
                    <a:pt x="16959" y="15860"/>
                    <a:pt x="17744" y="16233"/>
                    <a:pt x="18215" y="16881"/>
                  </a:cubicBezTo>
                  <a:cubicBezTo>
                    <a:pt x="18510" y="17273"/>
                    <a:pt x="18647" y="17764"/>
                    <a:pt x="18628" y="18255"/>
                  </a:cubicBezTo>
                  <a:cubicBezTo>
                    <a:pt x="18608" y="18824"/>
                    <a:pt x="18392" y="19334"/>
                    <a:pt x="18117" y="19825"/>
                  </a:cubicBezTo>
                  <a:cubicBezTo>
                    <a:pt x="17646" y="20669"/>
                    <a:pt x="17018" y="21395"/>
                    <a:pt x="16351" y="22121"/>
                  </a:cubicBezTo>
                  <a:cubicBezTo>
                    <a:pt x="16370" y="22121"/>
                    <a:pt x="16390" y="22141"/>
                    <a:pt x="16429" y="22141"/>
                  </a:cubicBezTo>
                  <a:cubicBezTo>
                    <a:pt x="16861" y="21670"/>
                    <a:pt x="17312" y="21160"/>
                    <a:pt x="17666" y="20649"/>
                  </a:cubicBezTo>
                  <a:cubicBezTo>
                    <a:pt x="18313" y="19766"/>
                    <a:pt x="18942" y="18647"/>
                    <a:pt x="18628" y="17548"/>
                  </a:cubicBezTo>
                  <a:cubicBezTo>
                    <a:pt x="18392" y="16645"/>
                    <a:pt x="17548" y="15997"/>
                    <a:pt x="16665" y="15742"/>
                  </a:cubicBezTo>
                  <a:cubicBezTo>
                    <a:pt x="16527" y="15683"/>
                    <a:pt x="16351" y="15664"/>
                    <a:pt x="16194" y="15644"/>
                  </a:cubicBezTo>
                  <a:cubicBezTo>
                    <a:pt x="16429" y="15173"/>
                    <a:pt x="16665" y="14722"/>
                    <a:pt x="16959" y="14309"/>
                  </a:cubicBezTo>
                  <a:cubicBezTo>
                    <a:pt x="17705" y="13191"/>
                    <a:pt x="18608" y="12072"/>
                    <a:pt x="19668" y="11247"/>
                  </a:cubicBezTo>
                  <a:cubicBezTo>
                    <a:pt x="20178" y="10855"/>
                    <a:pt x="20767" y="10501"/>
                    <a:pt x="21434" y="10384"/>
                  </a:cubicBezTo>
                  <a:cubicBezTo>
                    <a:pt x="21493" y="10364"/>
                    <a:pt x="21572" y="10364"/>
                    <a:pt x="21650" y="10364"/>
                  </a:cubicBezTo>
                  <a:lnTo>
                    <a:pt x="21454" y="10266"/>
                  </a:lnTo>
                  <a:close/>
                  <a:moveTo>
                    <a:pt x="23790" y="11247"/>
                  </a:moveTo>
                  <a:cubicBezTo>
                    <a:pt x="24379" y="12131"/>
                    <a:pt x="24202" y="13387"/>
                    <a:pt x="23888" y="14368"/>
                  </a:cubicBezTo>
                  <a:cubicBezTo>
                    <a:pt x="23633" y="15075"/>
                    <a:pt x="23338" y="15742"/>
                    <a:pt x="23103" y="16449"/>
                  </a:cubicBezTo>
                  <a:cubicBezTo>
                    <a:pt x="22848" y="17155"/>
                    <a:pt x="22671" y="17882"/>
                    <a:pt x="22553" y="18647"/>
                  </a:cubicBezTo>
                  <a:cubicBezTo>
                    <a:pt x="22435" y="19393"/>
                    <a:pt x="22376" y="20119"/>
                    <a:pt x="22376" y="20865"/>
                  </a:cubicBezTo>
                  <a:cubicBezTo>
                    <a:pt x="22376" y="21532"/>
                    <a:pt x="22416" y="22219"/>
                    <a:pt x="22318" y="22867"/>
                  </a:cubicBezTo>
                  <a:cubicBezTo>
                    <a:pt x="22219" y="23535"/>
                    <a:pt x="21964" y="24182"/>
                    <a:pt x="21493" y="24634"/>
                  </a:cubicBezTo>
                  <a:cubicBezTo>
                    <a:pt x="21474" y="24673"/>
                    <a:pt x="21454" y="24693"/>
                    <a:pt x="21434" y="24693"/>
                  </a:cubicBezTo>
                  <a:cubicBezTo>
                    <a:pt x="21454" y="24712"/>
                    <a:pt x="21493" y="24712"/>
                    <a:pt x="21513" y="24732"/>
                  </a:cubicBezTo>
                  <a:cubicBezTo>
                    <a:pt x="21689" y="24555"/>
                    <a:pt x="21847" y="24398"/>
                    <a:pt x="21964" y="24163"/>
                  </a:cubicBezTo>
                  <a:cubicBezTo>
                    <a:pt x="22710" y="22926"/>
                    <a:pt x="22435" y="21375"/>
                    <a:pt x="22494" y="20001"/>
                  </a:cubicBezTo>
                  <a:cubicBezTo>
                    <a:pt x="22553" y="19197"/>
                    <a:pt x="22671" y="18372"/>
                    <a:pt x="22867" y="17568"/>
                  </a:cubicBezTo>
                  <a:cubicBezTo>
                    <a:pt x="23063" y="16763"/>
                    <a:pt x="23338" y="15978"/>
                    <a:pt x="23652" y="15212"/>
                  </a:cubicBezTo>
                  <a:cubicBezTo>
                    <a:pt x="24143" y="14015"/>
                    <a:pt x="24634" y="12562"/>
                    <a:pt x="23947" y="11326"/>
                  </a:cubicBezTo>
                  <a:lnTo>
                    <a:pt x="23790" y="11247"/>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1"/>
            <p:cNvSpPr/>
            <p:nvPr/>
          </p:nvSpPr>
          <p:spPr>
            <a:xfrm>
              <a:off x="1575239" y="3328492"/>
              <a:ext cx="171159" cy="88861"/>
            </a:xfrm>
            <a:custGeom>
              <a:avLst/>
              <a:gdLst/>
              <a:ahLst/>
              <a:cxnLst/>
              <a:rect l="l" t="t" r="r" b="b"/>
              <a:pathLst>
                <a:path w="5711" h="2965" extrusionOk="0">
                  <a:moveTo>
                    <a:pt x="18" y="1"/>
                  </a:moveTo>
                  <a:cubicBezTo>
                    <a:pt x="5" y="1"/>
                    <a:pt x="0" y="9"/>
                    <a:pt x="5" y="9"/>
                  </a:cubicBezTo>
                  <a:cubicBezTo>
                    <a:pt x="7" y="9"/>
                    <a:pt x="11" y="7"/>
                    <a:pt x="18" y="1"/>
                  </a:cubicBezTo>
                  <a:close/>
                  <a:moveTo>
                    <a:pt x="18" y="1"/>
                  </a:moveTo>
                  <a:lnTo>
                    <a:pt x="18" y="1"/>
                  </a:lnTo>
                  <a:cubicBezTo>
                    <a:pt x="430" y="295"/>
                    <a:pt x="960" y="531"/>
                    <a:pt x="1412" y="786"/>
                  </a:cubicBezTo>
                  <a:cubicBezTo>
                    <a:pt x="1883" y="1021"/>
                    <a:pt x="2334" y="1296"/>
                    <a:pt x="2785" y="1532"/>
                  </a:cubicBezTo>
                  <a:cubicBezTo>
                    <a:pt x="3257" y="1806"/>
                    <a:pt x="3728" y="2062"/>
                    <a:pt x="4218" y="2297"/>
                  </a:cubicBezTo>
                  <a:cubicBezTo>
                    <a:pt x="4709" y="2513"/>
                    <a:pt x="5200" y="2709"/>
                    <a:pt x="5671" y="2964"/>
                  </a:cubicBezTo>
                  <a:cubicBezTo>
                    <a:pt x="5690" y="2964"/>
                    <a:pt x="5710" y="2945"/>
                    <a:pt x="5690" y="2906"/>
                  </a:cubicBezTo>
                  <a:cubicBezTo>
                    <a:pt x="5200" y="2670"/>
                    <a:pt x="4729" y="2356"/>
                    <a:pt x="4258" y="2081"/>
                  </a:cubicBezTo>
                  <a:cubicBezTo>
                    <a:pt x="4042" y="1963"/>
                    <a:pt x="3826" y="1865"/>
                    <a:pt x="3610" y="1728"/>
                  </a:cubicBezTo>
                  <a:cubicBezTo>
                    <a:pt x="3571" y="1689"/>
                    <a:pt x="3531" y="1669"/>
                    <a:pt x="3472" y="1610"/>
                  </a:cubicBezTo>
                  <a:cubicBezTo>
                    <a:pt x="3414" y="1532"/>
                    <a:pt x="3296" y="1453"/>
                    <a:pt x="3217" y="1375"/>
                  </a:cubicBezTo>
                  <a:cubicBezTo>
                    <a:pt x="3041" y="1218"/>
                    <a:pt x="2864" y="1100"/>
                    <a:pt x="2687" y="962"/>
                  </a:cubicBezTo>
                  <a:cubicBezTo>
                    <a:pt x="2314" y="648"/>
                    <a:pt x="1883" y="432"/>
                    <a:pt x="1490" y="197"/>
                  </a:cubicBezTo>
                  <a:cubicBezTo>
                    <a:pt x="1470" y="197"/>
                    <a:pt x="1431" y="217"/>
                    <a:pt x="1470" y="236"/>
                  </a:cubicBezTo>
                  <a:cubicBezTo>
                    <a:pt x="1863" y="511"/>
                    <a:pt x="2197" y="825"/>
                    <a:pt x="2570" y="1119"/>
                  </a:cubicBezTo>
                  <a:cubicBezTo>
                    <a:pt x="2668" y="1218"/>
                    <a:pt x="2785" y="1296"/>
                    <a:pt x="2884" y="1394"/>
                  </a:cubicBezTo>
                  <a:lnTo>
                    <a:pt x="2864" y="1394"/>
                  </a:lnTo>
                  <a:cubicBezTo>
                    <a:pt x="2373" y="1159"/>
                    <a:pt x="1902" y="923"/>
                    <a:pt x="1412" y="688"/>
                  </a:cubicBezTo>
                  <a:cubicBezTo>
                    <a:pt x="960" y="432"/>
                    <a:pt x="509" y="177"/>
                    <a:pt x="18" y="1"/>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1"/>
            <p:cNvSpPr/>
            <p:nvPr/>
          </p:nvSpPr>
          <p:spPr>
            <a:xfrm>
              <a:off x="1910089" y="3552606"/>
              <a:ext cx="107263" cy="337972"/>
            </a:xfrm>
            <a:custGeom>
              <a:avLst/>
              <a:gdLst/>
              <a:ahLst/>
              <a:cxnLst/>
              <a:rect l="l" t="t" r="r" b="b"/>
              <a:pathLst>
                <a:path w="3579" h="11277" extrusionOk="0">
                  <a:moveTo>
                    <a:pt x="3532" y="0"/>
                  </a:moveTo>
                  <a:cubicBezTo>
                    <a:pt x="3518" y="0"/>
                    <a:pt x="3501" y="7"/>
                    <a:pt x="3487" y="21"/>
                  </a:cubicBezTo>
                  <a:cubicBezTo>
                    <a:pt x="3173" y="845"/>
                    <a:pt x="2899" y="1669"/>
                    <a:pt x="2643" y="2474"/>
                  </a:cubicBezTo>
                  <a:cubicBezTo>
                    <a:pt x="2153" y="3927"/>
                    <a:pt x="1701" y="5399"/>
                    <a:pt x="1269" y="6851"/>
                  </a:cubicBezTo>
                  <a:lnTo>
                    <a:pt x="602" y="9049"/>
                  </a:lnTo>
                  <a:cubicBezTo>
                    <a:pt x="504" y="9422"/>
                    <a:pt x="386" y="9795"/>
                    <a:pt x="288" y="10168"/>
                  </a:cubicBezTo>
                  <a:cubicBezTo>
                    <a:pt x="190" y="10522"/>
                    <a:pt x="92" y="10895"/>
                    <a:pt x="13" y="11267"/>
                  </a:cubicBezTo>
                  <a:cubicBezTo>
                    <a:pt x="0" y="11267"/>
                    <a:pt x="13" y="11276"/>
                    <a:pt x="23" y="11276"/>
                  </a:cubicBezTo>
                  <a:cubicBezTo>
                    <a:pt x="29" y="11276"/>
                    <a:pt x="33" y="11274"/>
                    <a:pt x="33" y="11267"/>
                  </a:cubicBezTo>
                  <a:cubicBezTo>
                    <a:pt x="190" y="10855"/>
                    <a:pt x="327" y="10463"/>
                    <a:pt x="484" y="10031"/>
                  </a:cubicBezTo>
                  <a:cubicBezTo>
                    <a:pt x="602" y="9619"/>
                    <a:pt x="740" y="9226"/>
                    <a:pt x="877" y="8814"/>
                  </a:cubicBezTo>
                  <a:lnTo>
                    <a:pt x="2271" y="4476"/>
                  </a:lnTo>
                  <a:cubicBezTo>
                    <a:pt x="2742" y="3004"/>
                    <a:pt x="3193" y="1552"/>
                    <a:pt x="3566" y="60"/>
                  </a:cubicBezTo>
                  <a:cubicBezTo>
                    <a:pt x="3579" y="22"/>
                    <a:pt x="3559" y="0"/>
                    <a:pt x="3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1"/>
            <p:cNvSpPr/>
            <p:nvPr/>
          </p:nvSpPr>
          <p:spPr>
            <a:xfrm>
              <a:off x="501037" y="3551438"/>
              <a:ext cx="1048890" cy="457342"/>
            </a:xfrm>
            <a:custGeom>
              <a:avLst/>
              <a:gdLst/>
              <a:ahLst/>
              <a:cxnLst/>
              <a:rect l="l" t="t" r="r" b="b"/>
              <a:pathLst>
                <a:path w="34998" h="15260" extrusionOk="0">
                  <a:moveTo>
                    <a:pt x="21297" y="1"/>
                  </a:moveTo>
                  <a:lnTo>
                    <a:pt x="10168" y="7263"/>
                  </a:lnTo>
                  <a:cubicBezTo>
                    <a:pt x="10168" y="7263"/>
                    <a:pt x="2513" y="9363"/>
                    <a:pt x="1708" y="9834"/>
                  </a:cubicBezTo>
                  <a:cubicBezTo>
                    <a:pt x="844" y="10305"/>
                    <a:pt x="0" y="12092"/>
                    <a:pt x="629" y="12406"/>
                  </a:cubicBezTo>
                  <a:cubicBezTo>
                    <a:pt x="1203" y="12702"/>
                    <a:pt x="17950" y="15259"/>
                    <a:pt x="20459" y="15259"/>
                  </a:cubicBezTo>
                  <a:cubicBezTo>
                    <a:pt x="20606" y="15259"/>
                    <a:pt x="20704" y="15251"/>
                    <a:pt x="20747" y="15232"/>
                  </a:cubicBezTo>
                  <a:cubicBezTo>
                    <a:pt x="21042" y="15114"/>
                    <a:pt x="21788" y="15016"/>
                    <a:pt x="22396" y="11719"/>
                  </a:cubicBezTo>
                  <a:cubicBezTo>
                    <a:pt x="22514" y="11012"/>
                    <a:pt x="34997" y="4751"/>
                    <a:pt x="34997" y="4751"/>
                  </a:cubicBezTo>
                  <a:lnTo>
                    <a:pt x="21297" y="1"/>
                  </a:ln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1"/>
            <p:cNvSpPr/>
            <p:nvPr/>
          </p:nvSpPr>
          <p:spPr>
            <a:xfrm>
              <a:off x="501037" y="3726162"/>
              <a:ext cx="742417" cy="282617"/>
            </a:xfrm>
            <a:custGeom>
              <a:avLst/>
              <a:gdLst/>
              <a:ahLst/>
              <a:cxnLst/>
              <a:rect l="l" t="t" r="r" b="b"/>
              <a:pathLst>
                <a:path w="24772" h="9430" extrusionOk="0">
                  <a:moveTo>
                    <a:pt x="12307" y="0"/>
                  </a:moveTo>
                  <a:lnTo>
                    <a:pt x="10168" y="1394"/>
                  </a:lnTo>
                  <a:cubicBezTo>
                    <a:pt x="10168" y="1394"/>
                    <a:pt x="2513" y="3514"/>
                    <a:pt x="1708" y="3985"/>
                  </a:cubicBezTo>
                  <a:cubicBezTo>
                    <a:pt x="884" y="4475"/>
                    <a:pt x="0" y="6262"/>
                    <a:pt x="629" y="6576"/>
                  </a:cubicBezTo>
                  <a:cubicBezTo>
                    <a:pt x="1203" y="6872"/>
                    <a:pt x="17950" y="9429"/>
                    <a:pt x="20459" y="9429"/>
                  </a:cubicBezTo>
                  <a:cubicBezTo>
                    <a:pt x="20606" y="9429"/>
                    <a:pt x="20704" y="9421"/>
                    <a:pt x="20747" y="9402"/>
                  </a:cubicBezTo>
                  <a:cubicBezTo>
                    <a:pt x="21042" y="9284"/>
                    <a:pt x="21788" y="9186"/>
                    <a:pt x="22396" y="5889"/>
                  </a:cubicBezTo>
                  <a:cubicBezTo>
                    <a:pt x="22435" y="5692"/>
                    <a:pt x="23397" y="5084"/>
                    <a:pt x="24771" y="4299"/>
                  </a:cubicBezTo>
                  <a:lnTo>
                    <a:pt x="12307" y="0"/>
                  </a:ln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1"/>
            <p:cNvSpPr/>
            <p:nvPr/>
          </p:nvSpPr>
          <p:spPr>
            <a:xfrm>
              <a:off x="1175743" y="3857909"/>
              <a:ext cx="40639" cy="23586"/>
            </a:xfrm>
            <a:custGeom>
              <a:avLst/>
              <a:gdLst/>
              <a:ahLst/>
              <a:cxnLst/>
              <a:rect l="l" t="t" r="r" b="b"/>
              <a:pathLst>
                <a:path w="1356" h="787" extrusionOk="0">
                  <a:moveTo>
                    <a:pt x="1355" y="1"/>
                  </a:moveTo>
                  <a:cubicBezTo>
                    <a:pt x="1100" y="79"/>
                    <a:pt x="864" y="197"/>
                    <a:pt x="649" y="315"/>
                  </a:cubicBezTo>
                  <a:cubicBezTo>
                    <a:pt x="413" y="433"/>
                    <a:pt x="197" y="590"/>
                    <a:pt x="1" y="786"/>
                  </a:cubicBezTo>
                  <a:cubicBezTo>
                    <a:pt x="256" y="708"/>
                    <a:pt x="492" y="590"/>
                    <a:pt x="707" y="472"/>
                  </a:cubicBezTo>
                  <a:cubicBezTo>
                    <a:pt x="943" y="315"/>
                    <a:pt x="1159" y="178"/>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1"/>
            <p:cNvSpPr/>
            <p:nvPr/>
          </p:nvSpPr>
          <p:spPr>
            <a:xfrm>
              <a:off x="1146343" y="3848499"/>
              <a:ext cx="40609" cy="23556"/>
            </a:xfrm>
            <a:custGeom>
              <a:avLst/>
              <a:gdLst/>
              <a:ahLst/>
              <a:cxnLst/>
              <a:rect l="l" t="t" r="r" b="b"/>
              <a:pathLst>
                <a:path w="1355" h="786" extrusionOk="0">
                  <a:moveTo>
                    <a:pt x="1355" y="1"/>
                  </a:moveTo>
                  <a:lnTo>
                    <a:pt x="1355" y="1"/>
                  </a:lnTo>
                  <a:cubicBezTo>
                    <a:pt x="1100" y="60"/>
                    <a:pt x="864" y="197"/>
                    <a:pt x="648" y="315"/>
                  </a:cubicBezTo>
                  <a:cubicBezTo>
                    <a:pt x="413" y="433"/>
                    <a:pt x="197" y="590"/>
                    <a:pt x="0" y="786"/>
                  </a:cubicBezTo>
                  <a:cubicBezTo>
                    <a:pt x="256" y="707"/>
                    <a:pt x="491" y="590"/>
                    <a:pt x="707" y="452"/>
                  </a:cubicBezTo>
                  <a:cubicBezTo>
                    <a:pt x="943" y="315"/>
                    <a:pt x="1158" y="158"/>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1"/>
            <p:cNvSpPr/>
            <p:nvPr/>
          </p:nvSpPr>
          <p:spPr>
            <a:xfrm>
              <a:off x="1116943" y="3838519"/>
              <a:ext cx="40609" cy="23556"/>
            </a:xfrm>
            <a:custGeom>
              <a:avLst/>
              <a:gdLst/>
              <a:ahLst/>
              <a:cxnLst/>
              <a:rect l="l" t="t" r="r" b="b"/>
              <a:pathLst>
                <a:path w="1355" h="786" extrusionOk="0">
                  <a:moveTo>
                    <a:pt x="1354" y="0"/>
                  </a:moveTo>
                  <a:lnTo>
                    <a:pt x="1354" y="0"/>
                  </a:lnTo>
                  <a:cubicBezTo>
                    <a:pt x="1099" y="79"/>
                    <a:pt x="864" y="196"/>
                    <a:pt x="648" y="334"/>
                  </a:cubicBezTo>
                  <a:cubicBezTo>
                    <a:pt x="412" y="452"/>
                    <a:pt x="196" y="589"/>
                    <a:pt x="0" y="785"/>
                  </a:cubicBezTo>
                  <a:cubicBezTo>
                    <a:pt x="255" y="726"/>
                    <a:pt x="491" y="589"/>
                    <a:pt x="707" y="471"/>
                  </a:cubicBezTo>
                  <a:cubicBezTo>
                    <a:pt x="942" y="334"/>
                    <a:pt x="1158" y="177"/>
                    <a:pt x="1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1"/>
            <p:cNvSpPr/>
            <p:nvPr/>
          </p:nvSpPr>
          <p:spPr>
            <a:xfrm>
              <a:off x="1087513" y="3829108"/>
              <a:ext cx="40609" cy="23556"/>
            </a:xfrm>
            <a:custGeom>
              <a:avLst/>
              <a:gdLst/>
              <a:ahLst/>
              <a:cxnLst/>
              <a:rect l="l" t="t" r="r" b="b"/>
              <a:pathLst>
                <a:path w="1355" h="786" extrusionOk="0">
                  <a:moveTo>
                    <a:pt x="1355" y="0"/>
                  </a:moveTo>
                  <a:lnTo>
                    <a:pt x="1355" y="0"/>
                  </a:lnTo>
                  <a:cubicBezTo>
                    <a:pt x="1100" y="79"/>
                    <a:pt x="864" y="196"/>
                    <a:pt x="648" y="314"/>
                  </a:cubicBezTo>
                  <a:cubicBezTo>
                    <a:pt x="413" y="452"/>
                    <a:pt x="197" y="589"/>
                    <a:pt x="1" y="785"/>
                  </a:cubicBezTo>
                  <a:cubicBezTo>
                    <a:pt x="256" y="707"/>
                    <a:pt x="491" y="589"/>
                    <a:pt x="707" y="471"/>
                  </a:cubicBezTo>
                  <a:cubicBezTo>
                    <a:pt x="943" y="353"/>
                    <a:pt x="1159" y="196"/>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1"/>
            <p:cNvSpPr/>
            <p:nvPr/>
          </p:nvSpPr>
          <p:spPr>
            <a:xfrm>
              <a:off x="1058113" y="3819698"/>
              <a:ext cx="40609" cy="23556"/>
            </a:xfrm>
            <a:custGeom>
              <a:avLst/>
              <a:gdLst/>
              <a:ahLst/>
              <a:cxnLst/>
              <a:rect l="l" t="t" r="r" b="b"/>
              <a:pathLst>
                <a:path w="1355" h="786" extrusionOk="0">
                  <a:moveTo>
                    <a:pt x="1355" y="0"/>
                  </a:moveTo>
                  <a:lnTo>
                    <a:pt x="1355" y="0"/>
                  </a:lnTo>
                  <a:cubicBezTo>
                    <a:pt x="1099" y="79"/>
                    <a:pt x="864" y="196"/>
                    <a:pt x="648" y="314"/>
                  </a:cubicBezTo>
                  <a:cubicBezTo>
                    <a:pt x="412" y="432"/>
                    <a:pt x="197" y="589"/>
                    <a:pt x="0" y="785"/>
                  </a:cubicBezTo>
                  <a:cubicBezTo>
                    <a:pt x="255" y="707"/>
                    <a:pt x="491" y="589"/>
                    <a:pt x="707" y="471"/>
                  </a:cubicBezTo>
                  <a:cubicBezTo>
                    <a:pt x="942" y="334"/>
                    <a:pt x="1158" y="196"/>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1"/>
            <p:cNvSpPr/>
            <p:nvPr/>
          </p:nvSpPr>
          <p:spPr>
            <a:xfrm>
              <a:off x="1028682" y="3810857"/>
              <a:ext cx="40639" cy="23556"/>
            </a:xfrm>
            <a:custGeom>
              <a:avLst/>
              <a:gdLst/>
              <a:ahLst/>
              <a:cxnLst/>
              <a:rect l="l" t="t" r="r" b="b"/>
              <a:pathLst>
                <a:path w="1356" h="786" extrusionOk="0">
                  <a:moveTo>
                    <a:pt x="1355" y="1"/>
                  </a:moveTo>
                  <a:lnTo>
                    <a:pt x="1355" y="1"/>
                  </a:lnTo>
                  <a:cubicBezTo>
                    <a:pt x="1100" y="79"/>
                    <a:pt x="864" y="197"/>
                    <a:pt x="649" y="315"/>
                  </a:cubicBezTo>
                  <a:cubicBezTo>
                    <a:pt x="413" y="432"/>
                    <a:pt x="197" y="590"/>
                    <a:pt x="1" y="786"/>
                  </a:cubicBezTo>
                  <a:cubicBezTo>
                    <a:pt x="256" y="707"/>
                    <a:pt x="492" y="590"/>
                    <a:pt x="707" y="452"/>
                  </a:cubicBezTo>
                  <a:cubicBezTo>
                    <a:pt x="943" y="315"/>
                    <a:pt x="1159" y="177"/>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1"/>
            <p:cNvSpPr/>
            <p:nvPr/>
          </p:nvSpPr>
          <p:spPr>
            <a:xfrm>
              <a:off x="999282" y="3801446"/>
              <a:ext cx="40609" cy="23556"/>
            </a:xfrm>
            <a:custGeom>
              <a:avLst/>
              <a:gdLst/>
              <a:ahLst/>
              <a:cxnLst/>
              <a:rect l="l" t="t" r="r" b="b"/>
              <a:pathLst>
                <a:path w="1355" h="786" extrusionOk="0">
                  <a:moveTo>
                    <a:pt x="1355" y="1"/>
                  </a:moveTo>
                  <a:lnTo>
                    <a:pt x="1355" y="1"/>
                  </a:lnTo>
                  <a:cubicBezTo>
                    <a:pt x="1100" y="59"/>
                    <a:pt x="864" y="197"/>
                    <a:pt x="648" y="315"/>
                  </a:cubicBezTo>
                  <a:cubicBezTo>
                    <a:pt x="413" y="432"/>
                    <a:pt x="197" y="589"/>
                    <a:pt x="0" y="786"/>
                  </a:cubicBezTo>
                  <a:cubicBezTo>
                    <a:pt x="256" y="707"/>
                    <a:pt x="491" y="589"/>
                    <a:pt x="707" y="452"/>
                  </a:cubicBezTo>
                  <a:cubicBezTo>
                    <a:pt x="943" y="315"/>
                    <a:pt x="1158" y="158"/>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1"/>
            <p:cNvSpPr/>
            <p:nvPr/>
          </p:nvSpPr>
          <p:spPr>
            <a:xfrm>
              <a:off x="969882" y="3791436"/>
              <a:ext cx="40609" cy="23586"/>
            </a:xfrm>
            <a:custGeom>
              <a:avLst/>
              <a:gdLst/>
              <a:ahLst/>
              <a:cxnLst/>
              <a:rect l="l" t="t" r="r" b="b"/>
              <a:pathLst>
                <a:path w="1355" h="787" extrusionOk="0">
                  <a:moveTo>
                    <a:pt x="1354" y="1"/>
                  </a:moveTo>
                  <a:lnTo>
                    <a:pt x="1354" y="1"/>
                  </a:lnTo>
                  <a:cubicBezTo>
                    <a:pt x="1099" y="79"/>
                    <a:pt x="864" y="197"/>
                    <a:pt x="648" y="335"/>
                  </a:cubicBezTo>
                  <a:cubicBezTo>
                    <a:pt x="412" y="452"/>
                    <a:pt x="196" y="590"/>
                    <a:pt x="0" y="786"/>
                  </a:cubicBezTo>
                  <a:cubicBezTo>
                    <a:pt x="255" y="727"/>
                    <a:pt x="491" y="590"/>
                    <a:pt x="707" y="472"/>
                  </a:cubicBezTo>
                  <a:cubicBezTo>
                    <a:pt x="942" y="335"/>
                    <a:pt x="1158" y="197"/>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1"/>
            <p:cNvSpPr/>
            <p:nvPr/>
          </p:nvSpPr>
          <p:spPr>
            <a:xfrm>
              <a:off x="940452" y="3782026"/>
              <a:ext cx="40609" cy="23586"/>
            </a:xfrm>
            <a:custGeom>
              <a:avLst/>
              <a:gdLst/>
              <a:ahLst/>
              <a:cxnLst/>
              <a:rect l="l" t="t" r="r" b="b"/>
              <a:pathLst>
                <a:path w="1355" h="787" extrusionOk="0">
                  <a:moveTo>
                    <a:pt x="1355" y="1"/>
                  </a:moveTo>
                  <a:lnTo>
                    <a:pt x="1355" y="1"/>
                  </a:lnTo>
                  <a:cubicBezTo>
                    <a:pt x="1100" y="79"/>
                    <a:pt x="864" y="197"/>
                    <a:pt x="648" y="315"/>
                  </a:cubicBezTo>
                  <a:cubicBezTo>
                    <a:pt x="413" y="452"/>
                    <a:pt x="197" y="590"/>
                    <a:pt x="1" y="786"/>
                  </a:cubicBezTo>
                  <a:cubicBezTo>
                    <a:pt x="256" y="707"/>
                    <a:pt x="491" y="590"/>
                    <a:pt x="707" y="472"/>
                  </a:cubicBezTo>
                  <a:cubicBezTo>
                    <a:pt x="962" y="354"/>
                    <a:pt x="1159" y="197"/>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1"/>
            <p:cNvSpPr/>
            <p:nvPr/>
          </p:nvSpPr>
          <p:spPr>
            <a:xfrm>
              <a:off x="911052" y="3772615"/>
              <a:ext cx="40609" cy="23556"/>
            </a:xfrm>
            <a:custGeom>
              <a:avLst/>
              <a:gdLst/>
              <a:ahLst/>
              <a:cxnLst/>
              <a:rect l="l" t="t" r="r" b="b"/>
              <a:pathLst>
                <a:path w="1355" h="786" extrusionOk="0">
                  <a:moveTo>
                    <a:pt x="1355" y="1"/>
                  </a:moveTo>
                  <a:lnTo>
                    <a:pt x="1355" y="1"/>
                  </a:lnTo>
                  <a:cubicBezTo>
                    <a:pt x="1099" y="79"/>
                    <a:pt x="864" y="197"/>
                    <a:pt x="648" y="315"/>
                  </a:cubicBezTo>
                  <a:cubicBezTo>
                    <a:pt x="412" y="433"/>
                    <a:pt x="197" y="590"/>
                    <a:pt x="0" y="786"/>
                  </a:cubicBezTo>
                  <a:cubicBezTo>
                    <a:pt x="255" y="707"/>
                    <a:pt x="491" y="590"/>
                    <a:pt x="707" y="472"/>
                  </a:cubicBezTo>
                  <a:cubicBezTo>
                    <a:pt x="962" y="335"/>
                    <a:pt x="1178" y="197"/>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1"/>
            <p:cNvSpPr/>
            <p:nvPr/>
          </p:nvSpPr>
          <p:spPr>
            <a:xfrm>
              <a:off x="882221" y="3763804"/>
              <a:ext cx="40609" cy="23556"/>
            </a:xfrm>
            <a:custGeom>
              <a:avLst/>
              <a:gdLst/>
              <a:ahLst/>
              <a:cxnLst/>
              <a:rect l="l" t="t" r="r" b="b"/>
              <a:pathLst>
                <a:path w="1355" h="786" extrusionOk="0">
                  <a:moveTo>
                    <a:pt x="1355" y="0"/>
                  </a:moveTo>
                  <a:cubicBezTo>
                    <a:pt x="1119" y="79"/>
                    <a:pt x="864" y="197"/>
                    <a:pt x="648" y="314"/>
                  </a:cubicBezTo>
                  <a:cubicBezTo>
                    <a:pt x="432" y="432"/>
                    <a:pt x="197" y="589"/>
                    <a:pt x="0" y="786"/>
                  </a:cubicBezTo>
                  <a:cubicBezTo>
                    <a:pt x="256" y="707"/>
                    <a:pt x="491" y="589"/>
                    <a:pt x="727" y="471"/>
                  </a:cubicBezTo>
                  <a:cubicBezTo>
                    <a:pt x="943" y="314"/>
                    <a:pt x="1159" y="177"/>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1"/>
            <p:cNvSpPr/>
            <p:nvPr/>
          </p:nvSpPr>
          <p:spPr>
            <a:xfrm>
              <a:off x="852821" y="3754393"/>
              <a:ext cx="40609" cy="23556"/>
            </a:xfrm>
            <a:custGeom>
              <a:avLst/>
              <a:gdLst/>
              <a:ahLst/>
              <a:cxnLst/>
              <a:rect l="l" t="t" r="r" b="b"/>
              <a:pathLst>
                <a:path w="1355" h="786" extrusionOk="0">
                  <a:moveTo>
                    <a:pt x="1354" y="0"/>
                  </a:moveTo>
                  <a:lnTo>
                    <a:pt x="1354" y="0"/>
                  </a:lnTo>
                  <a:cubicBezTo>
                    <a:pt x="1119" y="59"/>
                    <a:pt x="864" y="197"/>
                    <a:pt x="648" y="314"/>
                  </a:cubicBezTo>
                  <a:cubicBezTo>
                    <a:pt x="432" y="432"/>
                    <a:pt x="196" y="589"/>
                    <a:pt x="0" y="785"/>
                  </a:cubicBezTo>
                  <a:cubicBezTo>
                    <a:pt x="255" y="707"/>
                    <a:pt x="491" y="589"/>
                    <a:pt x="726" y="452"/>
                  </a:cubicBezTo>
                  <a:cubicBezTo>
                    <a:pt x="942" y="314"/>
                    <a:pt x="1158" y="157"/>
                    <a:pt x="1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1"/>
            <p:cNvSpPr/>
            <p:nvPr/>
          </p:nvSpPr>
          <p:spPr>
            <a:xfrm>
              <a:off x="823390" y="3744384"/>
              <a:ext cx="40609" cy="23556"/>
            </a:xfrm>
            <a:custGeom>
              <a:avLst/>
              <a:gdLst/>
              <a:ahLst/>
              <a:cxnLst/>
              <a:rect l="l" t="t" r="r" b="b"/>
              <a:pathLst>
                <a:path w="1355" h="786" extrusionOk="0">
                  <a:moveTo>
                    <a:pt x="1355" y="1"/>
                  </a:moveTo>
                  <a:lnTo>
                    <a:pt x="1355" y="1"/>
                  </a:lnTo>
                  <a:cubicBezTo>
                    <a:pt x="1119" y="79"/>
                    <a:pt x="864" y="197"/>
                    <a:pt x="648" y="334"/>
                  </a:cubicBezTo>
                  <a:cubicBezTo>
                    <a:pt x="432" y="452"/>
                    <a:pt x="197" y="590"/>
                    <a:pt x="1" y="786"/>
                  </a:cubicBezTo>
                  <a:cubicBezTo>
                    <a:pt x="256" y="707"/>
                    <a:pt x="491" y="590"/>
                    <a:pt x="727" y="472"/>
                  </a:cubicBezTo>
                  <a:cubicBezTo>
                    <a:pt x="943" y="334"/>
                    <a:pt x="1159" y="197"/>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1"/>
            <p:cNvSpPr/>
            <p:nvPr/>
          </p:nvSpPr>
          <p:spPr>
            <a:xfrm>
              <a:off x="898704" y="3110581"/>
              <a:ext cx="1747131" cy="769150"/>
            </a:xfrm>
            <a:custGeom>
              <a:avLst/>
              <a:gdLst/>
              <a:ahLst/>
              <a:cxnLst/>
              <a:rect l="l" t="t" r="r" b="b"/>
              <a:pathLst>
                <a:path w="58296" h="25664" extrusionOk="0">
                  <a:moveTo>
                    <a:pt x="37404" y="1"/>
                  </a:moveTo>
                  <a:cubicBezTo>
                    <a:pt x="27945" y="1"/>
                    <a:pt x="0" y="19245"/>
                    <a:pt x="0" y="19245"/>
                  </a:cubicBezTo>
                  <a:lnTo>
                    <a:pt x="13799" y="25663"/>
                  </a:lnTo>
                  <a:lnTo>
                    <a:pt x="34251" y="15555"/>
                  </a:lnTo>
                  <a:cubicBezTo>
                    <a:pt x="34251" y="15555"/>
                    <a:pt x="38942" y="19186"/>
                    <a:pt x="43967" y="20128"/>
                  </a:cubicBezTo>
                  <a:cubicBezTo>
                    <a:pt x="44745" y="20270"/>
                    <a:pt x="45644" y="20355"/>
                    <a:pt x="46600" y="20355"/>
                  </a:cubicBezTo>
                  <a:cubicBezTo>
                    <a:pt x="49864" y="20355"/>
                    <a:pt x="53804" y="19367"/>
                    <a:pt x="55960" y="16301"/>
                  </a:cubicBezTo>
                  <a:cubicBezTo>
                    <a:pt x="58295" y="12944"/>
                    <a:pt x="56921" y="9018"/>
                    <a:pt x="56921" y="9018"/>
                  </a:cubicBezTo>
                  <a:lnTo>
                    <a:pt x="52996" y="7213"/>
                  </a:lnTo>
                  <a:cubicBezTo>
                    <a:pt x="52996" y="7213"/>
                    <a:pt x="43771" y="618"/>
                    <a:pt x="38000" y="29"/>
                  </a:cubicBezTo>
                  <a:cubicBezTo>
                    <a:pt x="37810" y="10"/>
                    <a:pt x="37612" y="1"/>
                    <a:pt x="37404"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1"/>
            <p:cNvSpPr/>
            <p:nvPr/>
          </p:nvSpPr>
          <p:spPr>
            <a:xfrm>
              <a:off x="1112238" y="3112020"/>
              <a:ext cx="1498890" cy="717122"/>
            </a:xfrm>
            <a:custGeom>
              <a:avLst/>
              <a:gdLst/>
              <a:ahLst/>
              <a:cxnLst/>
              <a:rect l="l" t="t" r="r" b="b"/>
              <a:pathLst>
                <a:path w="50013" h="23928" extrusionOk="0">
                  <a:moveTo>
                    <a:pt x="29521" y="0"/>
                  </a:moveTo>
                  <a:cubicBezTo>
                    <a:pt x="29560" y="157"/>
                    <a:pt x="29521" y="295"/>
                    <a:pt x="29501" y="452"/>
                  </a:cubicBezTo>
                  <a:cubicBezTo>
                    <a:pt x="29285" y="1767"/>
                    <a:pt x="28029" y="2631"/>
                    <a:pt x="26851" y="3043"/>
                  </a:cubicBezTo>
                  <a:cubicBezTo>
                    <a:pt x="26184" y="3298"/>
                    <a:pt x="25477" y="3494"/>
                    <a:pt x="24810" y="3730"/>
                  </a:cubicBezTo>
                  <a:cubicBezTo>
                    <a:pt x="24162" y="3985"/>
                    <a:pt x="23534" y="4299"/>
                    <a:pt x="22945" y="4672"/>
                  </a:cubicBezTo>
                  <a:cubicBezTo>
                    <a:pt x="21768" y="5437"/>
                    <a:pt x="20668" y="6360"/>
                    <a:pt x="19334" y="6811"/>
                  </a:cubicBezTo>
                  <a:cubicBezTo>
                    <a:pt x="18843" y="6983"/>
                    <a:pt x="18306" y="7087"/>
                    <a:pt x="17777" y="7087"/>
                  </a:cubicBezTo>
                  <a:cubicBezTo>
                    <a:pt x="17395" y="7087"/>
                    <a:pt x="17018" y="7033"/>
                    <a:pt x="16664" y="6910"/>
                  </a:cubicBezTo>
                  <a:cubicBezTo>
                    <a:pt x="16743" y="6753"/>
                    <a:pt x="16821" y="6615"/>
                    <a:pt x="16880" y="6438"/>
                  </a:cubicBezTo>
                  <a:cubicBezTo>
                    <a:pt x="17175" y="5791"/>
                    <a:pt x="17351" y="5084"/>
                    <a:pt x="17430" y="4397"/>
                  </a:cubicBezTo>
                  <a:lnTo>
                    <a:pt x="17430" y="4397"/>
                  </a:lnTo>
                  <a:cubicBezTo>
                    <a:pt x="17410" y="4417"/>
                    <a:pt x="17351" y="4417"/>
                    <a:pt x="17332" y="4456"/>
                  </a:cubicBezTo>
                  <a:cubicBezTo>
                    <a:pt x="17273" y="4809"/>
                    <a:pt x="17233" y="5202"/>
                    <a:pt x="17116" y="5575"/>
                  </a:cubicBezTo>
                  <a:cubicBezTo>
                    <a:pt x="16978" y="6046"/>
                    <a:pt x="16782" y="6458"/>
                    <a:pt x="16566" y="6870"/>
                  </a:cubicBezTo>
                  <a:cubicBezTo>
                    <a:pt x="16232" y="6753"/>
                    <a:pt x="15938" y="6556"/>
                    <a:pt x="15663" y="6281"/>
                  </a:cubicBezTo>
                  <a:cubicBezTo>
                    <a:pt x="15447" y="6066"/>
                    <a:pt x="15271" y="5850"/>
                    <a:pt x="15153" y="5575"/>
                  </a:cubicBezTo>
                  <a:cubicBezTo>
                    <a:pt x="15114" y="5594"/>
                    <a:pt x="15094" y="5594"/>
                    <a:pt x="15074" y="5634"/>
                  </a:cubicBezTo>
                  <a:cubicBezTo>
                    <a:pt x="15074" y="5653"/>
                    <a:pt x="15094" y="5673"/>
                    <a:pt x="15094" y="5693"/>
                  </a:cubicBezTo>
                  <a:cubicBezTo>
                    <a:pt x="15369" y="6183"/>
                    <a:pt x="15781" y="6615"/>
                    <a:pt x="16291" y="6870"/>
                  </a:cubicBezTo>
                  <a:cubicBezTo>
                    <a:pt x="16370" y="6910"/>
                    <a:pt x="16448" y="6949"/>
                    <a:pt x="16527" y="6968"/>
                  </a:cubicBezTo>
                  <a:cubicBezTo>
                    <a:pt x="16429" y="7165"/>
                    <a:pt x="16291" y="7361"/>
                    <a:pt x="16193" y="7538"/>
                  </a:cubicBezTo>
                  <a:cubicBezTo>
                    <a:pt x="15840" y="8146"/>
                    <a:pt x="15467" y="8774"/>
                    <a:pt x="15173" y="9461"/>
                  </a:cubicBezTo>
                  <a:cubicBezTo>
                    <a:pt x="14898" y="10109"/>
                    <a:pt x="14701" y="10835"/>
                    <a:pt x="14466" y="11522"/>
                  </a:cubicBezTo>
                  <a:cubicBezTo>
                    <a:pt x="14034" y="12719"/>
                    <a:pt x="13288" y="14074"/>
                    <a:pt x="11934" y="14368"/>
                  </a:cubicBezTo>
                  <a:cubicBezTo>
                    <a:pt x="11778" y="14404"/>
                    <a:pt x="11625" y="14421"/>
                    <a:pt x="11476" y="14421"/>
                  </a:cubicBezTo>
                  <a:cubicBezTo>
                    <a:pt x="10410" y="14421"/>
                    <a:pt x="9546" y="13554"/>
                    <a:pt x="9029" y="12641"/>
                  </a:cubicBezTo>
                  <a:cubicBezTo>
                    <a:pt x="8499" y="11718"/>
                    <a:pt x="8205" y="10600"/>
                    <a:pt x="8087" y="9559"/>
                  </a:cubicBezTo>
                  <a:cubicBezTo>
                    <a:pt x="8028" y="9579"/>
                    <a:pt x="8008" y="9599"/>
                    <a:pt x="7949" y="9618"/>
                  </a:cubicBezTo>
                  <a:cubicBezTo>
                    <a:pt x="8087" y="10462"/>
                    <a:pt x="8283" y="11287"/>
                    <a:pt x="8617" y="12052"/>
                  </a:cubicBezTo>
                  <a:cubicBezTo>
                    <a:pt x="9068" y="13112"/>
                    <a:pt x="9873" y="14231"/>
                    <a:pt x="11051" y="14486"/>
                  </a:cubicBezTo>
                  <a:cubicBezTo>
                    <a:pt x="11185" y="14511"/>
                    <a:pt x="11317" y="14522"/>
                    <a:pt x="11446" y="14522"/>
                  </a:cubicBezTo>
                  <a:cubicBezTo>
                    <a:pt x="12552" y="14522"/>
                    <a:pt x="13487" y="13670"/>
                    <a:pt x="14014" y="12739"/>
                  </a:cubicBezTo>
                  <a:cubicBezTo>
                    <a:pt x="14387" y="12072"/>
                    <a:pt x="14603" y="11365"/>
                    <a:pt x="14819" y="10659"/>
                  </a:cubicBezTo>
                  <a:cubicBezTo>
                    <a:pt x="15074" y="9893"/>
                    <a:pt x="15369" y="9167"/>
                    <a:pt x="15761" y="8441"/>
                  </a:cubicBezTo>
                  <a:cubicBezTo>
                    <a:pt x="16036" y="7989"/>
                    <a:pt x="16331" y="7498"/>
                    <a:pt x="16566" y="7027"/>
                  </a:cubicBezTo>
                  <a:cubicBezTo>
                    <a:pt x="16956" y="7172"/>
                    <a:pt x="17346" y="7221"/>
                    <a:pt x="17744" y="7221"/>
                  </a:cubicBezTo>
                  <a:cubicBezTo>
                    <a:pt x="17887" y="7221"/>
                    <a:pt x="18031" y="7214"/>
                    <a:pt x="18176" y="7204"/>
                  </a:cubicBezTo>
                  <a:cubicBezTo>
                    <a:pt x="19608" y="7047"/>
                    <a:pt x="20825" y="6242"/>
                    <a:pt x="22003" y="5457"/>
                  </a:cubicBezTo>
                  <a:cubicBezTo>
                    <a:pt x="22612" y="5025"/>
                    <a:pt x="23220" y="4593"/>
                    <a:pt x="23907" y="4279"/>
                  </a:cubicBezTo>
                  <a:cubicBezTo>
                    <a:pt x="24594" y="3926"/>
                    <a:pt x="25359" y="3710"/>
                    <a:pt x="26086" y="3455"/>
                  </a:cubicBezTo>
                  <a:cubicBezTo>
                    <a:pt x="27362" y="3043"/>
                    <a:pt x="28716" y="2474"/>
                    <a:pt x="29324" y="1237"/>
                  </a:cubicBezTo>
                  <a:cubicBezTo>
                    <a:pt x="29521" y="844"/>
                    <a:pt x="29619" y="452"/>
                    <a:pt x="29579" y="0"/>
                  </a:cubicBezTo>
                  <a:close/>
                  <a:moveTo>
                    <a:pt x="41199" y="9913"/>
                  </a:moveTo>
                  <a:lnTo>
                    <a:pt x="41199" y="9913"/>
                  </a:lnTo>
                  <a:cubicBezTo>
                    <a:pt x="41788" y="12248"/>
                    <a:pt x="41690" y="14780"/>
                    <a:pt x="40983" y="17057"/>
                  </a:cubicBezTo>
                  <a:lnTo>
                    <a:pt x="40395" y="16979"/>
                  </a:lnTo>
                  <a:cubicBezTo>
                    <a:pt x="39668" y="16881"/>
                    <a:pt x="38903" y="16684"/>
                    <a:pt x="38334" y="16174"/>
                  </a:cubicBezTo>
                  <a:cubicBezTo>
                    <a:pt x="37745" y="15624"/>
                    <a:pt x="37470" y="14839"/>
                    <a:pt x="37509" y="14054"/>
                  </a:cubicBezTo>
                  <a:cubicBezTo>
                    <a:pt x="37529" y="12366"/>
                    <a:pt x="38844" y="11012"/>
                    <a:pt x="40277" y="10305"/>
                  </a:cubicBezTo>
                  <a:cubicBezTo>
                    <a:pt x="40571" y="10168"/>
                    <a:pt x="40885" y="10030"/>
                    <a:pt x="41199" y="9913"/>
                  </a:cubicBezTo>
                  <a:close/>
                  <a:moveTo>
                    <a:pt x="37346" y="6006"/>
                  </a:moveTo>
                  <a:cubicBezTo>
                    <a:pt x="36768" y="6006"/>
                    <a:pt x="36195" y="6152"/>
                    <a:pt x="35645" y="6340"/>
                  </a:cubicBezTo>
                  <a:cubicBezTo>
                    <a:pt x="34388" y="6772"/>
                    <a:pt x="33211" y="7557"/>
                    <a:pt x="32602" y="8755"/>
                  </a:cubicBezTo>
                  <a:cubicBezTo>
                    <a:pt x="31915" y="10089"/>
                    <a:pt x="32013" y="11679"/>
                    <a:pt x="32327" y="13112"/>
                  </a:cubicBezTo>
                  <a:cubicBezTo>
                    <a:pt x="32700" y="14722"/>
                    <a:pt x="33348" y="16292"/>
                    <a:pt x="33505" y="17960"/>
                  </a:cubicBezTo>
                  <a:cubicBezTo>
                    <a:pt x="33525" y="18333"/>
                    <a:pt x="33525" y="18726"/>
                    <a:pt x="33525" y="19138"/>
                  </a:cubicBezTo>
                  <a:cubicBezTo>
                    <a:pt x="33584" y="19177"/>
                    <a:pt x="33603" y="19177"/>
                    <a:pt x="33643" y="19197"/>
                  </a:cubicBezTo>
                  <a:lnTo>
                    <a:pt x="33643" y="18981"/>
                  </a:lnTo>
                  <a:cubicBezTo>
                    <a:pt x="33682" y="18196"/>
                    <a:pt x="33603" y="17430"/>
                    <a:pt x="33427" y="16665"/>
                  </a:cubicBezTo>
                  <a:cubicBezTo>
                    <a:pt x="33250" y="15899"/>
                    <a:pt x="33034" y="15153"/>
                    <a:pt x="32818" y="14388"/>
                  </a:cubicBezTo>
                  <a:cubicBezTo>
                    <a:pt x="32406" y="12994"/>
                    <a:pt x="32053" y="11522"/>
                    <a:pt x="32308" y="10050"/>
                  </a:cubicBezTo>
                  <a:cubicBezTo>
                    <a:pt x="32426" y="9363"/>
                    <a:pt x="32700" y="8696"/>
                    <a:pt x="33132" y="8146"/>
                  </a:cubicBezTo>
                  <a:cubicBezTo>
                    <a:pt x="33544" y="7636"/>
                    <a:pt x="34074" y="7224"/>
                    <a:pt x="34624" y="6929"/>
                  </a:cubicBezTo>
                  <a:cubicBezTo>
                    <a:pt x="35433" y="6479"/>
                    <a:pt x="36394" y="6131"/>
                    <a:pt x="37336" y="6131"/>
                  </a:cubicBezTo>
                  <a:cubicBezTo>
                    <a:pt x="37833" y="6131"/>
                    <a:pt x="38324" y="6228"/>
                    <a:pt x="38785" y="6458"/>
                  </a:cubicBezTo>
                  <a:cubicBezTo>
                    <a:pt x="40081" y="7125"/>
                    <a:pt x="40807" y="8480"/>
                    <a:pt x="41180" y="9854"/>
                  </a:cubicBezTo>
                  <a:lnTo>
                    <a:pt x="41180" y="9873"/>
                  </a:lnTo>
                  <a:cubicBezTo>
                    <a:pt x="41140" y="9873"/>
                    <a:pt x="41101" y="9893"/>
                    <a:pt x="41082" y="9893"/>
                  </a:cubicBezTo>
                  <a:cubicBezTo>
                    <a:pt x="39570" y="10443"/>
                    <a:pt x="38059" y="11522"/>
                    <a:pt x="37548" y="13132"/>
                  </a:cubicBezTo>
                  <a:cubicBezTo>
                    <a:pt x="37313" y="13878"/>
                    <a:pt x="37333" y="14682"/>
                    <a:pt x="37647" y="15389"/>
                  </a:cubicBezTo>
                  <a:cubicBezTo>
                    <a:pt x="37941" y="16076"/>
                    <a:pt x="38510" y="16586"/>
                    <a:pt x="39197" y="16861"/>
                  </a:cubicBezTo>
                  <a:cubicBezTo>
                    <a:pt x="39766" y="17077"/>
                    <a:pt x="40355" y="17155"/>
                    <a:pt x="40964" y="17234"/>
                  </a:cubicBezTo>
                  <a:cubicBezTo>
                    <a:pt x="40787" y="17744"/>
                    <a:pt x="40591" y="18235"/>
                    <a:pt x="40375" y="18726"/>
                  </a:cubicBezTo>
                  <a:cubicBezTo>
                    <a:pt x="40100" y="19295"/>
                    <a:pt x="39786" y="19864"/>
                    <a:pt x="39413" y="20374"/>
                  </a:cubicBezTo>
                  <a:lnTo>
                    <a:pt x="39511" y="20374"/>
                  </a:lnTo>
                  <a:cubicBezTo>
                    <a:pt x="39629" y="20217"/>
                    <a:pt x="39727" y="20080"/>
                    <a:pt x="39825" y="19903"/>
                  </a:cubicBezTo>
                  <a:cubicBezTo>
                    <a:pt x="40355" y="19079"/>
                    <a:pt x="40767" y="18156"/>
                    <a:pt x="41062" y="17234"/>
                  </a:cubicBezTo>
                  <a:cubicBezTo>
                    <a:pt x="42024" y="17332"/>
                    <a:pt x="42966" y="17411"/>
                    <a:pt x="43790" y="17921"/>
                  </a:cubicBezTo>
                  <a:cubicBezTo>
                    <a:pt x="44340" y="18255"/>
                    <a:pt x="44772" y="18745"/>
                    <a:pt x="45184" y="19275"/>
                  </a:cubicBezTo>
                  <a:cubicBezTo>
                    <a:pt x="45203" y="19236"/>
                    <a:pt x="45262" y="19236"/>
                    <a:pt x="45282" y="19216"/>
                  </a:cubicBezTo>
                  <a:cubicBezTo>
                    <a:pt x="45027" y="18922"/>
                    <a:pt x="44791" y="18647"/>
                    <a:pt x="44536" y="18392"/>
                  </a:cubicBezTo>
                  <a:cubicBezTo>
                    <a:pt x="44006" y="17842"/>
                    <a:pt x="43398" y="17469"/>
                    <a:pt x="42671" y="17293"/>
                  </a:cubicBezTo>
                  <a:cubicBezTo>
                    <a:pt x="42161" y="17175"/>
                    <a:pt x="41631" y="17136"/>
                    <a:pt x="41082" y="17077"/>
                  </a:cubicBezTo>
                  <a:cubicBezTo>
                    <a:pt x="41239" y="16645"/>
                    <a:pt x="41337" y="16174"/>
                    <a:pt x="41435" y="15742"/>
                  </a:cubicBezTo>
                  <a:cubicBezTo>
                    <a:pt x="41749" y="14172"/>
                    <a:pt x="41769" y="12562"/>
                    <a:pt x="41533" y="10992"/>
                  </a:cubicBezTo>
                  <a:cubicBezTo>
                    <a:pt x="41474" y="10659"/>
                    <a:pt x="41396" y="10286"/>
                    <a:pt x="41297" y="9932"/>
                  </a:cubicBezTo>
                  <a:cubicBezTo>
                    <a:pt x="42455" y="9552"/>
                    <a:pt x="43697" y="9439"/>
                    <a:pt x="44914" y="9439"/>
                  </a:cubicBezTo>
                  <a:cubicBezTo>
                    <a:pt x="45017" y="9439"/>
                    <a:pt x="45120" y="9440"/>
                    <a:pt x="45223" y="9442"/>
                  </a:cubicBezTo>
                  <a:cubicBezTo>
                    <a:pt x="46833" y="9481"/>
                    <a:pt x="48422" y="9677"/>
                    <a:pt x="50012" y="9854"/>
                  </a:cubicBezTo>
                  <a:lnTo>
                    <a:pt x="50012" y="9795"/>
                  </a:lnTo>
                  <a:cubicBezTo>
                    <a:pt x="49679" y="9756"/>
                    <a:pt x="49325" y="9716"/>
                    <a:pt x="48992" y="9677"/>
                  </a:cubicBezTo>
                  <a:cubicBezTo>
                    <a:pt x="48069" y="9579"/>
                    <a:pt x="47166" y="9461"/>
                    <a:pt x="46263" y="9402"/>
                  </a:cubicBezTo>
                  <a:cubicBezTo>
                    <a:pt x="45784" y="9368"/>
                    <a:pt x="45300" y="9348"/>
                    <a:pt x="44815" y="9348"/>
                  </a:cubicBezTo>
                  <a:cubicBezTo>
                    <a:pt x="43614" y="9348"/>
                    <a:pt x="42411" y="9476"/>
                    <a:pt x="41278" y="9854"/>
                  </a:cubicBezTo>
                  <a:cubicBezTo>
                    <a:pt x="41003" y="8794"/>
                    <a:pt x="40552" y="7754"/>
                    <a:pt x="39708" y="6988"/>
                  </a:cubicBezTo>
                  <a:cubicBezTo>
                    <a:pt x="39217" y="6556"/>
                    <a:pt x="38628" y="6223"/>
                    <a:pt x="37961" y="6066"/>
                  </a:cubicBezTo>
                  <a:cubicBezTo>
                    <a:pt x="37755" y="6024"/>
                    <a:pt x="37550" y="6006"/>
                    <a:pt x="37346" y="6006"/>
                  </a:cubicBezTo>
                  <a:close/>
                  <a:moveTo>
                    <a:pt x="4338" y="11817"/>
                  </a:moveTo>
                  <a:cubicBezTo>
                    <a:pt x="4299" y="11836"/>
                    <a:pt x="4279" y="11836"/>
                    <a:pt x="4259" y="11856"/>
                  </a:cubicBezTo>
                  <a:cubicBezTo>
                    <a:pt x="5044" y="13053"/>
                    <a:pt x="4593" y="14604"/>
                    <a:pt x="4063" y="15821"/>
                  </a:cubicBezTo>
                  <a:cubicBezTo>
                    <a:pt x="3494" y="17155"/>
                    <a:pt x="2905" y="18529"/>
                    <a:pt x="2198" y="19786"/>
                  </a:cubicBezTo>
                  <a:cubicBezTo>
                    <a:pt x="1629" y="20806"/>
                    <a:pt x="923" y="21768"/>
                    <a:pt x="0" y="22534"/>
                  </a:cubicBezTo>
                  <a:lnTo>
                    <a:pt x="98" y="22573"/>
                  </a:lnTo>
                  <a:cubicBezTo>
                    <a:pt x="1845" y="21101"/>
                    <a:pt x="2826" y="18843"/>
                    <a:pt x="3729" y="16802"/>
                  </a:cubicBezTo>
                  <a:cubicBezTo>
                    <a:pt x="4338" y="15487"/>
                    <a:pt x="5044" y="14074"/>
                    <a:pt x="4671" y="12602"/>
                  </a:cubicBezTo>
                  <a:cubicBezTo>
                    <a:pt x="4593" y="12327"/>
                    <a:pt x="4475" y="12052"/>
                    <a:pt x="4338" y="11817"/>
                  </a:cubicBezTo>
                  <a:close/>
                  <a:moveTo>
                    <a:pt x="23378" y="10903"/>
                  </a:moveTo>
                  <a:cubicBezTo>
                    <a:pt x="22922" y="10903"/>
                    <a:pt x="22457" y="11006"/>
                    <a:pt x="22042" y="11188"/>
                  </a:cubicBezTo>
                  <a:cubicBezTo>
                    <a:pt x="21395" y="11483"/>
                    <a:pt x="20865" y="11934"/>
                    <a:pt x="20354" y="12386"/>
                  </a:cubicBezTo>
                  <a:cubicBezTo>
                    <a:pt x="19844" y="12876"/>
                    <a:pt x="19353" y="13426"/>
                    <a:pt x="18902" y="14015"/>
                  </a:cubicBezTo>
                  <a:cubicBezTo>
                    <a:pt x="18372" y="14722"/>
                    <a:pt x="17901" y="15487"/>
                    <a:pt x="17508" y="16292"/>
                  </a:cubicBezTo>
                  <a:cubicBezTo>
                    <a:pt x="17341" y="16272"/>
                    <a:pt x="17174" y="16263"/>
                    <a:pt x="17006" y="16263"/>
                  </a:cubicBezTo>
                  <a:cubicBezTo>
                    <a:pt x="16189" y="16263"/>
                    <a:pt x="15369" y="16483"/>
                    <a:pt x="14603" y="16743"/>
                  </a:cubicBezTo>
                  <a:cubicBezTo>
                    <a:pt x="13583" y="17116"/>
                    <a:pt x="12523" y="17528"/>
                    <a:pt x="11639" y="18196"/>
                  </a:cubicBezTo>
                  <a:cubicBezTo>
                    <a:pt x="10776" y="18824"/>
                    <a:pt x="10128" y="19687"/>
                    <a:pt x="9834" y="20708"/>
                  </a:cubicBezTo>
                  <a:cubicBezTo>
                    <a:pt x="9539" y="21729"/>
                    <a:pt x="9598" y="22828"/>
                    <a:pt x="10030" y="23790"/>
                  </a:cubicBezTo>
                  <a:lnTo>
                    <a:pt x="10089" y="23927"/>
                  </a:lnTo>
                  <a:lnTo>
                    <a:pt x="10187" y="23888"/>
                  </a:lnTo>
                  <a:cubicBezTo>
                    <a:pt x="9853" y="23142"/>
                    <a:pt x="9677" y="22318"/>
                    <a:pt x="9794" y="21454"/>
                  </a:cubicBezTo>
                  <a:cubicBezTo>
                    <a:pt x="9932" y="20414"/>
                    <a:pt x="10383" y="19491"/>
                    <a:pt x="11149" y="18745"/>
                  </a:cubicBezTo>
                  <a:cubicBezTo>
                    <a:pt x="11895" y="18039"/>
                    <a:pt x="12817" y="17568"/>
                    <a:pt x="13759" y="17175"/>
                  </a:cubicBezTo>
                  <a:cubicBezTo>
                    <a:pt x="14776" y="16753"/>
                    <a:pt x="15886" y="16350"/>
                    <a:pt x="17035" y="16350"/>
                  </a:cubicBezTo>
                  <a:cubicBezTo>
                    <a:pt x="17062" y="16350"/>
                    <a:pt x="17089" y="16350"/>
                    <a:pt x="17116" y="16351"/>
                  </a:cubicBezTo>
                  <a:cubicBezTo>
                    <a:pt x="17233" y="16351"/>
                    <a:pt x="17351" y="16351"/>
                    <a:pt x="17489" y="16370"/>
                  </a:cubicBezTo>
                  <a:cubicBezTo>
                    <a:pt x="17292" y="16822"/>
                    <a:pt x="17096" y="17254"/>
                    <a:pt x="16939" y="17705"/>
                  </a:cubicBezTo>
                  <a:cubicBezTo>
                    <a:pt x="16605" y="18706"/>
                    <a:pt x="16331" y="19786"/>
                    <a:pt x="16331" y="20846"/>
                  </a:cubicBezTo>
                  <a:lnTo>
                    <a:pt x="16429" y="20787"/>
                  </a:lnTo>
                  <a:cubicBezTo>
                    <a:pt x="16448" y="20080"/>
                    <a:pt x="16566" y="19393"/>
                    <a:pt x="16743" y="18706"/>
                  </a:cubicBezTo>
                  <a:cubicBezTo>
                    <a:pt x="16959" y="17901"/>
                    <a:pt x="17253" y="17136"/>
                    <a:pt x="17626" y="16370"/>
                  </a:cubicBezTo>
                  <a:cubicBezTo>
                    <a:pt x="18411" y="16488"/>
                    <a:pt x="19196" y="16861"/>
                    <a:pt x="19667" y="17528"/>
                  </a:cubicBezTo>
                  <a:cubicBezTo>
                    <a:pt x="19962" y="17921"/>
                    <a:pt x="20099" y="18412"/>
                    <a:pt x="20080" y="18902"/>
                  </a:cubicBezTo>
                  <a:lnTo>
                    <a:pt x="20080" y="18981"/>
                  </a:lnTo>
                  <a:lnTo>
                    <a:pt x="20178" y="18922"/>
                  </a:lnTo>
                  <a:cubicBezTo>
                    <a:pt x="20197" y="18686"/>
                    <a:pt x="20178" y="18431"/>
                    <a:pt x="20099" y="18156"/>
                  </a:cubicBezTo>
                  <a:cubicBezTo>
                    <a:pt x="19864" y="17254"/>
                    <a:pt x="19020" y="16625"/>
                    <a:pt x="18136" y="16351"/>
                  </a:cubicBezTo>
                  <a:cubicBezTo>
                    <a:pt x="17999" y="16292"/>
                    <a:pt x="17822" y="16272"/>
                    <a:pt x="17685" y="16253"/>
                  </a:cubicBezTo>
                  <a:cubicBezTo>
                    <a:pt x="17901" y="15781"/>
                    <a:pt x="18136" y="15350"/>
                    <a:pt x="18431" y="14918"/>
                  </a:cubicBezTo>
                  <a:cubicBezTo>
                    <a:pt x="19177" y="13799"/>
                    <a:pt x="20080" y="12700"/>
                    <a:pt x="21139" y="11856"/>
                  </a:cubicBezTo>
                  <a:cubicBezTo>
                    <a:pt x="21650" y="11463"/>
                    <a:pt x="22239" y="11130"/>
                    <a:pt x="22906" y="10992"/>
                  </a:cubicBezTo>
                  <a:cubicBezTo>
                    <a:pt x="23070" y="10962"/>
                    <a:pt x="23240" y="10946"/>
                    <a:pt x="23411" y="10946"/>
                  </a:cubicBezTo>
                  <a:cubicBezTo>
                    <a:pt x="23899" y="10946"/>
                    <a:pt x="24398" y="11075"/>
                    <a:pt x="24790" y="11365"/>
                  </a:cubicBezTo>
                  <a:cubicBezTo>
                    <a:pt x="25929" y="12209"/>
                    <a:pt x="25752" y="13799"/>
                    <a:pt x="25359" y="14977"/>
                  </a:cubicBezTo>
                  <a:cubicBezTo>
                    <a:pt x="25163" y="15566"/>
                    <a:pt x="24908" y="16096"/>
                    <a:pt x="24712" y="16665"/>
                  </a:cubicBezTo>
                  <a:lnTo>
                    <a:pt x="24869" y="16586"/>
                  </a:lnTo>
                  <a:lnTo>
                    <a:pt x="25163" y="15860"/>
                  </a:lnTo>
                  <a:cubicBezTo>
                    <a:pt x="25595" y="14702"/>
                    <a:pt x="26086" y="13249"/>
                    <a:pt x="25399" y="12013"/>
                  </a:cubicBezTo>
                  <a:cubicBezTo>
                    <a:pt x="24983" y="11232"/>
                    <a:pt x="24195" y="10903"/>
                    <a:pt x="23378" y="10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1"/>
            <p:cNvSpPr/>
            <p:nvPr/>
          </p:nvSpPr>
          <p:spPr>
            <a:xfrm>
              <a:off x="1925763" y="3440849"/>
              <a:ext cx="264156" cy="202387"/>
            </a:xfrm>
            <a:custGeom>
              <a:avLst/>
              <a:gdLst/>
              <a:ahLst/>
              <a:cxnLst/>
              <a:rect l="l" t="t" r="r" b="b"/>
              <a:pathLst>
                <a:path w="8814" h="6753" extrusionOk="0">
                  <a:moveTo>
                    <a:pt x="8814" y="1"/>
                  </a:moveTo>
                  <a:lnTo>
                    <a:pt x="1" y="4574"/>
                  </a:lnTo>
                  <a:cubicBezTo>
                    <a:pt x="1" y="4574"/>
                    <a:pt x="1375" y="5614"/>
                    <a:pt x="3436" y="6753"/>
                  </a:cubicBezTo>
                  <a:lnTo>
                    <a:pt x="8814"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1"/>
            <p:cNvSpPr/>
            <p:nvPr/>
          </p:nvSpPr>
          <p:spPr>
            <a:xfrm>
              <a:off x="986935" y="3658340"/>
              <a:ext cx="368781" cy="178561"/>
            </a:xfrm>
            <a:custGeom>
              <a:avLst/>
              <a:gdLst/>
              <a:ahLst/>
              <a:cxnLst/>
              <a:rect l="l" t="t" r="r" b="b"/>
              <a:pathLst>
                <a:path w="12305" h="5958" extrusionOk="0">
                  <a:moveTo>
                    <a:pt x="28" y="0"/>
                  </a:moveTo>
                  <a:cubicBezTo>
                    <a:pt x="13" y="0"/>
                    <a:pt x="0" y="26"/>
                    <a:pt x="0" y="26"/>
                  </a:cubicBezTo>
                  <a:cubicBezTo>
                    <a:pt x="412" y="281"/>
                    <a:pt x="884" y="516"/>
                    <a:pt x="1315" y="752"/>
                  </a:cubicBezTo>
                  <a:cubicBezTo>
                    <a:pt x="1767" y="987"/>
                    <a:pt x="2199" y="1203"/>
                    <a:pt x="2650" y="1439"/>
                  </a:cubicBezTo>
                  <a:cubicBezTo>
                    <a:pt x="4240" y="2244"/>
                    <a:pt x="5830" y="3009"/>
                    <a:pt x="7459" y="3755"/>
                  </a:cubicBezTo>
                  <a:cubicBezTo>
                    <a:pt x="9049" y="4520"/>
                    <a:pt x="10639" y="5227"/>
                    <a:pt x="12268" y="5953"/>
                  </a:cubicBezTo>
                  <a:cubicBezTo>
                    <a:pt x="12271" y="5956"/>
                    <a:pt x="12273" y="5957"/>
                    <a:pt x="12276" y="5957"/>
                  </a:cubicBezTo>
                  <a:cubicBezTo>
                    <a:pt x="12292" y="5957"/>
                    <a:pt x="12304" y="5914"/>
                    <a:pt x="12287" y="5914"/>
                  </a:cubicBezTo>
                  <a:cubicBezTo>
                    <a:pt x="11385" y="5482"/>
                    <a:pt x="10501" y="5011"/>
                    <a:pt x="9618" y="4579"/>
                  </a:cubicBezTo>
                  <a:cubicBezTo>
                    <a:pt x="8028" y="3755"/>
                    <a:pt x="6419" y="2970"/>
                    <a:pt x="4829" y="2224"/>
                  </a:cubicBezTo>
                  <a:cubicBezTo>
                    <a:pt x="4024" y="1851"/>
                    <a:pt x="3239" y="1458"/>
                    <a:pt x="2434" y="1086"/>
                  </a:cubicBezTo>
                  <a:cubicBezTo>
                    <a:pt x="2042" y="909"/>
                    <a:pt x="1649" y="713"/>
                    <a:pt x="1256" y="536"/>
                  </a:cubicBezTo>
                  <a:cubicBezTo>
                    <a:pt x="864" y="340"/>
                    <a:pt x="471" y="163"/>
                    <a:pt x="39" y="6"/>
                  </a:cubicBezTo>
                  <a:cubicBezTo>
                    <a:pt x="36" y="2"/>
                    <a:pt x="32"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1"/>
            <p:cNvSpPr/>
            <p:nvPr/>
          </p:nvSpPr>
          <p:spPr>
            <a:xfrm>
              <a:off x="2296937" y="2590245"/>
              <a:ext cx="111818" cy="215694"/>
            </a:xfrm>
            <a:custGeom>
              <a:avLst/>
              <a:gdLst/>
              <a:ahLst/>
              <a:cxnLst/>
              <a:rect l="l" t="t" r="r" b="b"/>
              <a:pathLst>
                <a:path w="3731" h="7197" extrusionOk="0">
                  <a:moveTo>
                    <a:pt x="3573" y="0"/>
                  </a:moveTo>
                  <a:lnTo>
                    <a:pt x="1" y="1904"/>
                  </a:lnTo>
                  <a:lnTo>
                    <a:pt x="374" y="4495"/>
                  </a:lnTo>
                  <a:lnTo>
                    <a:pt x="393" y="4691"/>
                  </a:lnTo>
                  <a:cubicBezTo>
                    <a:pt x="393" y="4691"/>
                    <a:pt x="197" y="7145"/>
                    <a:pt x="649" y="7184"/>
                  </a:cubicBezTo>
                  <a:cubicBezTo>
                    <a:pt x="711" y="7192"/>
                    <a:pt x="774" y="7196"/>
                    <a:pt x="837" y="7196"/>
                  </a:cubicBezTo>
                  <a:cubicBezTo>
                    <a:pt x="2163" y="7196"/>
                    <a:pt x="3597" y="5502"/>
                    <a:pt x="3691" y="5221"/>
                  </a:cubicBezTo>
                  <a:cubicBezTo>
                    <a:pt x="3730" y="5104"/>
                    <a:pt x="3573" y="20"/>
                    <a:pt x="3573" y="0"/>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1"/>
            <p:cNvSpPr/>
            <p:nvPr/>
          </p:nvSpPr>
          <p:spPr>
            <a:xfrm>
              <a:off x="2296368" y="2590245"/>
              <a:ext cx="110619" cy="116134"/>
            </a:xfrm>
            <a:custGeom>
              <a:avLst/>
              <a:gdLst/>
              <a:ahLst/>
              <a:cxnLst/>
              <a:rect l="l" t="t" r="r" b="b"/>
              <a:pathLst>
                <a:path w="3691" h="3875" extrusionOk="0">
                  <a:moveTo>
                    <a:pt x="3553" y="0"/>
                  </a:moveTo>
                  <a:lnTo>
                    <a:pt x="0" y="1904"/>
                  </a:lnTo>
                  <a:lnTo>
                    <a:pt x="255" y="3612"/>
                  </a:lnTo>
                  <a:cubicBezTo>
                    <a:pt x="906" y="3812"/>
                    <a:pt x="1588" y="3874"/>
                    <a:pt x="2201" y="3874"/>
                  </a:cubicBezTo>
                  <a:cubicBezTo>
                    <a:pt x="2790" y="3874"/>
                    <a:pt x="3315" y="3817"/>
                    <a:pt x="3690" y="3769"/>
                  </a:cubicBezTo>
                  <a:cubicBezTo>
                    <a:pt x="3631" y="2218"/>
                    <a:pt x="3553" y="0"/>
                    <a:pt x="3553"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1"/>
            <p:cNvSpPr/>
            <p:nvPr/>
          </p:nvSpPr>
          <p:spPr>
            <a:xfrm>
              <a:off x="2176370" y="2382674"/>
              <a:ext cx="342377" cy="312377"/>
            </a:xfrm>
            <a:custGeom>
              <a:avLst/>
              <a:gdLst/>
              <a:ahLst/>
              <a:cxnLst/>
              <a:rect l="l" t="t" r="r" b="b"/>
              <a:pathLst>
                <a:path w="11424" h="10423" extrusionOk="0">
                  <a:moveTo>
                    <a:pt x="6366" y="0"/>
                  </a:moveTo>
                  <a:cubicBezTo>
                    <a:pt x="4844" y="0"/>
                    <a:pt x="3157" y="942"/>
                    <a:pt x="1865" y="3825"/>
                  </a:cubicBezTo>
                  <a:cubicBezTo>
                    <a:pt x="0" y="8006"/>
                    <a:pt x="2297" y="9596"/>
                    <a:pt x="3200" y="9988"/>
                  </a:cubicBezTo>
                  <a:cubicBezTo>
                    <a:pt x="3531" y="10142"/>
                    <a:pt x="4210" y="10423"/>
                    <a:pt x="5054" y="10423"/>
                  </a:cubicBezTo>
                  <a:cubicBezTo>
                    <a:pt x="6255" y="10423"/>
                    <a:pt x="7789" y="9853"/>
                    <a:pt x="9127" y="7535"/>
                  </a:cubicBezTo>
                  <a:cubicBezTo>
                    <a:pt x="11424" y="3589"/>
                    <a:pt x="10069" y="1411"/>
                    <a:pt x="8244" y="469"/>
                  </a:cubicBezTo>
                  <a:cubicBezTo>
                    <a:pt x="7683" y="185"/>
                    <a:pt x="7041" y="0"/>
                    <a:pt x="6366"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1"/>
            <p:cNvSpPr/>
            <p:nvPr/>
          </p:nvSpPr>
          <p:spPr>
            <a:xfrm>
              <a:off x="2248117" y="2474232"/>
              <a:ext cx="27692" cy="13786"/>
            </a:xfrm>
            <a:custGeom>
              <a:avLst/>
              <a:gdLst/>
              <a:ahLst/>
              <a:cxnLst/>
              <a:rect l="l" t="t" r="r" b="b"/>
              <a:pathLst>
                <a:path w="924" h="460" extrusionOk="0">
                  <a:moveTo>
                    <a:pt x="476" y="1"/>
                  </a:moveTo>
                  <a:cubicBezTo>
                    <a:pt x="353" y="1"/>
                    <a:pt x="221" y="54"/>
                    <a:pt x="119" y="122"/>
                  </a:cubicBezTo>
                  <a:cubicBezTo>
                    <a:pt x="1" y="220"/>
                    <a:pt x="60" y="417"/>
                    <a:pt x="217" y="436"/>
                  </a:cubicBezTo>
                  <a:cubicBezTo>
                    <a:pt x="315" y="456"/>
                    <a:pt x="413" y="456"/>
                    <a:pt x="531" y="456"/>
                  </a:cubicBezTo>
                  <a:cubicBezTo>
                    <a:pt x="578" y="456"/>
                    <a:pt x="622" y="459"/>
                    <a:pt x="664" y="459"/>
                  </a:cubicBezTo>
                  <a:cubicBezTo>
                    <a:pt x="727" y="459"/>
                    <a:pt x="786" y="452"/>
                    <a:pt x="845" y="417"/>
                  </a:cubicBezTo>
                  <a:cubicBezTo>
                    <a:pt x="904" y="377"/>
                    <a:pt x="923" y="279"/>
                    <a:pt x="904" y="220"/>
                  </a:cubicBezTo>
                  <a:cubicBezTo>
                    <a:pt x="825" y="63"/>
                    <a:pt x="688" y="44"/>
                    <a:pt x="531" y="5"/>
                  </a:cubicBezTo>
                  <a:cubicBezTo>
                    <a:pt x="513" y="2"/>
                    <a:pt x="494" y="1"/>
                    <a:pt x="4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1"/>
            <p:cNvSpPr/>
            <p:nvPr/>
          </p:nvSpPr>
          <p:spPr>
            <a:xfrm>
              <a:off x="2327536" y="2507348"/>
              <a:ext cx="21219" cy="21848"/>
            </a:xfrm>
            <a:custGeom>
              <a:avLst/>
              <a:gdLst/>
              <a:ahLst/>
              <a:cxnLst/>
              <a:rect l="l" t="t" r="r" b="b"/>
              <a:pathLst>
                <a:path w="708" h="729" extrusionOk="0">
                  <a:moveTo>
                    <a:pt x="204" y="1"/>
                  </a:moveTo>
                  <a:cubicBezTo>
                    <a:pt x="176" y="1"/>
                    <a:pt x="147" y="6"/>
                    <a:pt x="118" y="18"/>
                  </a:cubicBezTo>
                  <a:cubicBezTo>
                    <a:pt x="40" y="38"/>
                    <a:pt x="1" y="116"/>
                    <a:pt x="1" y="195"/>
                  </a:cubicBezTo>
                  <a:cubicBezTo>
                    <a:pt x="20" y="313"/>
                    <a:pt x="99" y="352"/>
                    <a:pt x="158" y="450"/>
                  </a:cubicBezTo>
                  <a:lnTo>
                    <a:pt x="393" y="686"/>
                  </a:lnTo>
                  <a:cubicBezTo>
                    <a:pt x="429" y="715"/>
                    <a:pt x="470" y="729"/>
                    <a:pt x="511" y="729"/>
                  </a:cubicBezTo>
                  <a:cubicBezTo>
                    <a:pt x="604" y="729"/>
                    <a:pt x="694" y="658"/>
                    <a:pt x="707" y="548"/>
                  </a:cubicBezTo>
                  <a:cubicBezTo>
                    <a:pt x="688" y="391"/>
                    <a:pt x="629" y="293"/>
                    <a:pt x="511" y="156"/>
                  </a:cubicBezTo>
                  <a:cubicBezTo>
                    <a:pt x="418" y="78"/>
                    <a:pt x="312" y="1"/>
                    <a:pt x="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1"/>
            <p:cNvSpPr/>
            <p:nvPr/>
          </p:nvSpPr>
          <p:spPr>
            <a:xfrm>
              <a:off x="2305179" y="2537887"/>
              <a:ext cx="8871" cy="26493"/>
            </a:xfrm>
            <a:custGeom>
              <a:avLst/>
              <a:gdLst/>
              <a:ahLst/>
              <a:cxnLst/>
              <a:rect l="l" t="t" r="r" b="b"/>
              <a:pathLst>
                <a:path w="296" h="884" extrusionOk="0">
                  <a:moveTo>
                    <a:pt x="276" y="0"/>
                  </a:moveTo>
                  <a:cubicBezTo>
                    <a:pt x="118" y="256"/>
                    <a:pt x="1" y="707"/>
                    <a:pt x="276" y="884"/>
                  </a:cubicBezTo>
                  <a:lnTo>
                    <a:pt x="276" y="864"/>
                  </a:lnTo>
                  <a:cubicBezTo>
                    <a:pt x="60" y="668"/>
                    <a:pt x="158" y="314"/>
                    <a:pt x="276" y="20"/>
                  </a:cubicBezTo>
                  <a:cubicBezTo>
                    <a:pt x="295" y="20"/>
                    <a:pt x="276" y="0"/>
                    <a:pt x="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1"/>
            <p:cNvSpPr/>
            <p:nvPr/>
          </p:nvSpPr>
          <p:spPr>
            <a:xfrm>
              <a:off x="2303621" y="2531114"/>
              <a:ext cx="35335" cy="29550"/>
            </a:xfrm>
            <a:custGeom>
              <a:avLst/>
              <a:gdLst/>
              <a:ahLst/>
              <a:cxnLst/>
              <a:rect l="l" t="t" r="r" b="b"/>
              <a:pathLst>
                <a:path w="1179" h="986" extrusionOk="0">
                  <a:moveTo>
                    <a:pt x="649" y="0"/>
                  </a:moveTo>
                  <a:cubicBezTo>
                    <a:pt x="271" y="0"/>
                    <a:pt x="1" y="843"/>
                    <a:pt x="426" y="972"/>
                  </a:cubicBezTo>
                  <a:cubicBezTo>
                    <a:pt x="454" y="981"/>
                    <a:pt x="483" y="986"/>
                    <a:pt x="510" y="986"/>
                  </a:cubicBezTo>
                  <a:cubicBezTo>
                    <a:pt x="901" y="986"/>
                    <a:pt x="1178" y="139"/>
                    <a:pt x="720" y="10"/>
                  </a:cubicBezTo>
                  <a:cubicBezTo>
                    <a:pt x="696" y="4"/>
                    <a:pt x="672"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1"/>
            <p:cNvSpPr/>
            <p:nvPr/>
          </p:nvSpPr>
          <p:spPr>
            <a:xfrm>
              <a:off x="2328136" y="2534711"/>
              <a:ext cx="20020" cy="14565"/>
            </a:xfrm>
            <a:custGeom>
              <a:avLst/>
              <a:gdLst/>
              <a:ahLst/>
              <a:cxnLst/>
              <a:rect l="l" t="t" r="r" b="b"/>
              <a:pathLst>
                <a:path w="668" h="486" extrusionOk="0">
                  <a:moveTo>
                    <a:pt x="46" y="0"/>
                  </a:moveTo>
                  <a:cubicBezTo>
                    <a:pt x="22" y="0"/>
                    <a:pt x="6" y="14"/>
                    <a:pt x="20" y="28"/>
                  </a:cubicBezTo>
                  <a:cubicBezTo>
                    <a:pt x="0" y="224"/>
                    <a:pt x="59" y="420"/>
                    <a:pt x="275" y="479"/>
                  </a:cubicBezTo>
                  <a:cubicBezTo>
                    <a:pt x="296" y="483"/>
                    <a:pt x="316" y="485"/>
                    <a:pt x="335" y="485"/>
                  </a:cubicBezTo>
                  <a:cubicBezTo>
                    <a:pt x="499" y="485"/>
                    <a:pt x="615" y="343"/>
                    <a:pt x="668" y="185"/>
                  </a:cubicBezTo>
                  <a:cubicBezTo>
                    <a:pt x="668" y="165"/>
                    <a:pt x="628" y="165"/>
                    <a:pt x="628" y="165"/>
                  </a:cubicBezTo>
                  <a:cubicBezTo>
                    <a:pt x="549" y="213"/>
                    <a:pt x="456" y="274"/>
                    <a:pt x="361" y="274"/>
                  </a:cubicBezTo>
                  <a:cubicBezTo>
                    <a:pt x="339" y="274"/>
                    <a:pt x="317" y="271"/>
                    <a:pt x="295" y="263"/>
                  </a:cubicBezTo>
                  <a:cubicBezTo>
                    <a:pt x="196" y="205"/>
                    <a:pt x="138" y="87"/>
                    <a:pt x="79" y="8"/>
                  </a:cubicBezTo>
                  <a:cubicBezTo>
                    <a:pt x="67" y="2"/>
                    <a:pt x="56" y="0"/>
                    <a:pt x="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1"/>
            <p:cNvSpPr/>
            <p:nvPr/>
          </p:nvSpPr>
          <p:spPr>
            <a:xfrm>
              <a:off x="2248716" y="2519066"/>
              <a:ext cx="17682" cy="20200"/>
            </a:xfrm>
            <a:custGeom>
              <a:avLst/>
              <a:gdLst/>
              <a:ahLst/>
              <a:cxnLst/>
              <a:rect l="l" t="t" r="r" b="b"/>
              <a:pathLst>
                <a:path w="590" h="674" extrusionOk="0">
                  <a:moveTo>
                    <a:pt x="589" y="0"/>
                  </a:moveTo>
                  <a:cubicBezTo>
                    <a:pt x="589" y="0"/>
                    <a:pt x="570" y="0"/>
                    <a:pt x="570" y="20"/>
                  </a:cubicBezTo>
                  <a:cubicBezTo>
                    <a:pt x="471" y="314"/>
                    <a:pt x="314" y="628"/>
                    <a:pt x="20" y="648"/>
                  </a:cubicBezTo>
                  <a:cubicBezTo>
                    <a:pt x="20" y="648"/>
                    <a:pt x="0" y="668"/>
                    <a:pt x="20" y="668"/>
                  </a:cubicBezTo>
                  <a:cubicBezTo>
                    <a:pt x="40" y="671"/>
                    <a:pt x="59" y="673"/>
                    <a:pt x="78" y="673"/>
                  </a:cubicBezTo>
                  <a:cubicBezTo>
                    <a:pt x="358" y="673"/>
                    <a:pt x="534" y="276"/>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1"/>
            <p:cNvSpPr/>
            <p:nvPr/>
          </p:nvSpPr>
          <p:spPr>
            <a:xfrm>
              <a:off x="2238197" y="2506329"/>
              <a:ext cx="33656" cy="29311"/>
            </a:xfrm>
            <a:custGeom>
              <a:avLst/>
              <a:gdLst/>
              <a:ahLst/>
              <a:cxnLst/>
              <a:rect l="l" t="t" r="r" b="b"/>
              <a:pathLst>
                <a:path w="1123" h="978" extrusionOk="0">
                  <a:moveTo>
                    <a:pt x="625" y="1"/>
                  </a:moveTo>
                  <a:cubicBezTo>
                    <a:pt x="232" y="1"/>
                    <a:pt x="1" y="779"/>
                    <a:pt x="371" y="955"/>
                  </a:cubicBezTo>
                  <a:cubicBezTo>
                    <a:pt x="406" y="970"/>
                    <a:pt x="441" y="977"/>
                    <a:pt x="475" y="977"/>
                  </a:cubicBezTo>
                  <a:cubicBezTo>
                    <a:pt x="841" y="977"/>
                    <a:pt x="1123" y="176"/>
                    <a:pt x="764" y="33"/>
                  </a:cubicBezTo>
                  <a:cubicBezTo>
                    <a:pt x="716" y="11"/>
                    <a:pt x="669" y="1"/>
                    <a:pt x="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1"/>
            <p:cNvSpPr/>
            <p:nvPr/>
          </p:nvSpPr>
          <p:spPr>
            <a:xfrm>
              <a:off x="2237538" y="2498807"/>
              <a:ext cx="18252" cy="16064"/>
            </a:xfrm>
            <a:custGeom>
              <a:avLst/>
              <a:gdLst/>
              <a:ahLst/>
              <a:cxnLst/>
              <a:rect l="l" t="t" r="r" b="b"/>
              <a:pathLst>
                <a:path w="609" h="536" extrusionOk="0">
                  <a:moveTo>
                    <a:pt x="94" y="0"/>
                  </a:moveTo>
                  <a:cubicBezTo>
                    <a:pt x="88" y="0"/>
                    <a:pt x="79" y="9"/>
                    <a:pt x="79" y="9"/>
                  </a:cubicBezTo>
                  <a:cubicBezTo>
                    <a:pt x="0" y="186"/>
                    <a:pt x="0" y="401"/>
                    <a:pt x="158" y="500"/>
                  </a:cubicBezTo>
                  <a:cubicBezTo>
                    <a:pt x="192" y="525"/>
                    <a:pt x="230" y="536"/>
                    <a:pt x="268" y="536"/>
                  </a:cubicBezTo>
                  <a:cubicBezTo>
                    <a:pt x="381" y="536"/>
                    <a:pt x="501" y="440"/>
                    <a:pt x="589" y="323"/>
                  </a:cubicBezTo>
                  <a:cubicBezTo>
                    <a:pt x="609" y="303"/>
                    <a:pt x="609" y="244"/>
                    <a:pt x="570" y="244"/>
                  </a:cubicBezTo>
                  <a:cubicBezTo>
                    <a:pt x="490" y="277"/>
                    <a:pt x="409" y="309"/>
                    <a:pt x="329" y="309"/>
                  </a:cubicBezTo>
                  <a:cubicBezTo>
                    <a:pt x="311" y="309"/>
                    <a:pt x="293" y="307"/>
                    <a:pt x="275" y="303"/>
                  </a:cubicBezTo>
                  <a:cubicBezTo>
                    <a:pt x="177" y="284"/>
                    <a:pt x="118" y="127"/>
                    <a:pt x="99" y="9"/>
                  </a:cubicBezTo>
                  <a:cubicBezTo>
                    <a:pt x="99" y="2"/>
                    <a:pt x="96"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1"/>
            <p:cNvSpPr/>
            <p:nvPr/>
          </p:nvSpPr>
          <p:spPr>
            <a:xfrm>
              <a:off x="2270474" y="2613771"/>
              <a:ext cx="19451" cy="8332"/>
            </a:xfrm>
            <a:custGeom>
              <a:avLst/>
              <a:gdLst/>
              <a:ahLst/>
              <a:cxnLst/>
              <a:rect l="l" t="t" r="r" b="b"/>
              <a:pathLst>
                <a:path w="649" h="278" extrusionOk="0">
                  <a:moveTo>
                    <a:pt x="1" y="0"/>
                  </a:moveTo>
                  <a:cubicBezTo>
                    <a:pt x="60" y="138"/>
                    <a:pt x="197" y="236"/>
                    <a:pt x="334" y="275"/>
                  </a:cubicBezTo>
                  <a:cubicBezTo>
                    <a:pt x="346" y="277"/>
                    <a:pt x="358" y="278"/>
                    <a:pt x="369" y="278"/>
                  </a:cubicBezTo>
                  <a:cubicBezTo>
                    <a:pt x="489" y="278"/>
                    <a:pt x="577" y="187"/>
                    <a:pt x="648" y="79"/>
                  </a:cubicBezTo>
                  <a:lnTo>
                    <a:pt x="629" y="79"/>
                  </a:lnTo>
                  <a:cubicBezTo>
                    <a:pt x="541" y="114"/>
                    <a:pt x="454" y="180"/>
                    <a:pt x="366" y="180"/>
                  </a:cubicBezTo>
                  <a:cubicBezTo>
                    <a:pt x="356" y="180"/>
                    <a:pt x="345" y="179"/>
                    <a:pt x="334" y="177"/>
                  </a:cubicBezTo>
                  <a:cubicBezTo>
                    <a:pt x="236" y="138"/>
                    <a:pt x="99" y="79"/>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1"/>
            <p:cNvSpPr/>
            <p:nvPr/>
          </p:nvSpPr>
          <p:spPr>
            <a:xfrm>
              <a:off x="2245779" y="2484691"/>
              <a:ext cx="51039" cy="109930"/>
            </a:xfrm>
            <a:custGeom>
              <a:avLst/>
              <a:gdLst/>
              <a:ahLst/>
              <a:cxnLst/>
              <a:rect l="l" t="t" r="r" b="b"/>
              <a:pathLst>
                <a:path w="1703" h="3668" extrusionOk="0">
                  <a:moveTo>
                    <a:pt x="1662" y="1"/>
                  </a:moveTo>
                  <a:cubicBezTo>
                    <a:pt x="1652" y="1"/>
                    <a:pt x="1641" y="3"/>
                    <a:pt x="1629" y="9"/>
                  </a:cubicBezTo>
                  <a:cubicBezTo>
                    <a:pt x="982" y="814"/>
                    <a:pt x="452" y="1795"/>
                    <a:pt x="0" y="2718"/>
                  </a:cubicBezTo>
                  <a:cubicBezTo>
                    <a:pt x="0" y="2835"/>
                    <a:pt x="471" y="2835"/>
                    <a:pt x="569" y="2835"/>
                  </a:cubicBezTo>
                  <a:cubicBezTo>
                    <a:pt x="569" y="2835"/>
                    <a:pt x="334" y="3247"/>
                    <a:pt x="275" y="3444"/>
                  </a:cubicBezTo>
                  <a:cubicBezTo>
                    <a:pt x="275" y="3463"/>
                    <a:pt x="314" y="3503"/>
                    <a:pt x="373" y="3522"/>
                  </a:cubicBezTo>
                  <a:cubicBezTo>
                    <a:pt x="536" y="3618"/>
                    <a:pt x="718" y="3667"/>
                    <a:pt x="900" y="3667"/>
                  </a:cubicBezTo>
                  <a:cubicBezTo>
                    <a:pt x="1091" y="3667"/>
                    <a:pt x="1282" y="3613"/>
                    <a:pt x="1453" y="3503"/>
                  </a:cubicBezTo>
                  <a:cubicBezTo>
                    <a:pt x="1472" y="3463"/>
                    <a:pt x="1453" y="3444"/>
                    <a:pt x="1413" y="3444"/>
                  </a:cubicBezTo>
                  <a:cubicBezTo>
                    <a:pt x="1288" y="3481"/>
                    <a:pt x="1164" y="3498"/>
                    <a:pt x="1042" y="3498"/>
                  </a:cubicBezTo>
                  <a:cubicBezTo>
                    <a:pt x="840" y="3498"/>
                    <a:pt x="640" y="3451"/>
                    <a:pt x="432" y="3365"/>
                  </a:cubicBezTo>
                  <a:cubicBezTo>
                    <a:pt x="432" y="3306"/>
                    <a:pt x="825" y="2678"/>
                    <a:pt x="805" y="2659"/>
                  </a:cubicBezTo>
                  <a:cubicBezTo>
                    <a:pt x="707" y="2619"/>
                    <a:pt x="432" y="2619"/>
                    <a:pt x="295" y="2580"/>
                  </a:cubicBezTo>
                  <a:cubicBezTo>
                    <a:pt x="707" y="1697"/>
                    <a:pt x="1296" y="892"/>
                    <a:pt x="1688" y="28"/>
                  </a:cubicBezTo>
                  <a:cubicBezTo>
                    <a:pt x="1702" y="15"/>
                    <a:pt x="1687" y="1"/>
                    <a:pt x="1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1"/>
            <p:cNvSpPr/>
            <p:nvPr/>
          </p:nvSpPr>
          <p:spPr>
            <a:xfrm>
              <a:off x="2261663" y="2588477"/>
              <a:ext cx="29431" cy="20080"/>
            </a:xfrm>
            <a:custGeom>
              <a:avLst/>
              <a:gdLst/>
              <a:ahLst/>
              <a:cxnLst/>
              <a:rect l="l" t="t" r="r" b="b"/>
              <a:pathLst>
                <a:path w="982" h="670" extrusionOk="0">
                  <a:moveTo>
                    <a:pt x="962" y="0"/>
                  </a:moveTo>
                  <a:cubicBezTo>
                    <a:pt x="962" y="0"/>
                    <a:pt x="742" y="101"/>
                    <a:pt x="423" y="101"/>
                  </a:cubicBezTo>
                  <a:cubicBezTo>
                    <a:pt x="295" y="101"/>
                    <a:pt x="152" y="85"/>
                    <a:pt x="0" y="40"/>
                  </a:cubicBezTo>
                  <a:lnTo>
                    <a:pt x="0" y="40"/>
                  </a:lnTo>
                  <a:cubicBezTo>
                    <a:pt x="0" y="40"/>
                    <a:pt x="98" y="354"/>
                    <a:pt x="334" y="550"/>
                  </a:cubicBezTo>
                  <a:cubicBezTo>
                    <a:pt x="393" y="628"/>
                    <a:pt x="491" y="668"/>
                    <a:pt x="628" y="668"/>
                  </a:cubicBezTo>
                  <a:cubicBezTo>
                    <a:pt x="639" y="669"/>
                    <a:pt x="650" y="669"/>
                    <a:pt x="660" y="669"/>
                  </a:cubicBezTo>
                  <a:cubicBezTo>
                    <a:pt x="871" y="669"/>
                    <a:pt x="943" y="482"/>
                    <a:pt x="962" y="295"/>
                  </a:cubicBezTo>
                  <a:cubicBezTo>
                    <a:pt x="982" y="157"/>
                    <a:pt x="962" y="0"/>
                    <a:pt x="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1"/>
            <p:cNvSpPr/>
            <p:nvPr/>
          </p:nvSpPr>
          <p:spPr>
            <a:xfrm>
              <a:off x="2270474" y="2597018"/>
              <a:ext cx="19451" cy="11538"/>
            </a:xfrm>
            <a:custGeom>
              <a:avLst/>
              <a:gdLst/>
              <a:ahLst/>
              <a:cxnLst/>
              <a:rect l="l" t="t" r="r" b="b"/>
              <a:pathLst>
                <a:path w="649" h="385" extrusionOk="0">
                  <a:moveTo>
                    <a:pt x="520" y="0"/>
                  </a:moveTo>
                  <a:cubicBezTo>
                    <a:pt x="302" y="0"/>
                    <a:pt x="83" y="85"/>
                    <a:pt x="1" y="265"/>
                  </a:cubicBezTo>
                  <a:cubicBezTo>
                    <a:pt x="79" y="343"/>
                    <a:pt x="177" y="383"/>
                    <a:pt x="295" y="383"/>
                  </a:cubicBezTo>
                  <a:cubicBezTo>
                    <a:pt x="307" y="384"/>
                    <a:pt x="318" y="384"/>
                    <a:pt x="330" y="384"/>
                  </a:cubicBezTo>
                  <a:cubicBezTo>
                    <a:pt x="557" y="384"/>
                    <a:pt x="630" y="197"/>
                    <a:pt x="648" y="10"/>
                  </a:cubicBezTo>
                  <a:cubicBezTo>
                    <a:pt x="606" y="3"/>
                    <a:pt x="563" y="0"/>
                    <a:pt x="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1"/>
            <p:cNvSpPr/>
            <p:nvPr/>
          </p:nvSpPr>
          <p:spPr>
            <a:xfrm>
              <a:off x="2248117" y="2370206"/>
              <a:ext cx="279470" cy="244765"/>
            </a:xfrm>
            <a:custGeom>
              <a:avLst/>
              <a:gdLst/>
              <a:ahLst/>
              <a:cxnLst/>
              <a:rect l="l" t="t" r="r" b="b"/>
              <a:pathLst>
                <a:path w="9325" h="8167" extrusionOk="0">
                  <a:moveTo>
                    <a:pt x="3509" y="0"/>
                  </a:moveTo>
                  <a:cubicBezTo>
                    <a:pt x="2995" y="0"/>
                    <a:pt x="2340" y="139"/>
                    <a:pt x="1669" y="649"/>
                  </a:cubicBezTo>
                  <a:cubicBezTo>
                    <a:pt x="452" y="1552"/>
                    <a:pt x="1" y="3260"/>
                    <a:pt x="1" y="3260"/>
                  </a:cubicBezTo>
                  <a:cubicBezTo>
                    <a:pt x="217" y="3004"/>
                    <a:pt x="550" y="2474"/>
                    <a:pt x="1708" y="1827"/>
                  </a:cubicBezTo>
                  <a:cubicBezTo>
                    <a:pt x="1708" y="1827"/>
                    <a:pt x="1983" y="4202"/>
                    <a:pt x="4633" y="5497"/>
                  </a:cubicBezTo>
                  <a:cubicBezTo>
                    <a:pt x="4574" y="5124"/>
                    <a:pt x="4554" y="4418"/>
                    <a:pt x="4554" y="4320"/>
                  </a:cubicBezTo>
                  <a:lnTo>
                    <a:pt x="4554" y="4320"/>
                  </a:lnTo>
                  <a:cubicBezTo>
                    <a:pt x="4574" y="4418"/>
                    <a:pt x="4967" y="5556"/>
                    <a:pt x="6046" y="6400"/>
                  </a:cubicBezTo>
                  <a:cubicBezTo>
                    <a:pt x="6046" y="6400"/>
                    <a:pt x="5811" y="7440"/>
                    <a:pt x="6674" y="8167"/>
                  </a:cubicBezTo>
                  <a:cubicBezTo>
                    <a:pt x="6674" y="8167"/>
                    <a:pt x="9324" y="4928"/>
                    <a:pt x="8068" y="2455"/>
                  </a:cubicBezTo>
                  <a:cubicBezTo>
                    <a:pt x="6929" y="234"/>
                    <a:pt x="4689" y="198"/>
                    <a:pt x="4542" y="198"/>
                  </a:cubicBezTo>
                  <a:cubicBezTo>
                    <a:pt x="4537" y="198"/>
                    <a:pt x="4535" y="198"/>
                    <a:pt x="4535" y="198"/>
                  </a:cubicBezTo>
                  <a:cubicBezTo>
                    <a:pt x="4535" y="198"/>
                    <a:pt x="4122" y="0"/>
                    <a:pt x="35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1"/>
            <p:cNvSpPr/>
            <p:nvPr/>
          </p:nvSpPr>
          <p:spPr>
            <a:xfrm>
              <a:off x="2407525" y="2590365"/>
              <a:ext cx="90629" cy="73456"/>
            </a:xfrm>
            <a:custGeom>
              <a:avLst/>
              <a:gdLst/>
              <a:ahLst/>
              <a:cxnLst/>
              <a:rect l="l" t="t" r="r" b="b"/>
              <a:pathLst>
                <a:path w="3024" h="2451" extrusionOk="0">
                  <a:moveTo>
                    <a:pt x="2087" y="0"/>
                  </a:moveTo>
                  <a:cubicBezTo>
                    <a:pt x="1462" y="0"/>
                    <a:pt x="609" y="624"/>
                    <a:pt x="609" y="624"/>
                  </a:cubicBezTo>
                  <a:lnTo>
                    <a:pt x="1" y="1704"/>
                  </a:lnTo>
                  <a:cubicBezTo>
                    <a:pt x="1" y="1704"/>
                    <a:pt x="20" y="2450"/>
                    <a:pt x="795" y="2450"/>
                  </a:cubicBezTo>
                  <a:cubicBezTo>
                    <a:pt x="805" y="2450"/>
                    <a:pt x="815" y="2450"/>
                    <a:pt x="825" y="2450"/>
                  </a:cubicBezTo>
                  <a:cubicBezTo>
                    <a:pt x="1650" y="2430"/>
                    <a:pt x="3024" y="703"/>
                    <a:pt x="2533" y="173"/>
                  </a:cubicBezTo>
                  <a:cubicBezTo>
                    <a:pt x="2417" y="49"/>
                    <a:pt x="2261" y="0"/>
                    <a:pt x="2087"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1"/>
            <p:cNvSpPr/>
            <p:nvPr/>
          </p:nvSpPr>
          <p:spPr>
            <a:xfrm>
              <a:off x="2418015" y="2608407"/>
              <a:ext cx="52507" cy="38991"/>
            </a:xfrm>
            <a:custGeom>
              <a:avLst/>
              <a:gdLst/>
              <a:ahLst/>
              <a:cxnLst/>
              <a:rect l="l" t="t" r="r" b="b"/>
              <a:pathLst>
                <a:path w="1752" h="1301" extrusionOk="0">
                  <a:moveTo>
                    <a:pt x="1551" y="1"/>
                  </a:moveTo>
                  <a:cubicBezTo>
                    <a:pt x="899" y="1"/>
                    <a:pt x="221" y="652"/>
                    <a:pt x="44" y="1239"/>
                  </a:cubicBezTo>
                  <a:cubicBezTo>
                    <a:pt x="0" y="1254"/>
                    <a:pt x="31" y="1300"/>
                    <a:pt x="74" y="1300"/>
                  </a:cubicBezTo>
                  <a:cubicBezTo>
                    <a:pt x="90" y="1300"/>
                    <a:pt x="107" y="1294"/>
                    <a:pt x="122" y="1279"/>
                  </a:cubicBezTo>
                  <a:cubicBezTo>
                    <a:pt x="220" y="1161"/>
                    <a:pt x="338" y="1043"/>
                    <a:pt x="475" y="965"/>
                  </a:cubicBezTo>
                  <a:cubicBezTo>
                    <a:pt x="569" y="918"/>
                    <a:pt x="654" y="893"/>
                    <a:pt x="738" y="893"/>
                  </a:cubicBezTo>
                  <a:cubicBezTo>
                    <a:pt x="830" y="893"/>
                    <a:pt x="922" y="923"/>
                    <a:pt x="1025" y="984"/>
                  </a:cubicBezTo>
                  <a:cubicBezTo>
                    <a:pt x="1045" y="984"/>
                    <a:pt x="1045" y="984"/>
                    <a:pt x="1045" y="965"/>
                  </a:cubicBezTo>
                  <a:cubicBezTo>
                    <a:pt x="941" y="820"/>
                    <a:pt x="833" y="768"/>
                    <a:pt x="722" y="768"/>
                  </a:cubicBezTo>
                  <a:cubicBezTo>
                    <a:pt x="621" y="768"/>
                    <a:pt x="519" y="811"/>
                    <a:pt x="416" y="866"/>
                  </a:cubicBezTo>
                  <a:cubicBezTo>
                    <a:pt x="750" y="454"/>
                    <a:pt x="1162" y="81"/>
                    <a:pt x="1751" y="22"/>
                  </a:cubicBezTo>
                  <a:cubicBezTo>
                    <a:pt x="1685" y="8"/>
                    <a:pt x="1618" y="1"/>
                    <a:pt x="1551"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1"/>
            <p:cNvSpPr/>
            <p:nvPr/>
          </p:nvSpPr>
          <p:spPr>
            <a:xfrm>
              <a:off x="1872058" y="2502253"/>
              <a:ext cx="355504" cy="141548"/>
            </a:xfrm>
            <a:custGeom>
              <a:avLst/>
              <a:gdLst/>
              <a:ahLst/>
              <a:cxnLst/>
              <a:rect l="l" t="t" r="r" b="b"/>
              <a:pathLst>
                <a:path w="11862" h="4723" extrusionOk="0">
                  <a:moveTo>
                    <a:pt x="9283" y="0"/>
                  </a:moveTo>
                  <a:cubicBezTo>
                    <a:pt x="9049" y="0"/>
                    <a:pt x="9011" y="477"/>
                    <a:pt x="8957" y="640"/>
                  </a:cubicBezTo>
                  <a:cubicBezTo>
                    <a:pt x="8918" y="836"/>
                    <a:pt x="8388" y="1288"/>
                    <a:pt x="8250" y="1562"/>
                  </a:cubicBezTo>
                  <a:cubicBezTo>
                    <a:pt x="7906" y="1576"/>
                    <a:pt x="7125" y="1642"/>
                    <a:pt x="6364" y="1642"/>
                  </a:cubicBezTo>
                  <a:cubicBezTo>
                    <a:pt x="5996" y="1642"/>
                    <a:pt x="5633" y="1627"/>
                    <a:pt x="5326" y="1582"/>
                  </a:cubicBezTo>
                  <a:cubicBezTo>
                    <a:pt x="4462" y="1464"/>
                    <a:pt x="3167" y="797"/>
                    <a:pt x="1793" y="345"/>
                  </a:cubicBezTo>
                  <a:cubicBezTo>
                    <a:pt x="1664" y="302"/>
                    <a:pt x="1540" y="281"/>
                    <a:pt x="1423" y="281"/>
                  </a:cubicBezTo>
                  <a:cubicBezTo>
                    <a:pt x="486" y="281"/>
                    <a:pt x="0" y="1597"/>
                    <a:pt x="1204" y="2976"/>
                  </a:cubicBezTo>
                  <a:cubicBezTo>
                    <a:pt x="1694" y="3545"/>
                    <a:pt x="2696" y="4507"/>
                    <a:pt x="4501" y="4703"/>
                  </a:cubicBezTo>
                  <a:cubicBezTo>
                    <a:pt x="4635" y="4716"/>
                    <a:pt x="4774" y="4722"/>
                    <a:pt x="4916" y="4722"/>
                  </a:cubicBezTo>
                  <a:cubicBezTo>
                    <a:pt x="6465" y="4722"/>
                    <a:pt x="8437" y="3994"/>
                    <a:pt x="8976" y="3761"/>
                  </a:cubicBezTo>
                  <a:cubicBezTo>
                    <a:pt x="9310" y="3761"/>
                    <a:pt x="9840" y="3643"/>
                    <a:pt x="9938" y="3643"/>
                  </a:cubicBezTo>
                  <a:cubicBezTo>
                    <a:pt x="9987" y="3643"/>
                    <a:pt x="10241" y="3663"/>
                    <a:pt x="10521" y="3663"/>
                  </a:cubicBezTo>
                  <a:cubicBezTo>
                    <a:pt x="10919" y="3663"/>
                    <a:pt x="11371" y="3623"/>
                    <a:pt x="11371" y="3427"/>
                  </a:cubicBezTo>
                  <a:cubicBezTo>
                    <a:pt x="11371" y="3074"/>
                    <a:pt x="10527" y="3093"/>
                    <a:pt x="10507" y="3054"/>
                  </a:cubicBezTo>
                  <a:cubicBezTo>
                    <a:pt x="10488" y="2976"/>
                    <a:pt x="11862" y="2485"/>
                    <a:pt x="11685" y="2190"/>
                  </a:cubicBezTo>
                  <a:cubicBezTo>
                    <a:pt x="11626" y="2151"/>
                    <a:pt x="11567" y="2112"/>
                    <a:pt x="11469" y="2112"/>
                  </a:cubicBezTo>
                  <a:cubicBezTo>
                    <a:pt x="11705" y="1994"/>
                    <a:pt x="11862" y="1896"/>
                    <a:pt x="11803" y="1759"/>
                  </a:cubicBezTo>
                  <a:cubicBezTo>
                    <a:pt x="11757" y="1641"/>
                    <a:pt x="11585" y="1604"/>
                    <a:pt x="11374" y="1604"/>
                  </a:cubicBezTo>
                  <a:cubicBezTo>
                    <a:pt x="11016" y="1604"/>
                    <a:pt x="10546" y="1711"/>
                    <a:pt x="10397" y="1711"/>
                  </a:cubicBezTo>
                  <a:cubicBezTo>
                    <a:pt x="10371" y="1711"/>
                    <a:pt x="10354" y="1708"/>
                    <a:pt x="10350" y="1700"/>
                  </a:cubicBezTo>
                  <a:cubicBezTo>
                    <a:pt x="10311" y="1641"/>
                    <a:pt x="11489" y="1150"/>
                    <a:pt x="11273" y="777"/>
                  </a:cubicBezTo>
                  <a:cubicBezTo>
                    <a:pt x="11229" y="704"/>
                    <a:pt x="11138" y="675"/>
                    <a:pt x="11019" y="675"/>
                  </a:cubicBezTo>
                  <a:cubicBezTo>
                    <a:pt x="10562" y="675"/>
                    <a:pt x="9691" y="1100"/>
                    <a:pt x="9489" y="1100"/>
                  </a:cubicBezTo>
                  <a:cubicBezTo>
                    <a:pt x="9461" y="1100"/>
                    <a:pt x="9446" y="1092"/>
                    <a:pt x="9448" y="1072"/>
                  </a:cubicBezTo>
                  <a:cubicBezTo>
                    <a:pt x="9506" y="895"/>
                    <a:pt x="9644" y="110"/>
                    <a:pt x="9349" y="12"/>
                  </a:cubicBezTo>
                  <a:cubicBezTo>
                    <a:pt x="9326" y="4"/>
                    <a:pt x="9303" y="0"/>
                    <a:pt x="9283" y="0"/>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1"/>
            <p:cNvSpPr/>
            <p:nvPr/>
          </p:nvSpPr>
          <p:spPr>
            <a:xfrm>
              <a:off x="2152244" y="2546129"/>
              <a:ext cx="17682" cy="50469"/>
            </a:xfrm>
            <a:custGeom>
              <a:avLst/>
              <a:gdLst/>
              <a:ahLst/>
              <a:cxnLst/>
              <a:rect l="l" t="t" r="r" b="b"/>
              <a:pathLst>
                <a:path w="590" h="1684" extrusionOk="0">
                  <a:moveTo>
                    <a:pt x="0" y="0"/>
                  </a:moveTo>
                  <a:lnTo>
                    <a:pt x="373" y="805"/>
                  </a:lnTo>
                  <a:cubicBezTo>
                    <a:pt x="471" y="1080"/>
                    <a:pt x="530" y="1374"/>
                    <a:pt x="570" y="1669"/>
                  </a:cubicBezTo>
                  <a:cubicBezTo>
                    <a:pt x="570" y="1678"/>
                    <a:pt x="575" y="1683"/>
                    <a:pt x="579" y="1683"/>
                  </a:cubicBezTo>
                  <a:cubicBezTo>
                    <a:pt x="584" y="1683"/>
                    <a:pt x="589" y="1678"/>
                    <a:pt x="589" y="1669"/>
                  </a:cubicBezTo>
                  <a:cubicBezTo>
                    <a:pt x="570" y="1355"/>
                    <a:pt x="511" y="1080"/>
                    <a:pt x="413" y="785"/>
                  </a:cubicBezTo>
                  <a:cubicBezTo>
                    <a:pt x="314" y="510"/>
                    <a:pt x="177" y="23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1"/>
            <p:cNvSpPr/>
            <p:nvPr/>
          </p:nvSpPr>
          <p:spPr>
            <a:xfrm>
              <a:off x="2185181" y="2565520"/>
              <a:ext cx="31199" cy="10639"/>
            </a:xfrm>
            <a:custGeom>
              <a:avLst/>
              <a:gdLst/>
              <a:ahLst/>
              <a:cxnLst/>
              <a:rect l="l" t="t" r="r" b="b"/>
              <a:pathLst>
                <a:path w="1041" h="355" extrusionOk="0">
                  <a:moveTo>
                    <a:pt x="1041" y="1"/>
                  </a:moveTo>
                  <a:lnTo>
                    <a:pt x="1041" y="1"/>
                  </a:lnTo>
                  <a:cubicBezTo>
                    <a:pt x="962" y="40"/>
                    <a:pt x="884" y="60"/>
                    <a:pt x="786" y="79"/>
                  </a:cubicBezTo>
                  <a:cubicBezTo>
                    <a:pt x="727" y="119"/>
                    <a:pt x="629" y="138"/>
                    <a:pt x="550" y="158"/>
                  </a:cubicBezTo>
                  <a:cubicBezTo>
                    <a:pt x="452" y="217"/>
                    <a:pt x="374" y="236"/>
                    <a:pt x="275" y="256"/>
                  </a:cubicBezTo>
                  <a:cubicBezTo>
                    <a:pt x="177" y="276"/>
                    <a:pt x="99" y="315"/>
                    <a:pt x="40" y="335"/>
                  </a:cubicBezTo>
                  <a:cubicBezTo>
                    <a:pt x="1" y="335"/>
                    <a:pt x="40" y="354"/>
                    <a:pt x="40" y="354"/>
                  </a:cubicBezTo>
                  <a:cubicBezTo>
                    <a:pt x="99" y="335"/>
                    <a:pt x="197" y="315"/>
                    <a:pt x="295" y="276"/>
                  </a:cubicBezTo>
                  <a:cubicBezTo>
                    <a:pt x="374" y="256"/>
                    <a:pt x="472" y="236"/>
                    <a:pt x="550" y="197"/>
                  </a:cubicBezTo>
                  <a:cubicBezTo>
                    <a:pt x="648" y="178"/>
                    <a:pt x="923" y="60"/>
                    <a:pt x="1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1"/>
            <p:cNvSpPr/>
            <p:nvPr/>
          </p:nvSpPr>
          <p:spPr>
            <a:xfrm>
              <a:off x="1879161" y="2507528"/>
              <a:ext cx="104865" cy="121558"/>
            </a:xfrm>
            <a:custGeom>
              <a:avLst/>
              <a:gdLst/>
              <a:ahLst/>
              <a:cxnLst/>
              <a:rect l="l" t="t" r="r" b="b"/>
              <a:pathLst>
                <a:path w="3499" h="4056" extrusionOk="0">
                  <a:moveTo>
                    <a:pt x="1072" y="1"/>
                  </a:moveTo>
                  <a:cubicBezTo>
                    <a:pt x="1" y="1"/>
                    <a:pt x="26" y="1267"/>
                    <a:pt x="476" y="2250"/>
                  </a:cubicBezTo>
                  <a:cubicBezTo>
                    <a:pt x="1026" y="3428"/>
                    <a:pt x="2360" y="4056"/>
                    <a:pt x="2360" y="4056"/>
                  </a:cubicBezTo>
                  <a:lnTo>
                    <a:pt x="3499" y="817"/>
                  </a:lnTo>
                  <a:cubicBezTo>
                    <a:pt x="3499" y="817"/>
                    <a:pt x="3126" y="601"/>
                    <a:pt x="1752" y="130"/>
                  </a:cubicBezTo>
                  <a:cubicBezTo>
                    <a:pt x="1488" y="41"/>
                    <a:pt x="1262" y="1"/>
                    <a:pt x="1072" y="1"/>
                  </a:cubicBezTo>
                  <a:close/>
                </a:path>
              </a:pathLst>
            </a:custGeom>
            <a:solidFill>
              <a:srgbClr val="E8A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1"/>
            <p:cNvSpPr/>
            <p:nvPr/>
          </p:nvSpPr>
          <p:spPr>
            <a:xfrm>
              <a:off x="1936343" y="2531174"/>
              <a:ext cx="32038" cy="86733"/>
            </a:xfrm>
            <a:custGeom>
              <a:avLst/>
              <a:gdLst/>
              <a:ahLst/>
              <a:cxnLst/>
              <a:rect l="l" t="t" r="r" b="b"/>
              <a:pathLst>
                <a:path w="1069" h="2894" extrusionOk="0">
                  <a:moveTo>
                    <a:pt x="1033" y="0"/>
                  </a:moveTo>
                  <a:cubicBezTo>
                    <a:pt x="1027" y="0"/>
                    <a:pt x="1022" y="3"/>
                    <a:pt x="1022" y="8"/>
                  </a:cubicBezTo>
                  <a:cubicBezTo>
                    <a:pt x="845" y="499"/>
                    <a:pt x="629" y="970"/>
                    <a:pt x="452" y="1461"/>
                  </a:cubicBezTo>
                  <a:cubicBezTo>
                    <a:pt x="315" y="1912"/>
                    <a:pt x="138" y="2403"/>
                    <a:pt x="1" y="2894"/>
                  </a:cubicBezTo>
                  <a:cubicBezTo>
                    <a:pt x="217" y="2442"/>
                    <a:pt x="393" y="1971"/>
                    <a:pt x="551" y="1481"/>
                  </a:cubicBezTo>
                  <a:cubicBezTo>
                    <a:pt x="727" y="1009"/>
                    <a:pt x="884" y="519"/>
                    <a:pt x="1041" y="28"/>
                  </a:cubicBezTo>
                  <a:cubicBezTo>
                    <a:pt x="1069" y="14"/>
                    <a:pt x="1048" y="0"/>
                    <a:pt x="1033" y="0"/>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1"/>
            <p:cNvSpPr/>
            <p:nvPr/>
          </p:nvSpPr>
          <p:spPr>
            <a:xfrm>
              <a:off x="1933615" y="2512653"/>
              <a:ext cx="51009" cy="22747"/>
            </a:xfrm>
            <a:custGeom>
              <a:avLst/>
              <a:gdLst/>
              <a:ahLst/>
              <a:cxnLst/>
              <a:rect l="l" t="t" r="r" b="b"/>
              <a:pathLst>
                <a:path w="1702" h="759" extrusionOk="0">
                  <a:moveTo>
                    <a:pt x="9" y="1"/>
                  </a:moveTo>
                  <a:lnTo>
                    <a:pt x="9" y="1"/>
                  </a:lnTo>
                  <a:cubicBezTo>
                    <a:pt x="5" y="1"/>
                    <a:pt x="0" y="18"/>
                    <a:pt x="13" y="18"/>
                  </a:cubicBezTo>
                  <a:cubicBezTo>
                    <a:pt x="13" y="5"/>
                    <a:pt x="11" y="1"/>
                    <a:pt x="9" y="1"/>
                  </a:cubicBezTo>
                  <a:close/>
                  <a:moveTo>
                    <a:pt x="13" y="18"/>
                  </a:moveTo>
                  <a:lnTo>
                    <a:pt x="13" y="18"/>
                  </a:lnTo>
                  <a:cubicBezTo>
                    <a:pt x="308" y="116"/>
                    <a:pt x="583" y="234"/>
                    <a:pt x="877" y="411"/>
                  </a:cubicBezTo>
                  <a:cubicBezTo>
                    <a:pt x="1014" y="450"/>
                    <a:pt x="1132" y="528"/>
                    <a:pt x="1289" y="568"/>
                  </a:cubicBezTo>
                  <a:cubicBezTo>
                    <a:pt x="1368" y="607"/>
                    <a:pt x="1623" y="666"/>
                    <a:pt x="1682" y="705"/>
                  </a:cubicBezTo>
                  <a:cubicBezTo>
                    <a:pt x="1662" y="725"/>
                    <a:pt x="1662" y="725"/>
                    <a:pt x="1662" y="744"/>
                  </a:cubicBezTo>
                  <a:cubicBezTo>
                    <a:pt x="1662" y="754"/>
                    <a:pt x="1667" y="759"/>
                    <a:pt x="1672" y="759"/>
                  </a:cubicBezTo>
                  <a:cubicBezTo>
                    <a:pt x="1677" y="759"/>
                    <a:pt x="1682" y="754"/>
                    <a:pt x="1682" y="744"/>
                  </a:cubicBezTo>
                  <a:cubicBezTo>
                    <a:pt x="1682" y="725"/>
                    <a:pt x="1701" y="666"/>
                    <a:pt x="1701" y="646"/>
                  </a:cubicBezTo>
                  <a:cubicBezTo>
                    <a:pt x="1701" y="646"/>
                    <a:pt x="1427" y="528"/>
                    <a:pt x="1309" y="469"/>
                  </a:cubicBezTo>
                  <a:cubicBezTo>
                    <a:pt x="1171" y="411"/>
                    <a:pt x="1014" y="352"/>
                    <a:pt x="877" y="312"/>
                  </a:cubicBezTo>
                  <a:cubicBezTo>
                    <a:pt x="779" y="273"/>
                    <a:pt x="681" y="234"/>
                    <a:pt x="583" y="214"/>
                  </a:cubicBezTo>
                  <a:cubicBezTo>
                    <a:pt x="543" y="175"/>
                    <a:pt x="504" y="155"/>
                    <a:pt x="445" y="136"/>
                  </a:cubicBezTo>
                  <a:cubicBezTo>
                    <a:pt x="386" y="77"/>
                    <a:pt x="327" y="57"/>
                    <a:pt x="249" y="38"/>
                  </a:cubicBezTo>
                  <a:lnTo>
                    <a:pt x="249" y="38"/>
                  </a:lnTo>
                  <a:cubicBezTo>
                    <a:pt x="327" y="77"/>
                    <a:pt x="386" y="116"/>
                    <a:pt x="426" y="136"/>
                  </a:cubicBezTo>
                  <a:cubicBezTo>
                    <a:pt x="288" y="77"/>
                    <a:pt x="151" y="38"/>
                    <a:pt x="13" y="18"/>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1"/>
            <p:cNvSpPr/>
            <p:nvPr/>
          </p:nvSpPr>
          <p:spPr>
            <a:xfrm>
              <a:off x="1891059" y="2571484"/>
              <a:ext cx="59880" cy="59490"/>
            </a:xfrm>
            <a:custGeom>
              <a:avLst/>
              <a:gdLst/>
              <a:ahLst/>
              <a:cxnLst/>
              <a:rect l="l" t="t" r="r" b="b"/>
              <a:pathLst>
                <a:path w="1998" h="1985" extrusionOk="0">
                  <a:moveTo>
                    <a:pt x="12" y="0"/>
                  </a:moveTo>
                  <a:cubicBezTo>
                    <a:pt x="1" y="0"/>
                    <a:pt x="1" y="18"/>
                    <a:pt x="1" y="18"/>
                  </a:cubicBezTo>
                  <a:cubicBezTo>
                    <a:pt x="79" y="234"/>
                    <a:pt x="177" y="430"/>
                    <a:pt x="295" y="607"/>
                  </a:cubicBezTo>
                  <a:cubicBezTo>
                    <a:pt x="236" y="528"/>
                    <a:pt x="177" y="469"/>
                    <a:pt x="138" y="410"/>
                  </a:cubicBezTo>
                  <a:lnTo>
                    <a:pt x="138" y="410"/>
                  </a:lnTo>
                  <a:cubicBezTo>
                    <a:pt x="177" y="509"/>
                    <a:pt x="236" y="567"/>
                    <a:pt x="295" y="646"/>
                  </a:cubicBezTo>
                  <a:lnTo>
                    <a:pt x="393" y="744"/>
                  </a:lnTo>
                  <a:lnTo>
                    <a:pt x="432" y="764"/>
                  </a:lnTo>
                  <a:cubicBezTo>
                    <a:pt x="550" y="921"/>
                    <a:pt x="668" y="1058"/>
                    <a:pt x="786" y="1195"/>
                  </a:cubicBezTo>
                  <a:cubicBezTo>
                    <a:pt x="1139" y="1529"/>
                    <a:pt x="1532" y="1784"/>
                    <a:pt x="1944" y="1981"/>
                  </a:cubicBezTo>
                  <a:cubicBezTo>
                    <a:pt x="1947" y="1983"/>
                    <a:pt x="1950" y="1985"/>
                    <a:pt x="1953" y="1985"/>
                  </a:cubicBezTo>
                  <a:cubicBezTo>
                    <a:pt x="1973" y="1985"/>
                    <a:pt x="1997" y="1941"/>
                    <a:pt x="1963" y="1941"/>
                  </a:cubicBezTo>
                  <a:cubicBezTo>
                    <a:pt x="1551" y="1745"/>
                    <a:pt x="1178" y="1451"/>
                    <a:pt x="864" y="1137"/>
                  </a:cubicBezTo>
                  <a:cubicBezTo>
                    <a:pt x="531" y="803"/>
                    <a:pt x="256" y="430"/>
                    <a:pt x="40" y="18"/>
                  </a:cubicBezTo>
                  <a:cubicBezTo>
                    <a:pt x="27" y="5"/>
                    <a:pt x="18" y="0"/>
                    <a:pt x="12" y="0"/>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1"/>
            <p:cNvSpPr/>
            <p:nvPr/>
          </p:nvSpPr>
          <p:spPr>
            <a:xfrm>
              <a:off x="1794796" y="2644640"/>
              <a:ext cx="238651" cy="278451"/>
            </a:xfrm>
            <a:custGeom>
              <a:avLst/>
              <a:gdLst/>
              <a:ahLst/>
              <a:cxnLst/>
              <a:rect l="l" t="t" r="r" b="b"/>
              <a:pathLst>
                <a:path w="7963" h="9291" extrusionOk="0">
                  <a:moveTo>
                    <a:pt x="2545" y="1"/>
                  </a:moveTo>
                  <a:cubicBezTo>
                    <a:pt x="1223" y="1"/>
                    <a:pt x="0" y="1193"/>
                    <a:pt x="111" y="2719"/>
                  </a:cubicBezTo>
                  <a:cubicBezTo>
                    <a:pt x="151" y="3308"/>
                    <a:pt x="1682" y="5428"/>
                    <a:pt x="2113" y="6174"/>
                  </a:cubicBezTo>
                  <a:cubicBezTo>
                    <a:pt x="2467" y="6802"/>
                    <a:pt x="3016" y="8078"/>
                    <a:pt x="3016" y="8097"/>
                  </a:cubicBezTo>
                  <a:cubicBezTo>
                    <a:pt x="3075" y="8196"/>
                    <a:pt x="3056" y="9118"/>
                    <a:pt x="3213" y="9275"/>
                  </a:cubicBezTo>
                  <a:cubicBezTo>
                    <a:pt x="3226" y="9286"/>
                    <a:pt x="3265" y="9291"/>
                    <a:pt x="3326" y="9291"/>
                  </a:cubicBezTo>
                  <a:cubicBezTo>
                    <a:pt x="4062" y="9291"/>
                    <a:pt x="7963" y="8561"/>
                    <a:pt x="7963" y="7999"/>
                  </a:cubicBezTo>
                  <a:cubicBezTo>
                    <a:pt x="7923" y="7332"/>
                    <a:pt x="5725" y="7155"/>
                    <a:pt x="5745" y="7038"/>
                  </a:cubicBezTo>
                  <a:cubicBezTo>
                    <a:pt x="5745" y="7038"/>
                    <a:pt x="6118" y="5919"/>
                    <a:pt x="5902" y="4054"/>
                  </a:cubicBezTo>
                  <a:cubicBezTo>
                    <a:pt x="5725" y="2503"/>
                    <a:pt x="5332" y="1797"/>
                    <a:pt x="4155" y="678"/>
                  </a:cubicBezTo>
                  <a:cubicBezTo>
                    <a:pt x="3660" y="206"/>
                    <a:pt x="3094" y="1"/>
                    <a:pt x="2545" y="1"/>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1"/>
            <p:cNvSpPr/>
            <p:nvPr/>
          </p:nvSpPr>
          <p:spPr>
            <a:xfrm>
              <a:off x="1687535" y="2532583"/>
              <a:ext cx="267692" cy="234905"/>
            </a:xfrm>
            <a:custGeom>
              <a:avLst/>
              <a:gdLst/>
              <a:ahLst/>
              <a:cxnLst/>
              <a:rect l="l" t="t" r="r" b="b"/>
              <a:pathLst>
                <a:path w="8932" h="7838" extrusionOk="0">
                  <a:moveTo>
                    <a:pt x="2729" y="1"/>
                  </a:moveTo>
                  <a:cubicBezTo>
                    <a:pt x="2434" y="1"/>
                    <a:pt x="2434" y="433"/>
                    <a:pt x="2375" y="452"/>
                  </a:cubicBezTo>
                  <a:cubicBezTo>
                    <a:pt x="2356" y="491"/>
                    <a:pt x="589" y="1905"/>
                    <a:pt x="295" y="3436"/>
                  </a:cubicBezTo>
                  <a:cubicBezTo>
                    <a:pt x="0" y="4986"/>
                    <a:pt x="2336" y="6772"/>
                    <a:pt x="3847" y="7440"/>
                  </a:cubicBezTo>
                  <a:cubicBezTo>
                    <a:pt x="4346" y="7657"/>
                    <a:pt x="5040" y="7837"/>
                    <a:pt x="5749" y="7837"/>
                  </a:cubicBezTo>
                  <a:cubicBezTo>
                    <a:pt x="7215" y="7837"/>
                    <a:pt x="8742" y="7066"/>
                    <a:pt x="8715" y="4260"/>
                  </a:cubicBezTo>
                  <a:cubicBezTo>
                    <a:pt x="8715" y="4260"/>
                    <a:pt x="8931" y="4221"/>
                    <a:pt x="8931" y="4005"/>
                  </a:cubicBezTo>
                  <a:cubicBezTo>
                    <a:pt x="8931" y="3907"/>
                    <a:pt x="7164" y="3338"/>
                    <a:pt x="5614" y="2336"/>
                  </a:cubicBezTo>
                  <a:cubicBezTo>
                    <a:pt x="3749" y="1139"/>
                    <a:pt x="2866" y="1"/>
                    <a:pt x="2729" y="1"/>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1"/>
            <p:cNvSpPr/>
            <p:nvPr/>
          </p:nvSpPr>
          <p:spPr>
            <a:xfrm>
              <a:off x="1635178" y="2581134"/>
              <a:ext cx="231219" cy="313216"/>
            </a:xfrm>
            <a:custGeom>
              <a:avLst/>
              <a:gdLst/>
              <a:ahLst/>
              <a:cxnLst/>
              <a:rect l="l" t="t" r="r" b="b"/>
              <a:pathLst>
                <a:path w="7715" h="10451" extrusionOk="0">
                  <a:moveTo>
                    <a:pt x="4826" y="1"/>
                  </a:moveTo>
                  <a:cubicBezTo>
                    <a:pt x="4072" y="1"/>
                    <a:pt x="3284" y="352"/>
                    <a:pt x="2650" y="1129"/>
                  </a:cubicBezTo>
                  <a:cubicBezTo>
                    <a:pt x="2042" y="1894"/>
                    <a:pt x="1767" y="3975"/>
                    <a:pt x="1767" y="3975"/>
                  </a:cubicBezTo>
                  <a:cubicBezTo>
                    <a:pt x="1767" y="3975"/>
                    <a:pt x="0" y="6821"/>
                    <a:pt x="275" y="8273"/>
                  </a:cubicBezTo>
                  <a:lnTo>
                    <a:pt x="354" y="8489"/>
                  </a:lnTo>
                  <a:cubicBezTo>
                    <a:pt x="448" y="9198"/>
                    <a:pt x="2743" y="10451"/>
                    <a:pt x="3868" y="10451"/>
                  </a:cubicBezTo>
                  <a:cubicBezTo>
                    <a:pt x="4145" y="10451"/>
                    <a:pt x="4351" y="10375"/>
                    <a:pt x="4436" y="10197"/>
                  </a:cubicBezTo>
                  <a:cubicBezTo>
                    <a:pt x="4593" y="9863"/>
                    <a:pt x="4358" y="9235"/>
                    <a:pt x="3906" y="8627"/>
                  </a:cubicBezTo>
                  <a:cubicBezTo>
                    <a:pt x="4809" y="7802"/>
                    <a:pt x="5555" y="6958"/>
                    <a:pt x="6281" y="5800"/>
                  </a:cubicBezTo>
                  <a:cubicBezTo>
                    <a:pt x="7027" y="4622"/>
                    <a:pt x="7714" y="1953"/>
                    <a:pt x="6674" y="834"/>
                  </a:cubicBezTo>
                  <a:cubicBezTo>
                    <a:pt x="6185" y="298"/>
                    <a:pt x="5520" y="1"/>
                    <a:pt x="4826" y="1"/>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1"/>
            <p:cNvSpPr/>
            <p:nvPr/>
          </p:nvSpPr>
          <p:spPr>
            <a:xfrm>
              <a:off x="1687715" y="2656119"/>
              <a:ext cx="57482" cy="44655"/>
            </a:xfrm>
            <a:custGeom>
              <a:avLst/>
              <a:gdLst/>
              <a:ahLst/>
              <a:cxnLst/>
              <a:rect l="l" t="t" r="r" b="b"/>
              <a:pathLst>
                <a:path w="1918" h="1490" extrusionOk="0">
                  <a:moveTo>
                    <a:pt x="1918" y="1"/>
                  </a:moveTo>
                  <a:cubicBezTo>
                    <a:pt x="1525" y="99"/>
                    <a:pt x="1133" y="295"/>
                    <a:pt x="838" y="531"/>
                  </a:cubicBezTo>
                  <a:cubicBezTo>
                    <a:pt x="681" y="648"/>
                    <a:pt x="505" y="786"/>
                    <a:pt x="387" y="943"/>
                  </a:cubicBezTo>
                  <a:cubicBezTo>
                    <a:pt x="308" y="1021"/>
                    <a:pt x="230" y="1080"/>
                    <a:pt x="191" y="1178"/>
                  </a:cubicBezTo>
                  <a:cubicBezTo>
                    <a:pt x="112" y="1257"/>
                    <a:pt x="73" y="1355"/>
                    <a:pt x="14" y="1453"/>
                  </a:cubicBezTo>
                  <a:cubicBezTo>
                    <a:pt x="0" y="1467"/>
                    <a:pt x="5" y="1490"/>
                    <a:pt x="23" y="1490"/>
                  </a:cubicBezTo>
                  <a:cubicBezTo>
                    <a:pt x="31" y="1490"/>
                    <a:pt x="41" y="1485"/>
                    <a:pt x="53" y="1473"/>
                  </a:cubicBezTo>
                  <a:cubicBezTo>
                    <a:pt x="171" y="1335"/>
                    <a:pt x="308" y="1159"/>
                    <a:pt x="465" y="1021"/>
                  </a:cubicBezTo>
                  <a:cubicBezTo>
                    <a:pt x="583" y="884"/>
                    <a:pt x="720" y="746"/>
                    <a:pt x="878" y="629"/>
                  </a:cubicBezTo>
                  <a:cubicBezTo>
                    <a:pt x="1172" y="354"/>
                    <a:pt x="1506" y="158"/>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1"/>
            <p:cNvSpPr/>
            <p:nvPr/>
          </p:nvSpPr>
          <p:spPr>
            <a:xfrm>
              <a:off x="1769292" y="2449446"/>
              <a:ext cx="221808" cy="200559"/>
            </a:xfrm>
            <a:custGeom>
              <a:avLst/>
              <a:gdLst/>
              <a:ahLst/>
              <a:cxnLst/>
              <a:rect l="l" t="t" r="r" b="b"/>
              <a:pathLst>
                <a:path w="7401" h="6692" extrusionOk="0">
                  <a:moveTo>
                    <a:pt x="4009" y="0"/>
                  </a:moveTo>
                  <a:cubicBezTo>
                    <a:pt x="3980" y="0"/>
                    <a:pt x="3952" y="3"/>
                    <a:pt x="3926" y="7"/>
                  </a:cubicBezTo>
                  <a:cubicBezTo>
                    <a:pt x="2336" y="282"/>
                    <a:pt x="393" y="2147"/>
                    <a:pt x="79" y="2735"/>
                  </a:cubicBezTo>
                  <a:cubicBezTo>
                    <a:pt x="1" y="2853"/>
                    <a:pt x="1" y="2932"/>
                    <a:pt x="20" y="2971"/>
                  </a:cubicBezTo>
                  <a:cubicBezTo>
                    <a:pt x="1520" y="5126"/>
                    <a:pt x="5417" y="6691"/>
                    <a:pt x="6022" y="6691"/>
                  </a:cubicBezTo>
                  <a:cubicBezTo>
                    <a:pt x="6051" y="6691"/>
                    <a:pt x="6072" y="6688"/>
                    <a:pt x="6085" y="6681"/>
                  </a:cubicBezTo>
                  <a:cubicBezTo>
                    <a:pt x="6085" y="6681"/>
                    <a:pt x="6380" y="5915"/>
                    <a:pt x="6674" y="5091"/>
                  </a:cubicBezTo>
                  <a:cubicBezTo>
                    <a:pt x="6988" y="4247"/>
                    <a:pt x="7283" y="3344"/>
                    <a:pt x="7302" y="3148"/>
                  </a:cubicBezTo>
                  <a:lnTo>
                    <a:pt x="7400" y="2755"/>
                  </a:lnTo>
                  <a:cubicBezTo>
                    <a:pt x="7362" y="2488"/>
                    <a:pt x="4974" y="0"/>
                    <a:pt x="4009" y="0"/>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1"/>
            <p:cNvSpPr/>
            <p:nvPr/>
          </p:nvSpPr>
          <p:spPr>
            <a:xfrm>
              <a:off x="1907542" y="2536119"/>
              <a:ext cx="12378" cy="11389"/>
            </a:xfrm>
            <a:custGeom>
              <a:avLst/>
              <a:gdLst/>
              <a:ahLst/>
              <a:cxnLst/>
              <a:rect l="l" t="t" r="r" b="b"/>
              <a:pathLst>
                <a:path w="413" h="380" extrusionOk="0">
                  <a:moveTo>
                    <a:pt x="189" y="0"/>
                  </a:moveTo>
                  <a:cubicBezTo>
                    <a:pt x="147" y="0"/>
                    <a:pt x="108" y="20"/>
                    <a:pt x="79" y="59"/>
                  </a:cubicBezTo>
                  <a:cubicBezTo>
                    <a:pt x="0" y="138"/>
                    <a:pt x="20" y="256"/>
                    <a:pt x="98" y="315"/>
                  </a:cubicBezTo>
                  <a:cubicBezTo>
                    <a:pt x="118" y="334"/>
                    <a:pt x="118" y="334"/>
                    <a:pt x="138" y="334"/>
                  </a:cubicBezTo>
                  <a:cubicBezTo>
                    <a:pt x="172" y="357"/>
                    <a:pt x="219" y="379"/>
                    <a:pt x="260" y="379"/>
                  </a:cubicBezTo>
                  <a:cubicBezTo>
                    <a:pt x="290" y="379"/>
                    <a:pt x="317" y="367"/>
                    <a:pt x="334" y="334"/>
                  </a:cubicBezTo>
                  <a:cubicBezTo>
                    <a:pt x="412" y="256"/>
                    <a:pt x="393" y="138"/>
                    <a:pt x="314" y="59"/>
                  </a:cubicBezTo>
                  <a:cubicBezTo>
                    <a:pt x="275" y="20"/>
                    <a:pt x="231" y="0"/>
                    <a:pt x="189" y="0"/>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1"/>
            <p:cNvSpPr/>
            <p:nvPr/>
          </p:nvSpPr>
          <p:spPr>
            <a:xfrm>
              <a:off x="1964005" y="2566569"/>
              <a:ext cx="12378" cy="11119"/>
            </a:xfrm>
            <a:custGeom>
              <a:avLst/>
              <a:gdLst/>
              <a:ahLst/>
              <a:cxnLst/>
              <a:rect l="l" t="t" r="r" b="b"/>
              <a:pathLst>
                <a:path w="413" h="371" extrusionOk="0">
                  <a:moveTo>
                    <a:pt x="204" y="0"/>
                  </a:moveTo>
                  <a:cubicBezTo>
                    <a:pt x="162" y="0"/>
                    <a:pt x="118" y="15"/>
                    <a:pt x="79" y="44"/>
                  </a:cubicBezTo>
                  <a:cubicBezTo>
                    <a:pt x="0" y="123"/>
                    <a:pt x="0" y="241"/>
                    <a:pt x="99" y="300"/>
                  </a:cubicBezTo>
                  <a:cubicBezTo>
                    <a:pt x="118" y="319"/>
                    <a:pt x="118" y="319"/>
                    <a:pt x="157" y="319"/>
                  </a:cubicBezTo>
                  <a:cubicBezTo>
                    <a:pt x="178" y="351"/>
                    <a:pt x="216" y="371"/>
                    <a:pt x="256" y="371"/>
                  </a:cubicBezTo>
                  <a:cubicBezTo>
                    <a:pt x="291" y="371"/>
                    <a:pt x="326" y="356"/>
                    <a:pt x="354" y="319"/>
                  </a:cubicBezTo>
                  <a:cubicBezTo>
                    <a:pt x="413" y="241"/>
                    <a:pt x="393" y="123"/>
                    <a:pt x="314" y="44"/>
                  </a:cubicBezTo>
                  <a:cubicBezTo>
                    <a:pt x="285" y="15"/>
                    <a:pt x="246" y="0"/>
                    <a:pt x="204" y="0"/>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1"/>
            <p:cNvSpPr/>
            <p:nvPr/>
          </p:nvSpPr>
          <p:spPr>
            <a:xfrm>
              <a:off x="1929300" y="2613322"/>
              <a:ext cx="8841" cy="12228"/>
            </a:xfrm>
            <a:custGeom>
              <a:avLst/>
              <a:gdLst/>
              <a:ahLst/>
              <a:cxnLst/>
              <a:rect l="l" t="t" r="r" b="b"/>
              <a:pathLst>
                <a:path w="295" h="408" extrusionOk="0">
                  <a:moveTo>
                    <a:pt x="265" y="1"/>
                  </a:moveTo>
                  <a:cubicBezTo>
                    <a:pt x="260" y="1"/>
                    <a:pt x="256" y="6"/>
                    <a:pt x="256" y="15"/>
                  </a:cubicBezTo>
                  <a:cubicBezTo>
                    <a:pt x="256" y="114"/>
                    <a:pt x="236" y="192"/>
                    <a:pt x="177" y="251"/>
                  </a:cubicBezTo>
                  <a:cubicBezTo>
                    <a:pt x="163" y="280"/>
                    <a:pt x="148" y="298"/>
                    <a:pt x="126" y="298"/>
                  </a:cubicBezTo>
                  <a:cubicBezTo>
                    <a:pt x="118" y="298"/>
                    <a:pt x="109" y="295"/>
                    <a:pt x="99" y="290"/>
                  </a:cubicBezTo>
                  <a:cubicBezTo>
                    <a:pt x="79" y="251"/>
                    <a:pt x="99" y="231"/>
                    <a:pt x="99" y="212"/>
                  </a:cubicBezTo>
                  <a:cubicBezTo>
                    <a:pt x="99" y="192"/>
                    <a:pt x="138" y="153"/>
                    <a:pt x="138" y="133"/>
                  </a:cubicBezTo>
                  <a:cubicBezTo>
                    <a:pt x="138" y="114"/>
                    <a:pt x="99" y="114"/>
                    <a:pt x="99" y="114"/>
                  </a:cubicBezTo>
                  <a:cubicBezTo>
                    <a:pt x="59" y="133"/>
                    <a:pt x="0" y="212"/>
                    <a:pt x="0" y="310"/>
                  </a:cubicBezTo>
                  <a:cubicBezTo>
                    <a:pt x="0" y="349"/>
                    <a:pt x="59" y="408"/>
                    <a:pt x="138" y="408"/>
                  </a:cubicBezTo>
                  <a:cubicBezTo>
                    <a:pt x="295" y="388"/>
                    <a:pt x="295" y="114"/>
                    <a:pt x="275" y="15"/>
                  </a:cubicBezTo>
                  <a:cubicBezTo>
                    <a:pt x="275" y="6"/>
                    <a:pt x="270" y="1"/>
                    <a:pt x="265" y="1"/>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1"/>
            <p:cNvSpPr/>
            <p:nvPr/>
          </p:nvSpPr>
          <p:spPr>
            <a:xfrm>
              <a:off x="1762249" y="2448368"/>
              <a:ext cx="228851" cy="194835"/>
            </a:xfrm>
            <a:custGeom>
              <a:avLst/>
              <a:gdLst/>
              <a:ahLst/>
              <a:cxnLst/>
              <a:rect l="l" t="t" r="r" b="b"/>
              <a:pathLst>
                <a:path w="7636" h="6501" extrusionOk="0">
                  <a:moveTo>
                    <a:pt x="4177" y="0"/>
                  </a:moveTo>
                  <a:cubicBezTo>
                    <a:pt x="2877" y="0"/>
                    <a:pt x="0" y="2595"/>
                    <a:pt x="0" y="2595"/>
                  </a:cubicBezTo>
                  <a:cubicBezTo>
                    <a:pt x="0" y="2595"/>
                    <a:pt x="3513" y="5814"/>
                    <a:pt x="6477" y="6501"/>
                  </a:cubicBezTo>
                  <a:cubicBezTo>
                    <a:pt x="6497" y="6501"/>
                    <a:pt x="7635" y="3557"/>
                    <a:pt x="7576" y="2909"/>
                  </a:cubicBezTo>
                  <a:lnTo>
                    <a:pt x="7576" y="2909"/>
                  </a:lnTo>
                  <a:cubicBezTo>
                    <a:pt x="7576" y="2909"/>
                    <a:pt x="7360" y="3307"/>
                    <a:pt x="6929" y="3307"/>
                  </a:cubicBezTo>
                  <a:cubicBezTo>
                    <a:pt x="6793" y="3307"/>
                    <a:pt x="6636" y="3267"/>
                    <a:pt x="6458" y="3164"/>
                  </a:cubicBezTo>
                  <a:cubicBezTo>
                    <a:pt x="5731" y="2713"/>
                    <a:pt x="6222" y="1339"/>
                    <a:pt x="6222" y="1339"/>
                  </a:cubicBezTo>
                  <a:cubicBezTo>
                    <a:pt x="6222" y="1339"/>
                    <a:pt x="4691" y="24"/>
                    <a:pt x="4259" y="4"/>
                  </a:cubicBezTo>
                  <a:cubicBezTo>
                    <a:pt x="4233" y="1"/>
                    <a:pt x="4205" y="0"/>
                    <a:pt x="4177"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1"/>
            <p:cNvSpPr/>
            <p:nvPr/>
          </p:nvSpPr>
          <p:spPr>
            <a:xfrm>
              <a:off x="1893996" y="2265881"/>
              <a:ext cx="284176" cy="286124"/>
            </a:xfrm>
            <a:custGeom>
              <a:avLst/>
              <a:gdLst/>
              <a:ahLst/>
              <a:cxnLst/>
              <a:rect l="l" t="t" r="r" b="b"/>
              <a:pathLst>
                <a:path w="9482" h="9547" extrusionOk="0">
                  <a:moveTo>
                    <a:pt x="4291" y="1"/>
                  </a:moveTo>
                  <a:cubicBezTo>
                    <a:pt x="4203" y="1"/>
                    <a:pt x="4114" y="3"/>
                    <a:pt x="4024" y="8"/>
                  </a:cubicBezTo>
                  <a:cubicBezTo>
                    <a:pt x="2101" y="87"/>
                    <a:pt x="1" y="3443"/>
                    <a:pt x="1" y="5033"/>
                  </a:cubicBezTo>
                  <a:cubicBezTo>
                    <a:pt x="1" y="6623"/>
                    <a:pt x="1021" y="7702"/>
                    <a:pt x="1649" y="8193"/>
                  </a:cubicBezTo>
                  <a:cubicBezTo>
                    <a:pt x="2321" y="8707"/>
                    <a:pt x="3902" y="9547"/>
                    <a:pt x="5350" y="9547"/>
                  </a:cubicBezTo>
                  <a:cubicBezTo>
                    <a:pt x="6061" y="9547"/>
                    <a:pt x="6740" y="9344"/>
                    <a:pt x="7263" y="8802"/>
                  </a:cubicBezTo>
                  <a:cubicBezTo>
                    <a:pt x="8343" y="7683"/>
                    <a:pt x="9481" y="4385"/>
                    <a:pt x="9187" y="3247"/>
                  </a:cubicBezTo>
                  <a:cubicBezTo>
                    <a:pt x="8790" y="1678"/>
                    <a:pt x="6592" y="1"/>
                    <a:pt x="4291" y="1"/>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1"/>
            <p:cNvSpPr/>
            <p:nvPr/>
          </p:nvSpPr>
          <p:spPr>
            <a:xfrm>
              <a:off x="2051666" y="2378238"/>
              <a:ext cx="25894" cy="12707"/>
            </a:xfrm>
            <a:custGeom>
              <a:avLst/>
              <a:gdLst/>
              <a:ahLst/>
              <a:cxnLst/>
              <a:rect l="l" t="t" r="r" b="b"/>
              <a:pathLst>
                <a:path w="864" h="424" extrusionOk="0">
                  <a:moveTo>
                    <a:pt x="400" y="0"/>
                  </a:moveTo>
                  <a:cubicBezTo>
                    <a:pt x="301" y="0"/>
                    <a:pt x="204" y="19"/>
                    <a:pt x="118" y="47"/>
                  </a:cubicBezTo>
                  <a:cubicBezTo>
                    <a:pt x="0" y="126"/>
                    <a:pt x="39" y="322"/>
                    <a:pt x="177" y="342"/>
                  </a:cubicBezTo>
                  <a:cubicBezTo>
                    <a:pt x="275" y="381"/>
                    <a:pt x="373" y="381"/>
                    <a:pt x="471" y="401"/>
                  </a:cubicBezTo>
                  <a:cubicBezTo>
                    <a:pt x="539" y="412"/>
                    <a:pt x="594" y="423"/>
                    <a:pt x="647" y="423"/>
                  </a:cubicBezTo>
                  <a:cubicBezTo>
                    <a:pt x="686" y="423"/>
                    <a:pt x="724" y="417"/>
                    <a:pt x="766" y="401"/>
                  </a:cubicBezTo>
                  <a:cubicBezTo>
                    <a:pt x="805" y="381"/>
                    <a:pt x="864" y="263"/>
                    <a:pt x="824" y="224"/>
                  </a:cubicBezTo>
                  <a:cubicBezTo>
                    <a:pt x="785" y="106"/>
                    <a:pt x="667" y="28"/>
                    <a:pt x="510" y="8"/>
                  </a:cubicBezTo>
                  <a:cubicBezTo>
                    <a:pt x="474" y="3"/>
                    <a:pt x="437" y="0"/>
                    <a:pt x="4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1"/>
            <p:cNvSpPr/>
            <p:nvPr/>
          </p:nvSpPr>
          <p:spPr>
            <a:xfrm>
              <a:off x="2127549" y="2410216"/>
              <a:ext cx="21039" cy="19780"/>
            </a:xfrm>
            <a:custGeom>
              <a:avLst/>
              <a:gdLst/>
              <a:ahLst/>
              <a:cxnLst/>
              <a:rect l="l" t="t" r="r" b="b"/>
              <a:pathLst>
                <a:path w="702" h="660" extrusionOk="0">
                  <a:moveTo>
                    <a:pt x="210" y="0"/>
                  </a:moveTo>
                  <a:cubicBezTo>
                    <a:pt x="178" y="0"/>
                    <a:pt x="147" y="6"/>
                    <a:pt x="118" y="21"/>
                  </a:cubicBezTo>
                  <a:cubicBezTo>
                    <a:pt x="39" y="40"/>
                    <a:pt x="0" y="138"/>
                    <a:pt x="20" y="178"/>
                  </a:cubicBezTo>
                  <a:cubicBezTo>
                    <a:pt x="59" y="315"/>
                    <a:pt x="137" y="354"/>
                    <a:pt x="216" y="433"/>
                  </a:cubicBezTo>
                  <a:cubicBezTo>
                    <a:pt x="294" y="511"/>
                    <a:pt x="353" y="590"/>
                    <a:pt x="432" y="629"/>
                  </a:cubicBezTo>
                  <a:cubicBezTo>
                    <a:pt x="458" y="650"/>
                    <a:pt x="489" y="660"/>
                    <a:pt x="521" y="660"/>
                  </a:cubicBezTo>
                  <a:cubicBezTo>
                    <a:pt x="609" y="660"/>
                    <a:pt x="701" y="583"/>
                    <a:pt x="687" y="453"/>
                  </a:cubicBezTo>
                  <a:cubicBezTo>
                    <a:pt x="648" y="315"/>
                    <a:pt x="609" y="217"/>
                    <a:pt x="491" y="119"/>
                  </a:cubicBezTo>
                  <a:cubicBezTo>
                    <a:pt x="417" y="59"/>
                    <a:pt x="309"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1"/>
            <p:cNvSpPr/>
            <p:nvPr/>
          </p:nvSpPr>
          <p:spPr>
            <a:xfrm>
              <a:off x="2031646" y="2459067"/>
              <a:ext cx="31798" cy="25534"/>
            </a:xfrm>
            <a:custGeom>
              <a:avLst/>
              <a:gdLst/>
              <a:ahLst/>
              <a:cxnLst/>
              <a:rect l="l" t="t" r="r" b="b"/>
              <a:pathLst>
                <a:path w="1061" h="852" extrusionOk="0">
                  <a:moveTo>
                    <a:pt x="315" y="0"/>
                  </a:moveTo>
                  <a:cubicBezTo>
                    <a:pt x="315" y="0"/>
                    <a:pt x="275" y="20"/>
                    <a:pt x="256" y="98"/>
                  </a:cubicBezTo>
                  <a:cubicBezTo>
                    <a:pt x="158" y="236"/>
                    <a:pt x="1" y="491"/>
                    <a:pt x="177" y="687"/>
                  </a:cubicBezTo>
                  <a:cubicBezTo>
                    <a:pt x="256" y="766"/>
                    <a:pt x="354" y="825"/>
                    <a:pt x="452" y="844"/>
                  </a:cubicBezTo>
                  <a:cubicBezTo>
                    <a:pt x="484" y="849"/>
                    <a:pt x="517" y="851"/>
                    <a:pt x="552" y="851"/>
                  </a:cubicBezTo>
                  <a:cubicBezTo>
                    <a:pt x="790" y="851"/>
                    <a:pt x="1061" y="746"/>
                    <a:pt x="1061" y="746"/>
                  </a:cubicBezTo>
                  <a:cubicBezTo>
                    <a:pt x="491" y="569"/>
                    <a:pt x="315" y="0"/>
                    <a:pt x="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1"/>
            <p:cNvSpPr/>
            <p:nvPr/>
          </p:nvSpPr>
          <p:spPr>
            <a:xfrm>
              <a:off x="2031646" y="2462004"/>
              <a:ext cx="14745" cy="22388"/>
            </a:xfrm>
            <a:custGeom>
              <a:avLst/>
              <a:gdLst/>
              <a:ahLst/>
              <a:cxnLst/>
              <a:rect l="l" t="t" r="r" b="b"/>
              <a:pathLst>
                <a:path w="492" h="747" extrusionOk="0">
                  <a:moveTo>
                    <a:pt x="256" y="0"/>
                  </a:moveTo>
                  <a:cubicBezTo>
                    <a:pt x="158" y="138"/>
                    <a:pt x="1" y="393"/>
                    <a:pt x="177" y="589"/>
                  </a:cubicBezTo>
                  <a:cubicBezTo>
                    <a:pt x="256" y="668"/>
                    <a:pt x="354" y="727"/>
                    <a:pt x="452" y="746"/>
                  </a:cubicBezTo>
                  <a:cubicBezTo>
                    <a:pt x="491" y="589"/>
                    <a:pt x="491" y="452"/>
                    <a:pt x="452" y="295"/>
                  </a:cubicBezTo>
                  <a:cubicBezTo>
                    <a:pt x="393" y="197"/>
                    <a:pt x="354" y="79"/>
                    <a:pt x="2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1"/>
            <p:cNvSpPr/>
            <p:nvPr/>
          </p:nvSpPr>
          <p:spPr>
            <a:xfrm>
              <a:off x="2035302" y="2405121"/>
              <a:ext cx="35305" cy="29490"/>
            </a:xfrm>
            <a:custGeom>
              <a:avLst/>
              <a:gdLst/>
              <a:ahLst/>
              <a:cxnLst/>
              <a:rect l="l" t="t" r="r" b="b"/>
              <a:pathLst>
                <a:path w="1178" h="984" extrusionOk="0">
                  <a:moveTo>
                    <a:pt x="699" y="1"/>
                  </a:moveTo>
                  <a:cubicBezTo>
                    <a:pt x="307" y="1"/>
                    <a:pt x="1" y="745"/>
                    <a:pt x="369" y="956"/>
                  </a:cubicBezTo>
                  <a:cubicBezTo>
                    <a:pt x="409" y="975"/>
                    <a:pt x="448" y="983"/>
                    <a:pt x="487" y="983"/>
                  </a:cubicBezTo>
                  <a:cubicBezTo>
                    <a:pt x="856" y="983"/>
                    <a:pt x="1178" y="211"/>
                    <a:pt x="840" y="34"/>
                  </a:cubicBezTo>
                  <a:cubicBezTo>
                    <a:pt x="793" y="11"/>
                    <a:pt x="746" y="1"/>
                    <a:pt x="6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1"/>
            <p:cNvSpPr/>
            <p:nvPr/>
          </p:nvSpPr>
          <p:spPr>
            <a:xfrm>
              <a:off x="2103543" y="2438148"/>
              <a:ext cx="32667" cy="28891"/>
            </a:xfrm>
            <a:custGeom>
              <a:avLst/>
              <a:gdLst/>
              <a:ahLst/>
              <a:cxnLst/>
              <a:rect l="l" t="t" r="r" b="b"/>
              <a:pathLst>
                <a:path w="1090" h="964" extrusionOk="0">
                  <a:moveTo>
                    <a:pt x="635" y="1"/>
                  </a:moveTo>
                  <a:cubicBezTo>
                    <a:pt x="290" y="1"/>
                    <a:pt x="1" y="806"/>
                    <a:pt x="369" y="953"/>
                  </a:cubicBezTo>
                  <a:cubicBezTo>
                    <a:pt x="393" y="961"/>
                    <a:pt x="417" y="964"/>
                    <a:pt x="440" y="964"/>
                  </a:cubicBezTo>
                  <a:cubicBezTo>
                    <a:pt x="802" y="964"/>
                    <a:pt x="1090" y="159"/>
                    <a:pt x="703" y="11"/>
                  </a:cubicBezTo>
                  <a:cubicBezTo>
                    <a:pt x="680" y="4"/>
                    <a:pt x="658" y="1"/>
                    <a:pt x="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1"/>
            <p:cNvSpPr/>
            <p:nvPr/>
          </p:nvSpPr>
          <p:spPr>
            <a:xfrm>
              <a:off x="2040757" y="2420945"/>
              <a:ext cx="72677" cy="63866"/>
            </a:xfrm>
            <a:custGeom>
              <a:avLst/>
              <a:gdLst/>
              <a:ahLst/>
              <a:cxnLst/>
              <a:rect l="l" t="t" r="r" b="b"/>
              <a:pathLst>
                <a:path w="2425" h="2131" extrusionOk="0">
                  <a:moveTo>
                    <a:pt x="2083" y="0"/>
                  </a:moveTo>
                  <a:cubicBezTo>
                    <a:pt x="2072" y="0"/>
                    <a:pt x="2060" y="11"/>
                    <a:pt x="2052" y="36"/>
                  </a:cubicBezTo>
                  <a:cubicBezTo>
                    <a:pt x="1718" y="585"/>
                    <a:pt x="1581" y="1056"/>
                    <a:pt x="1620" y="1076"/>
                  </a:cubicBezTo>
                  <a:cubicBezTo>
                    <a:pt x="1738" y="1154"/>
                    <a:pt x="1934" y="1253"/>
                    <a:pt x="2111" y="1351"/>
                  </a:cubicBezTo>
                  <a:cubicBezTo>
                    <a:pt x="1875" y="1429"/>
                    <a:pt x="1424" y="1508"/>
                    <a:pt x="1424" y="1527"/>
                  </a:cubicBezTo>
                  <a:cubicBezTo>
                    <a:pt x="1385" y="1645"/>
                    <a:pt x="1424" y="1822"/>
                    <a:pt x="1463" y="1940"/>
                  </a:cubicBezTo>
                  <a:cubicBezTo>
                    <a:pt x="1360" y="1971"/>
                    <a:pt x="1260" y="1985"/>
                    <a:pt x="1164" y="1985"/>
                  </a:cubicBezTo>
                  <a:cubicBezTo>
                    <a:pt x="600" y="1985"/>
                    <a:pt x="167" y="1507"/>
                    <a:pt x="50" y="1272"/>
                  </a:cubicBezTo>
                  <a:cubicBezTo>
                    <a:pt x="30" y="1262"/>
                    <a:pt x="16" y="1253"/>
                    <a:pt x="8" y="1253"/>
                  </a:cubicBezTo>
                  <a:cubicBezTo>
                    <a:pt x="1" y="1253"/>
                    <a:pt x="1" y="1262"/>
                    <a:pt x="11" y="1292"/>
                  </a:cubicBezTo>
                  <a:cubicBezTo>
                    <a:pt x="123" y="1580"/>
                    <a:pt x="471" y="2130"/>
                    <a:pt x="1150" y="2130"/>
                  </a:cubicBezTo>
                  <a:cubicBezTo>
                    <a:pt x="1303" y="2130"/>
                    <a:pt x="1472" y="2103"/>
                    <a:pt x="1659" y="2038"/>
                  </a:cubicBezTo>
                  <a:cubicBezTo>
                    <a:pt x="1659" y="2038"/>
                    <a:pt x="1483" y="1743"/>
                    <a:pt x="1522" y="1567"/>
                  </a:cubicBezTo>
                  <a:cubicBezTo>
                    <a:pt x="1522" y="1567"/>
                    <a:pt x="2111" y="1508"/>
                    <a:pt x="2346" y="1410"/>
                  </a:cubicBezTo>
                  <a:cubicBezTo>
                    <a:pt x="2425" y="1370"/>
                    <a:pt x="1875" y="1076"/>
                    <a:pt x="1758" y="1017"/>
                  </a:cubicBezTo>
                  <a:cubicBezTo>
                    <a:pt x="1954" y="428"/>
                    <a:pt x="1875" y="644"/>
                    <a:pt x="2111" y="55"/>
                  </a:cubicBezTo>
                  <a:cubicBezTo>
                    <a:pt x="2111" y="21"/>
                    <a:pt x="2098" y="0"/>
                    <a:pt x="20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1"/>
            <p:cNvSpPr/>
            <p:nvPr/>
          </p:nvSpPr>
          <p:spPr>
            <a:xfrm>
              <a:off x="1882248" y="2234922"/>
              <a:ext cx="325324" cy="192407"/>
            </a:xfrm>
            <a:custGeom>
              <a:avLst/>
              <a:gdLst/>
              <a:ahLst/>
              <a:cxnLst/>
              <a:rect l="l" t="t" r="r" b="b"/>
              <a:pathLst>
                <a:path w="10855" h="6420" extrusionOk="0">
                  <a:moveTo>
                    <a:pt x="3082" y="1080"/>
                  </a:moveTo>
                  <a:lnTo>
                    <a:pt x="3082" y="1080"/>
                  </a:lnTo>
                  <a:cubicBezTo>
                    <a:pt x="2532" y="1237"/>
                    <a:pt x="1610" y="1767"/>
                    <a:pt x="766" y="3554"/>
                  </a:cubicBezTo>
                  <a:cubicBezTo>
                    <a:pt x="864" y="3259"/>
                    <a:pt x="1021" y="2984"/>
                    <a:pt x="1158" y="2729"/>
                  </a:cubicBezTo>
                  <a:cubicBezTo>
                    <a:pt x="1413" y="2258"/>
                    <a:pt x="1708" y="1826"/>
                    <a:pt x="2120" y="1493"/>
                  </a:cubicBezTo>
                  <a:cubicBezTo>
                    <a:pt x="2395" y="1277"/>
                    <a:pt x="2728" y="1100"/>
                    <a:pt x="3082" y="1080"/>
                  </a:cubicBezTo>
                  <a:close/>
                  <a:moveTo>
                    <a:pt x="4809" y="3475"/>
                  </a:moveTo>
                  <a:cubicBezTo>
                    <a:pt x="4652" y="3946"/>
                    <a:pt x="4397" y="4358"/>
                    <a:pt x="4063" y="4731"/>
                  </a:cubicBezTo>
                  <a:cubicBezTo>
                    <a:pt x="3729" y="5045"/>
                    <a:pt x="3376" y="5300"/>
                    <a:pt x="2925" y="5379"/>
                  </a:cubicBezTo>
                  <a:cubicBezTo>
                    <a:pt x="2748" y="5399"/>
                    <a:pt x="2591" y="5399"/>
                    <a:pt x="2414" y="5399"/>
                  </a:cubicBezTo>
                  <a:cubicBezTo>
                    <a:pt x="3023" y="5261"/>
                    <a:pt x="3671" y="5026"/>
                    <a:pt x="4024" y="4692"/>
                  </a:cubicBezTo>
                  <a:cubicBezTo>
                    <a:pt x="4397" y="4339"/>
                    <a:pt x="4652" y="3907"/>
                    <a:pt x="4809" y="3475"/>
                  </a:cubicBezTo>
                  <a:close/>
                  <a:moveTo>
                    <a:pt x="5889" y="1"/>
                  </a:moveTo>
                  <a:cubicBezTo>
                    <a:pt x="5417" y="21"/>
                    <a:pt x="4966" y="217"/>
                    <a:pt x="4534" y="393"/>
                  </a:cubicBezTo>
                  <a:cubicBezTo>
                    <a:pt x="4299" y="492"/>
                    <a:pt x="4083" y="609"/>
                    <a:pt x="3886" y="766"/>
                  </a:cubicBezTo>
                  <a:cubicBezTo>
                    <a:pt x="3749" y="825"/>
                    <a:pt x="3651" y="923"/>
                    <a:pt x="3533" y="1022"/>
                  </a:cubicBezTo>
                  <a:cubicBezTo>
                    <a:pt x="3514" y="1061"/>
                    <a:pt x="3514" y="1061"/>
                    <a:pt x="3494" y="1061"/>
                  </a:cubicBezTo>
                  <a:cubicBezTo>
                    <a:pt x="3396" y="1002"/>
                    <a:pt x="3278" y="982"/>
                    <a:pt x="3160" y="963"/>
                  </a:cubicBezTo>
                  <a:cubicBezTo>
                    <a:pt x="3052" y="933"/>
                    <a:pt x="2949" y="918"/>
                    <a:pt x="2849" y="918"/>
                  </a:cubicBezTo>
                  <a:cubicBezTo>
                    <a:pt x="2748" y="918"/>
                    <a:pt x="2650" y="933"/>
                    <a:pt x="2552" y="963"/>
                  </a:cubicBezTo>
                  <a:cubicBezTo>
                    <a:pt x="2140" y="1080"/>
                    <a:pt x="1786" y="1316"/>
                    <a:pt x="1453" y="1591"/>
                  </a:cubicBezTo>
                  <a:cubicBezTo>
                    <a:pt x="1767" y="1375"/>
                    <a:pt x="2120" y="1120"/>
                    <a:pt x="2513" y="1061"/>
                  </a:cubicBezTo>
                  <a:cubicBezTo>
                    <a:pt x="2617" y="1003"/>
                    <a:pt x="2715" y="986"/>
                    <a:pt x="2814" y="986"/>
                  </a:cubicBezTo>
                  <a:cubicBezTo>
                    <a:pt x="2882" y="986"/>
                    <a:pt x="2951" y="994"/>
                    <a:pt x="3023" y="1002"/>
                  </a:cubicBezTo>
                  <a:cubicBezTo>
                    <a:pt x="2807" y="1002"/>
                    <a:pt x="2591" y="1061"/>
                    <a:pt x="2395" y="1179"/>
                  </a:cubicBezTo>
                  <a:cubicBezTo>
                    <a:pt x="1649" y="1571"/>
                    <a:pt x="1178" y="2396"/>
                    <a:pt x="864" y="3141"/>
                  </a:cubicBezTo>
                  <a:cubicBezTo>
                    <a:pt x="687" y="3514"/>
                    <a:pt x="569" y="3907"/>
                    <a:pt x="491" y="4299"/>
                  </a:cubicBezTo>
                  <a:cubicBezTo>
                    <a:pt x="471" y="4339"/>
                    <a:pt x="471" y="4358"/>
                    <a:pt x="452" y="4417"/>
                  </a:cubicBezTo>
                  <a:cubicBezTo>
                    <a:pt x="0" y="5615"/>
                    <a:pt x="432" y="6419"/>
                    <a:pt x="432" y="6419"/>
                  </a:cubicBezTo>
                  <a:cubicBezTo>
                    <a:pt x="432" y="6419"/>
                    <a:pt x="393" y="6086"/>
                    <a:pt x="766" y="5830"/>
                  </a:cubicBezTo>
                  <a:cubicBezTo>
                    <a:pt x="942" y="5713"/>
                    <a:pt x="1590" y="5615"/>
                    <a:pt x="2277" y="5438"/>
                  </a:cubicBezTo>
                  <a:cubicBezTo>
                    <a:pt x="2447" y="5438"/>
                    <a:pt x="2608" y="5455"/>
                    <a:pt x="2773" y="5455"/>
                  </a:cubicBezTo>
                  <a:cubicBezTo>
                    <a:pt x="2855" y="5455"/>
                    <a:pt x="2938" y="5451"/>
                    <a:pt x="3023" y="5438"/>
                  </a:cubicBezTo>
                  <a:cubicBezTo>
                    <a:pt x="3455" y="5399"/>
                    <a:pt x="3886" y="5183"/>
                    <a:pt x="4201" y="4888"/>
                  </a:cubicBezTo>
                  <a:cubicBezTo>
                    <a:pt x="4711" y="4358"/>
                    <a:pt x="4907" y="3671"/>
                    <a:pt x="5064" y="2965"/>
                  </a:cubicBezTo>
                  <a:cubicBezTo>
                    <a:pt x="5064" y="2928"/>
                    <a:pt x="5081" y="2891"/>
                    <a:pt x="5084" y="2871"/>
                  </a:cubicBezTo>
                  <a:lnTo>
                    <a:pt x="5084" y="2871"/>
                  </a:lnTo>
                  <a:cubicBezTo>
                    <a:pt x="5044" y="3556"/>
                    <a:pt x="4789" y="4222"/>
                    <a:pt x="4397" y="4751"/>
                  </a:cubicBezTo>
                  <a:cubicBezTo>
                    <a:pt x="3867" y="5497"/>
                    <a:pt x="3082" y="6007"/>
                    <a:pt x="2159" y="6184"/>
                  </a:cubicBezTo>
                  <a:lnTo>
                    <a:pt x="2159" y="6203"/>
                  </a:lnTo>
                  <a:cubicBezTo>
                    <a:pt x="3062" y="6086"/>
                    <a:pt x="3926" y="5575"/>
                    <a:pt x="4495" y="4829"/>
                  </a:cubicBezTo>
                  <a:cubicBezTo>
                    <a:pt x="4927" y="4221"/>
                    <a:pt x="5123" y="3475"/>
                    <a:pt x="5123" y="2749"/>
                  </a:cubicBezTo>
                  <a:cubicBezTo>
                    <a:pt x="5162" y="2670"/>
                    <a:pt x="5162" y="2631"/>
                    <a:pt x="5162" y="2631"/>
                  </a:cubicBezTo>
                  <a:cubicBezTo>
                    <a:pt x="5260" y="2847"/>
                    <a:pt x="5359" y="3024"/>
                    <a:pt x="5496" y="3141"/>
                  </a:cubicBezTo>
                  <a:cubicBezTo>
                    <a:pt x="5555" y="3181"/>
                    <a:pt x="5594" y="3259"/>
                    <a:pt x="5673" y="3318"/>
                  </a:cubicBezTo>
                  <a:cubicBezTo>
                    <a:pt x="5967" y="3554"/>
                    <a:pt x="6320" y="3612"/>
                    <a:pt x="6674" y="3652"/>
                  </a:cubicBezTo>
                  <a:cubicBezTo>
                    <a:pt x="6870" y="3671"/>
                    <a:pt x="7066" y="3711"/>
                    <a:pt x="7263" y="3750"/>
                  </a:cubicBezTo>
                  <a:cubicBezTo>
                    <a:pt x="7518" y="3828"/>
                    <a:pt x="7675" y="3966"/>
                    <a:pt x="7792" y="4221"/>
                  </a:cubicBezTo>
                  <a:cubicBezTo>
                    <a:pt x="7930" y="4594"/>
                    <a:pt x="7851" y="5006"/>
                    <a:pt x="7655" y="5340"/>
                  </a:cubicBezTo>
                  <a:cubicBezTo>
                    <a:pt x="7851" y="5085"/>
                    <a:pt x="7910" y="4731"/>
                    <a:pt x="7851" y="4398"/>
                  </a:cubicBezTo>
                  <a:cubicBezTo>
                    <a:pt x="7832" y="4221"/>
                    <a:pt x="7792" y="4044"/>
                    <a:pt x="7694" y="3927"/>
                  </a:cubicBezTo>
                  <a:cubicBezTo>
                    <a:pt x="7557" y="3769"/>
                    <a:pt x="7400" y="3671"/>
                    <a:pt x="7223" y="3632"/>
                  </a:cubicBezTo>
                  <a:cubicBezTo>
                    <a:pt x="6850" y="3534"/>
                    <a:pt x="6458" y="3554"/>
                    <a:pt x="6085" y="3436"/>
                  </a:cubicBezTo>
                  <a:lnTo>
                    <a:pt x="6085" y="3436"/>
                  </a:lnTo>
                  <a:cubicBezTo>
                    <a:pt x="6713" y="3534"/>
                    <a:pt x="7420" y="3357"/>
                    <a:pt x="7812" y="3927"/>
                  </a:cubicBezTo>
                  <a:cubicBezTo>
                    <a:pt x="8303" y="4653"/>
                    <a:pt x="7616" y="5497"/>
                    <a:pt x="7616" y="5497"/>
                  </a:cubicBezTo>
                  <a:cubicBezTo>
                    <a:pt x="8636" y="5006"/>
                    <a:pt x="8558" y="3966"/>
                    <a:pt x="8558" y="3966"/>
                  </a:cubicBezTo>
                  <a:lnTo>
                    <a:pt x="8558" y="3966"/>
                  </a:lnTo>
                  <a:cubicBezTo>
                    <a:pt x="8558" y="3966"/>
                    <a:pt x="8597" y="3966"/>
                    <a:pt x="8597" y="4005"/>
                  </a:cubicBezTo>
                  <a:cubicBezTo>
                    <a:pt x="8617" y="4594"/>
                    <a:pt x="8303" y="5183"/>
                    <a:pt x="7792" y="5438"/>
                  </a:cubicBezTo>
                  <a:cubicBezTo>
                    <a:pt x="8146" y="5281"/>
                    <a:pt x="8440" y="4986"/>
                    <a:pt x="8558" y="4594"/>
                  </a:cubicBezTo>
                  <a:cubicBezTo>
                    <a:pt x="8636" y="4398"/>
                    <a:pt x="8636" y="4201"/>
                    <a:pt x="8636" y="4005"/>
                  </a:cubicBezTo>
                  <a:cubicBezTo>
                    <a:pt x="9028" y="4177"/>
                    <a:pt x="9360" y="4242"/>
                    <a:pt x="9639" y="4242"/>
                  </a:cubicBezTo>
                  <a:cubicBezTo>
                    <a:pt x="10506" y="4242"/>
                    <a:pt x="10854" y="3613"/>
                    <a:pt x="10854" y="3612"/>
                  </a:cubicBezTo>
                  <a:lnTo>
                    <a:pt x="10854" y="3612"/>
                  </a:lnTo>
                  <a:cubicBezTo>
                    <a:pt x="10854" y="3613"/>
                    <a:pt x="10717" y="3754"/>
                    <a:pt x="10426" y="3754"/>
                  </a:cubicBezTo>
                  <a:cubicBezTo>
                    <a:pt x="10067" y="3754"/>
                    <a:pt x="9474" y="3538"/>
                    <a:pt x="8617" y="2572"/>
                  </a:cubicBezTo>
                  <a:cubicBezTo>
                    <a:pt x="7616" y="1414"/>
                    <a:pt x="6654" y="923"/>
                    <a:pt x="5849" y="727"/>
                  </a:cubicBezTo>
                  <a:lnTo>
                    <a:pt x="5849" y="727"/>
                  </a:lnTo>
                  <a:cubicBezTo>
                    <a:pt x="6576" y="825"/>
                    <a:pt x="7282" y="1179"/>
                    <a:pt x="7851" y="1669"/>
                  </a:cubicBezTo>
                  <a:cubicBezTo>
                    <a:pt x="8617" y="2297"/>
                    <a:pt x="9225" y="3377"/>
                    <a:pt x="10305" y="3534"/>
                  </a:cubicBezTo>
                  <a:cubicBezTo>
                    <a:pt x="10305" y="3534"/>
                    <a:pt x="10324" y="3514"/>
                    <a:pt x="10305" y="3514"/>
                  </a:cubicBezTo>
                  <a:cubicBezTo>
                    <a:pt x="9677" y="3357"/>
                    <a:pt x="9186" y="2925"/>
                    <a:pt x="8754" y="2454"/>
                  </a:cubicBezTo>
                  <a:cubicBezTo>
                    <a:pt x="8401" y="2042"/>
                    <a:pt x="8048" y="1591"/>
                    <a:pt x="7577" y="1257"/>
                  </a:cubicBezTo>
                  <a:cubicBezTo>
                    <a:pt x="7164" y="963"/>
                    <a:pt x="6693" y="727"/>
                    <a:pt x="6183" y="609"/>
                  </a:cubicBezTo>
                  <a:cubicBezTo>
                    <a:pt x="5947" y="570"/>
                    <a:pt x="5692" y="531"/>
                    <a:pt x="5457" y="531"/>
                  </a:cubicBezTo>
                  <a:cubicBezTo>
                    <a:pt x="5568" y="524"/>
                    <a:pt x="5677" y="520"/>
                    <a:pt x="5786" y="520"/>
                  </a:cubicBezTo>
                  <a:cubicBezTo>
                    <a:pt x="6004" y="520"/>
                    <a:pt x="6222" y="537"/>
                    <a:pt x="6458" y="590"/>
                  </a:cubicBezTo>
                  <a:cubicBezTo>
                    <a:pt x="6929" y="688"/>
                    <a:pt x="7321" y="904"/>
                    <a:pt x="7675" y="1198"/>
                  </a:cubicBezTo>
                  <a:cubicBezTo>
                    <a:pt x="8401" y="1787"/>
                    <a:pt x="8911" y="2572"/>
                    <a:pt x="9795" y="2945"/>
                  </a:cubicBezTo>
                  <a:cubicBezTo>
                    <a:pt x="9265" y="2690"/>
                    <a:pt x="8833" y="2278"/>
                    <a:pt x="8440" y="1866"/>
                  </a:cubicBezTo>
                  <a:cubicBezTo>
                    <a:pt x="8126" y="1512"/>
                    <a:pt x="7812" y="1179"/>
                    <a:pt x="7420" y="884"/>
                  </a:cubicBezTo>
                  <a:cubicBezTo>
                    <a:pt x="7047" y="609"/>
                    <a:pt x="6654" y="433"/>
                    <a:pt x="6222" y="393"/>
                  </a:cubicBezTo>
                  <a:cubicBezTo>
                    <a:pt x="6096" y="378"/>
                    <a:pt x="5970" y="370"/>
                    <a:pt x="5844" y="370"/>
                  </a:cubicBezTo>
                  <a:cubicBezTo>
                    <a:pt x="5502" y="370"/>
                    <a:pt x="5164" y="425"/>
                    <a:pt x="4848" y="511"/>
                  </a:cubicBezTo>
                  <a:lnTo>
                    <a:pt x="4475" y="668"/>
                  </a:lnTo>
                  <a:cubicBezTo>
                    <a:pt x="4397" y="688"/>
                    <a:pt x="4358" y="707"/>
                    <a:pt x="4279" y="727"/>
                  </a:cubicBezTo>
                  <a:cubicBezTo>
                    <a:pt x="4397" y="668"/>
                    <a:pt x="4495" y="609"/>
                    <a:pt x="4613" y="531"/>
                  </a:cubicBezTo>
                  <a:cubicBezTo>
                    <a:pt x="5025" y="315"/>
                    <a:pt x="5417" y="99"/>
                    <a:pt x="5889" y="21"/>
                  </a:cubicBezTo>
                  <a:lnTo>
                    <a:pt x="588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1"/>
            <p:cNvSpPr/>
            <p:nvPr/>
          </p:nvSpPr>
          <p:spPr>
            <a:xfrm>
              <a:off x="1907782" y="2357349"/>
              <a:ext cx="63896" cy="81159"/>
            </a:xfrm>
            <a:custGeom>
              <a:avLst/>
              <a:gdLst/>
              <a:ahLst/>
              <a:cxnLst/>
              <a:rect l="l" t="t" r="r" b="b"/>
              <a:pathLst>
                <a:path w="2132" h="2708" extrusionOk="0">
                  <a:moveTo>
                    <a:pt x="1124" y="0"/>
                  </a:moveTo>
                  <a:cubicBezTo>
                    <a:pt x="526" y="0"/>
                    <a:pt x="0" y="1011"/>
                    <a:pt x="208" y="1687"/>
                  </a:cubicBezTo>
                  <a:cubicBezTo>
                    <a:pt x="502" y="2570"/>
                    <a:pt x="1464" y="2707"/>
                    <a:pt x="1464" y="2707"/>
                  </a:cubicBezTo>
                  <a:lnTo>
                    <a:pt x="2132" y="1785"/>
                  </a:lnTo>
                  <a:cubicBezTo>
                    <a:pt x="2132" y="1785"/>
                    <a:pt x="1994" y="391"/>
                    <a:pt x="1366" y="57"/>
                  </a:cubicBezTo>
                  <a:cubicBezTo>
                    <a:pt x="1285" y="18"/>
                    <a:pt x="1204" y="0"/>
                    <a:pt x="1124" y="0"/>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1"/>
            <p:cNvSpPr/>
            <p:nvPr/>
          </p:nvSpPr>
          <p:spPr>
            <a:xfrm>
              <a:off x="1931068" y="2372004"/>
              <a:ext cx="27093" cy="51458"/>
            </a:xfrm>
            <a:custGeom>
              <a:avLst/>
              <a:gdLst/>
              <a:ahLst/>
              <a:cxnLst/>
              <a:rect l="l" t="t" r="r" b="b"/>
              <a:pathLst>
                <a:path w="904" h="1717" extrusionOk="0">
                  <a:moveTo>
                    <a:pt x="275" y="0"/>
                  </a:moveTo>
                  <a:cubicBezTo>
                    <a:pt x="236" y="0"/>
                    <a:pt x="236" y="0"/>
                    <a:pt x="236" y="20"/>
                  </a:cubicBezTo>
                  <a:cubicBezTo>
                    <a:pt x="314" y="138"/>
                    <a:pt x="412" y="255"/>
                    <a:pt x="471" y="412"/>
                  </a:cubicBezTo>
                  <a:cubicBezTo>
                    <a:pt x="511" y="530"/>
                    <a:pt x="569" y="648"/>
                    <a:pt x="609" y="805"/>
                  </a:cubicBezTo>
                  <a:cubicBezTo>
                    <a:pt x="628" y="942"/>
                    <a:pt x="628" y="1099"/>
                    <a:pt x="628" y="1237"/>
                  </a:cubicBezTo>
                  <a:cubicBezTo>
                    <a:pt x="530" y="982"/>
                    <a:pt x="295" y="746"/>
                    <a:pt x="40" y="648"/>
                  </a:cubicBezTo>
                  <a:cubicBezTo>
                    <a:pt x="20" y="648"/>
                    <a:pt x="0" y="687"/>
                    <a:pt x="20" y="687"/>
                  </a:cubicBezTo>
                  <a:cubicBezTo>
                    <a:pt x="177" y="746"/>
                    <a:pt x="314" y="884"/>
                    <a:pt x="412" y="1021"/>
                  </a:cubicBezTo>
                  <a:cubicBezTo>
                    <a:pt x="511" y="1178"/>
                    <a:pt x="530" y="1335"/>
                    <a:pt x="569" y="1512"/>
                  </a:cubicBezTo>
                  <a:cubicBezTo>
                    <a:pt x="569" y="1570"/>
                    <a:pt x="530" y="1629"/>
                    <a:pt x="530" y="1688"/>
                  </a:cubicBezTo>
                  <a:cubicBezTo>
                    <a:pt x="530" y="1702"/>
                    <a:pt x="560" y="1716"/>
                    <a:pt x="577" y="1716"/>
                  </a:cubicBezTo>
                  <a:cubicBezTo>
                    <a:pt x="584" y="1716"/>
                    <a:pt x="589" y="1714"/>
                    <a:pt x="589" y="1708"/>
                  </a:cubicBezTo>
                  <a:cubicBezTo>
                    <a:pt x="903" y="1139"/>
                    <a:pt x="687" y="412"/>
                    <a:pt x="275"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1"/>
            <p:cNvSpPr/>
            <p:nvPr/>
          </p:nvSpPr>
          <p:spPr>
            <a:xfrm>
              <a:off x="1946952" y="2435540"/>
              <a:ext cx="1199" cy="30"/>
            </a:xfrm>
            <a:custGeom>
              <a:avLst/>
              <a:gdLst/>
              <a:ahLst/>
              <a:cxnLst/>
              <a:rect l="l" t="t" r="r" b="b"/>
              <a:pathLst>
                <a:path w="40" h="1" extrusionOk="0">
                  <a:moveTo>
                    <a:pt x="39" y="0"/>
                  </a:moveTo>
                  <a:lnTo>
                    <a:pt x="39" y="0"/>
                  </a:lnTo>
                  <a:cubicBezTo>
                    <a:pt x="0" y="0"/>
                    <a:pt x="0" y="0"/>
                    <a:pt x="39" y="0"/>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1"/>
            <p:cNvSpPr/>
            <p:nvPr/>
          </p:nvSpPr>
          <p:spPr>
            <a:xfrm>
              <a:off x="1815175" y="2452773"/>
              <a:ext cx="237093" cy="315105"/>
            </a:xfrm>
            <a:custGeom>
              <a:avLst/>
              <a:gdLst/>
              <a:ahLst/>
              <a:cxnLst/>
              <a:rect l="l" t="t" r="r" b="b"/>
              <a:pathLst>
                <a:path w="7911" h="10514" extrusionOk="0">
                  <a:moveTo>
                    <a:pt x="2124" y="1"/>
                  </a:moveTo>
                  <a:cubicBezTo>
                    <a:pt x="1544" y="1"/>
                    <a:pt x="845" y="513"/>
                    <a:pt x="491" y="1643"/>
                  </a:cubicBezTo>
                  <a:cubicBezTo>
                    <a:pt x="275" y="2350"/>
                    <a:pt x="1" y="3724"/>
                    <a:pt x="786" y="5353"/>
                  </a:cubicBezTo>
                  <a:cubicBezTo>
                    <a:pt x="1473" y="6786"/>
                    <a:pt x="3435" y="8297"/>
                    <a:pt x="3965" y="8650"/>
                  </a:cubicBezTo>
                  <a:cubicBezTo>
                    <a:pt x="4122" y="8925"/>
                    <a:pt x="4515" y="9318"/>
                    <a:pt x="4574" y="9396"/>
                  </a:cubicBezTo>
                  <a:cubicBezTo>
                    <a:pt x="4647" y="9487"/>
                    <a:pt x="5162" y="10513"/>
                    <a:pt x="5439" y="10513"/>
                  </a:cubicBezTo>
                  <a:cubicBezTo>
                    <a:pt x="5459" y="10513"/>
                    <a:pt x="5479" y="10508"/>
                    <a:pt x="5496" y="10495"/>
                  </a:cubicBezTo>
                  <a:cubicBezTo>
                    <a:pt x="5791" y="10319"/>
                    <a:pt x="5300" y="9612"/>
                    <a:pt x="5359" y="9573"/>
                  </a:cubicBezTo>
                  <a:cubicBezTo>
                    <a:pt x="5360" y="9571"/>
                    <a:pt x="5363" y="9570"/>
                    <a:pt x="5366" y="9570"/>
                  </a:cubicBezTo>
                  <a:cubicBezTo>
                    <a:pt x="5455" y="9570"/>
                    <a:pt x="6249" y="10169"/>
                    <a:pt x="6584" y="10169"/>
                  </a:cubicBezTo>
                  <a:cubicBezTo>
                    <a:pt x="6644" y="10169"/>
                    <a:pt x="6690" y="10150"/>
                    <a:pt x="6713" y="10103"/>
                  </a:cubicBezTo>
                  <a:cubicBezTo>
                    <a:pt x="6733" y="10024"/>
                    <a:pt x="6713" y="9965"/>
                    <a:pt x="6654" y="9887"/>
                  </a:cubicBezTo>
                  <a:lnTo>
                    <a:pt x="6654" y="9887"/>
                  </a:lnTo>
                  <a:cubicBezTo>
                    <a:pt x="6789" y="9967"/>
                    <a:pt x="6923" y="10029"/>
                    <a:pt x="7019" y="10029"/>
                  </a:cubicBezTo>
                  <a:cubicBezTo>
                    <a:pt x="7064" y="10029"/>
                    <a:pt x="7101" y="10016"/>
                    <a:pt x="7126" y="9985"/>
                  </a:cubicBezTo>
                  <a:cubicBezTo>
                    <a:pt x="7341" y="9651"/>
                    <a:pt x="6360" y="8807"/>
                    <a:pt x="6380" y="8709"/>
                  </a:cubicBezTo>
                  <a:cubicBezTo>
                    <a:pt x="6382" y="8703"/>
                    <a:pt x="6389" y="8700"/>
                    <a:pt x="6398" y="8700"/>
                  </a:cubicBezTo>
                  <a:cubicBezTo>
                    <a:pt x="6514" y="8700"/>
                    <a:pt x="7108" y="9089"/>
                    <a:pt x="7447" y="9089"/>
                  </a:cubicBezTo>
                  <a:cubicBezTo>
                    <a:pt x="7541" y="9089"/>
                    <a:pt x="7616" y="9060"/>
                    <a:pt x="7655" y="8984"/>
                  </a:cubicBezTo>
                  <a:cubicBezTo>
                    <a:pt x="7911" y="8611"/>
                    <a:pt x="6321" y="7708"/>
                    <a:pt x="6497" y="7630"/>
                  </a:cubicBezTo>
                  <a:cubicBezTo>
                    <a:pt x="6654" y="7551"/>
                    <a:pt x="7400" y="7276"/>
                    <a:pt x="7322" y="6982"/>
                  </a:cubicBezTo>
                  <a:cubicBezTo>
                    <a:pt x="7294" y="6877"/>
                    <a:pt x="7214" y="6842"/>
                    <a:pt x="7113" y="6842"/>
                  </a:cubicBezTo>
                  <a:cubicBezTo>
                    <a:pt x="6931" y="6842"/>
                    <a:pt x="6683" y="6957"/>
                    <a:pt x="6556" y="6982"/>
                  </a:cubicBezTo>
                  <a:cubicBezTo>
                    <a:pt x="6531" y="6990"/>
                    <a:pt x="6497" y="6993"/>
                    <a:pt x="6457" y="6993"/>
                  </a:cubicBezTo>
                  <a:cubicBezTo>
                    <a:pt x="6207" y="6993"/>
                    <a:pt x="5717" y="6863"/>
                    <a:pt x="5477" y="6863"/>
                  </a:cubicBezTo>
                  <a:cubicBezTo>
                    <a:pt x="5463" y="6863"/>
                    <a:pt x="5450" y="6863"/>
                    <a:pt x="5438" y="6864"/>
                  </a:cubicBezTo>
                  <a:cubicBezTo>
                    <a:pt x="5143" y="6452"/>
                    <a:pt x="4221" y="5274"/>
                    <a:pt x="3867" y="4411"/>
                  </a:cubicBezTo>
                  <a:cubicBezTo>
                    <a:pt x="3514" y="3606"/>
                    <a:pt x="3377" y="2173"/>
                    <a:pt x="3023" y="760"/>
                  </a:cubicBezTo>
                  <a:cubicBezTo>
                    <a:pt x="2900" y="267"/>
                    <a:pt x="2543" y="1"/>
                    <a:pt x="2124" y="1"/>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1"/>
            <p:cNvSpPr/>
            <p:nvPr/>
          </p:nvSpPr>
          <p:spPr>
            <a:xfrm>
              <a:off x="1814576" y="2449686"/>
              <a:ext cx="105914" cy="111159"/>
            </a:xfrm>
            <a:custGeom>
              <a:avLst/>
              <a:gdLst/>
              <a:ahLst/>
              <a:cxnLst/>
              <a:rect l="l" t="t" r="r" b="b"/>
              <a:pathLst>
                <a:path w="3534" h="3709" extrusionOk="0">
                  <a:moveTo>
                    <a:pt x="2218" y="0"/>
                  </a:moveTo>
                  <a:cubicBezTo>
                    <a:pt x="1684" y="0"/>
                    <a:pt x="1080" y="521"/>
                    <a:pt x="688" y="1138"/>
                  </a:cubicBezTo>
                  <a:cubicBezTo>
                    <a:pt x="1" y="2217"/>
                    <a:pt x="197" y="3709"/>
                    <a:pt x="197" y="3709"/>
                  </a:cubicBezTo>
                  <a:lnTo>
                    <a:pt x="3534" y="2904"/>
                  </a:lnTo>
                  <a:cubicBezTo>
                    <a:pt x="3534" y="2904"/>
                    <a:pt x="3514" y="2453"/>
                    <a:pt x="3181" y="1059"/>
                  </a:cubicBezTo>
                  <a:cubicBezTo>
                    <a:pt x="2979" y="293"/>
                    <a:pt x="2618" y="0"/>
                    <a:pt x="2218"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1"/>
            <p:cNvSpPr/>
            <p:nvPr/>
          </p:nvSpPr>
          <p:spPr>
            <a:xfrm>
              <a:off x="1822248" y="2522603"/>
              <a:ext cx="90599" cy="20619"/>
            </a:xfrm>
            <a:custGeom>
              <a:avLst/>
              <a:gdLst/>
              <a:ahLst/>
              <a:cxnLst/>
              <a:rect l="l" t="t" r="r" b="b"/>
              <a:pathLst>
                <a:path w="3023" h="688" extrusionOk="0">
                  <a:moveTo>
                    <a:pt x="2984" y="0"/>
                  </a:moveTo>
                  <a:cubicBezTo>
                    <a:pt x="2493" y="98"/>
                    <a:pt x="1983" y="177"/>
                    <a:pt x="1472" y="294"/>
                  </a:cubicBezTo>
                  <a:cubicBezTo>
                    <a:pt x="981" y="393"/>
                    <a:pt x="491" y="510"/>
                    <a:pt x="0" y="687"/>
                  </a:cubicBezTo>
                  <a:cubicBezTo>
                    <a:pt x="491" y="609"/>
                    <a:pt x="1001" y="510"/>
                    <a:pt x="1492" y="393"/>
                  </a:cubicBezTo>
                  <a:cubicBezTo>
                    <a:pt x="2002" y="294"/>
                    <a:pt x="2493" y="137"/>
                    <a:pt x="2984" y="20"/>
                  </a:cubicBezTo>
                  <a:cubicBezTo>
                    <a:pt x="3023" y="20"/>
                    <a:pt x="3023" y="0"/>
                    <a:pt x="2984" y="0"/>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1"/>
            <p:cNvSpPr/>
            <p:nvPr/>
          </p:nvSpPr>
          <p:spPr>
            <a:xfrm>
              <a:off x="1816944" y="2479656"/>
              <a:ext cx="20020" cy="81039"/>
            </a:xfrm>
            <a:custGeom>
              <a:avLst/>
              <a:gdLst/>
              <a:ahLst/>
              <a:cxnLst/>
              <a:rect l="l" t="t" r="r" b="b"/>
              <a:pathLst>
                <a:path w="668" h="2704" extrusionOk="0">
                  <a:moveTo>
                    <a:pt x="648" y="0"/>
                  </a:moveTo>
                  <a:cubicBezTo>
                    <a:pt x="511" y="177"/>
                    <a:pt x="413" y="373"/>
                    <a:pt x="314" y="569"/>
                  </a:cubicBezTo>
                  <a:cubicBezTo>
                    <a:pt x="354" y="471"/>
                    <a:pt x="373" y="393"/>
                    <a:pt x="393" y="275"/>
                  </a:cubicBezTo>
                  <a:lnTo>
                    <a:pt x="393" y="275"/>
                  </a:lnTo>
                  <a:cubicBezTo>
                    <a:pt x="373" y="353"/>
                    <a:pt x="314" y="452"/>
                    <a:pt x="295" y="550"/>
                  </a:cubicBezTo>
                  <a:cubicBezTo>
                    <a:pt x="295" y="589"/>
                    <a:pt x="275" y="648"/>
                    <a:pt x="275" y="687"/>
                  </a:cubicBezTo>
                  <a:lnTo>
                    <a:pt x="275" y="746"/>
                  </a:lnTo>
                  <a:cubicBezTo>
                    <a:pt x="197" y="923"/>
                    <a:pt x="157" y="1080"/>
                    <a:pt x="99" y="1276"/>
                  </a:cubicBezTo>
                  <a:cubicBezTo>
                    <a:pt x="0" y="1747"/>
                    <a:pt x="20" y="2218"/>
                    <a:pt x="79" y="2689"/>
                  </a:cubicBezTo>
                  <a:cubicBezTo>
                    <a:pt x="79" y="2699"/>
                    <a:pt x="84" y="2704"/>
                    <a:pt x="89" y="2704"/>
                  </a:cubicBezTo>
                  <a:cubicBezTo>
                    <a:pt x="94" y="2704"/>
                    <a:pt x="99" y="2699"/>
                    <a:pt x="99" y="2689"/>
                  </a:cubicBezTo>
                  <a:cubicBezTo>
                    <a:pt x="20" y="2238"/>
                    <a:pt x="79" y="1747"/>
                    <a:pt x="177" y="1315"/>
                  </a:cubicBezTo>
                  <a:cubicBezTo>
                    <a:pt x="275" y="864"/>
                    <a:pt x="452" y="412"/>
                    <a:pt x="668" y="0"/>
                  </a:cubicBezTo>
                  <a:close/>
                </a:path>
              </a:pathLst>
            </a:custGeom>
            <a:solidFill>
              <a:srgbClr val="473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1"/>
            <p:cNvSpPr/>
            <p:nvPr/>
          </p:nvSpPr>
          <p:spPr>
            <a:xfrm>
              <a:off x="1680462" y="2472703"/>
              <a:ext cx="803705" cy="612347"/>
            </a:xfrm>
            <a:custGeom>
              <a:avLst/>
              <a:gdLst/>
              <a:ahLst/>
              <a:cxnLst/>
              <a:rect l="l" t="t" r="r" b="b"/>
              <a:pathLst>
                <a:path w="26817" h="20432" extrusionOk="0">
                  <a:moveTo>
                    <a:pt x="5652" y="1"/>
                  </a:moveTo>
                  <a:cubicBezTo>
                    <a:pt x="5598" y="1"/>
                    <a:pt x="5545" y="6"/>
                    <a:pt x="5497" y="16"/>
                  </a:cubicBezTo>
                  <a:cubicBezTo>
                    <a:pt x="4751" y="193"/>
                    <a:pt x="4711" y="919"/>
                    <a:pt x="4711" y="919"/>
                  </a:cubicBezTo>
                  <a:cubicBezTo>
                    <a:pt x="4711" y="919"/>
                    <a:pt x="4499" y="856"/>
                    <a:pt x="4211" y="856"/>
                  </a:cubicBezTo>
                  <a:cubicBezTo>
                    <a:pt x="4019" y="856"/>
                    <a:pt x="3793" y="884"/>
                    <a:pt x="3573" y="978"/>
                  </a:cubicBezTo>
                  <a:cubicBezTo>
                    <a:pt x="2965" y="1233"/>
                    <a:pt x="3102" y="2313"/>
                    <a:pt x="3102" y="2313"/>
                  </a:cubicBezTo>
                  <a:cubicBezTo>
                    <a:pt x="3102" y="2313"/>
                    <a:pt x="3005" y="2297"/>
                    <a:pt x="2854" y="2297"/>
                  </a:cubicBezTo>
                  <a:cubicBezTo>
                    <a:pt x="2628" y="2297"/>
                    <a:pt x="2281" y="2332"/>
                    <a:pt x="1964" y="2509"/>
                  </a:cubicBezTo>
                  <a:cubicBezTo>
                    <a:pt x="1394" y="2843"/>
                    <a:pt x="1394" y="3942"/>
                    <a:pt x="1394" y="3942"/>
                  </a:cubicBezTo>
                  <a:cubicBezTo>
                    <a:pt x="1394" y="3942"/>
                    <a:pt x="747" y="4158"/>
                    <a:pt x="491" y="4747"/>
                  </a:cubicBezTo>
                  <a:cubicBezTo>
                    <a:pt x="1" y="5787"/>
                    <a:pt x="923" y="7220"/>
                    <a:pt x="1512" y="8142"/>
                  </a:cubicBezTo>
                  <a:cubicBezTo>
                    <a:pt x="1983" y="8869"/>
                    <a:pt x="3632" y="10301"/>
                    <a:pt x="4515" y="11106"/>
                  </a:cubicBezTo>
                  <a:cubicBezTo>
                    <a:pt x="4515" y="11126"/>
                    <a:pt x="4535" y="11145"/>
                    <a:pt x="4535" y="11145"/>
                  </a:cubicBezTo>
                  <a:cubicBezTo>
                    <a:pt x="5987" y="12853"/>
                    <a:pt x="11326" y="20312"/>
                    <a:pt x="13152" y="20430"/>
                  </a:cubicBezTo>
                  <a:cubicBezTo>
                    <a:pt x="13171" y="20431"/>
                    <a:pt x="13192" y="20432"/>
                    <a:pt x="13214" y="20432"/>
                  </a:cubicBezTo>
                  <a:cubicBezTo>
                    <a:pt x="14635" y="20432"/>
                    <a:pt x="20107" y="17310"/>
                    <a:pt x="24379" y="13560"/>
                  </a:cubicBezTo>
                  <a:cubicBezTo>
                    <a:pt x="26018" y="12146"/>
                    <a:pt x="26816" y="10582"/>
                    <a:pt x="25298" y="10582"/>
                  </a:cubicBezTo>
                  <a:cubicBezTo>
                    <a:pt x="24835" y="10582"/>
                    <a:pt x="24156" y="10727"/>
                    <a:pt x="23221" y="11067"/>
                  </a:cubicBezTo>
                  <a:cubicBezTo>
                    <a:pt x="21538" y="11677"/>
                    <a:pt x="15950" y="13403"/>
                    <a:pt x="15213" y="13403"/>
                  </a:cubicBezTo>
                  <a:cubicBezTo>
                    <a:pt x="15168" y="13403"/>
                    <a:pt x="15141" y="13397"/>
                    <a:pt x="15134" y="13383"/>
                  </a:cubicBezTo>
                  <a:cubicBezTo>
                    <a:pt x="15075" y="13285"/>
                    <a:pt x="12131" y="9614"/>
                    <a:pt x="10914" y="7553"/>
                  </a:cubicBezTo>
                  <a:cubicBezTo>
                    <a:pt x="10561" y="6376"/>
                    <a:pt x="9461" y="2862"/>
                    <a:pt x="8755" y="2058"/>
                  </a:cubicBezTo>
                  <a:cubicBezTo>
                    <a:pt x="8090" y="1264"/>
                    <a:pt x="6522" y="1"/>
                    <a:pt x="5652" y="1"/>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1"/>
            <p:cNvSpPr/>
            <p:nvPr/>
          </p:nvSpPr>
          <p:spPr>
            <a:xfrm>
              <a:off x="1822818" y="2501414"/>
              <a:ext cx="74985" cy="77922"/>
            </a:xfrm>
            <a:custGeom>
              <a:avLst/>
              <a:gdLst/>
              <a:ahLst/>
              <a:cxnLst/>
              <a:rect l="l" t="t" r="r" b="b"/>
              <a:pathLst>
                <a:path w="2502" h="2600" extrusionOk="0">
                  <a:moveTo>
                    <a:pt x="60" y="0"/>
                  </a:moveTo>
                  <a:cubicBezTo>
                    <a:pt x="20" y="0"/>
                    <a:pt x="1" y="20"/>
                    <a:pt x="20" y="40"/>
                  </a:cubicBezTo>
                  <a:cubicBezTo>
                    <a:pt x="805" y="923"/>
                    <a:pt x="1708" y="1688"/>
                    <a:pt x="2454" y="2591"/>
                  </a:cubicBezTo>
                  <a:cubicBezTo>
                    <a:pt x="2454" y="2597"/>
                    <a:pt x="2459" y="2599"/>
                    <a:pt x="2465" y="2599"/>
                  </a:cubicBezTo>
                  <a:cubicBezTo>
                    <a:pt x="2480" y="2599"/>
                    <a:pt x="2502" y="2586"/>
                    <a:pt x="2474" y="2572"/>
                  </a:cubicBezTo>
                  <a:cubicBezTo>
                    <a:pt x="1728" y="1669"/>
                    <a:pt x="1002" y="707"/>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1"/>
            <p:cNvSpPr/>
            <p:nvPr/>
          </p:nvSpPr>
          <p:spPr>
            <a:xfrm>
              <a:off x="1774657" y="2541304"/>
              <a:ext cx="62727" cy="84515"/>
            </a:xfrm>
            <a:custGeom>
              <a:avLst/>
              <a:gdLst/>
              <a:ahLst/>
              <a:cxnLst/>
              <a:rect l="l" t="t" r="r" b="b"/>
              <a:pathLst>
                <a:path w="2093" h="2820" extrusionOk="0">
                  <a:moveTo>
                    <a:pt x="48" y="0"/>
                  </a:moveTo>
                  <a:cubicBezTo>
                    <a:pt x="28" y="0"/>
                    <a:pt x="1" y="46"/>
                    <a:pt x="18" y="63"/>
                  </a:cubicBezTo>
                  <a:cubicBezTo>
                    <a:pt x="116" y="299"/>
                    <a:pt x="312" y="495"/>
                    <a:pt x="489" y="730"/>
                  </a:cubicBezTo>
                  <a:cubicBezTo>
                    <a:pt x="685" y="946"/>
                    <a:pt x="842" y="1182"/>
                    <a:pt x="1019" y="1417"/>
                  </a:cubicBezTo>
                  <a:cubicBezTo>
                    <a:pt x="1392" y="1869"/>
                    <a:pt x="1725" y="2340"/>
                    <a:pt x="2059" y="2811"/>
                  </a:cubicBezTo>
                  <a:cubicBezTo>
                    <a:pt x="2059" y="2817"/>
                    <a:pt x="2063" y="2819"/>
                    <a:pt x="2067" y="2819"/>
                  </a:cubicBezTo>
                  <a:cubicBezTo>
                    <a:pt x="2077" y="2819"/>
                    <a:pt x="2093" y="2805"/>
                    <a:pt x="2079" y="2791"/>
                  </a:cubicBezTo>
                  <a:cubicBezTo>
                    <a:pt x="1784" y="2301"/>
                    <a:pt x="1431" y="1810"/>
                    <a:pt x="1117" y="1339"/>
                  </a:cubicBezTo>
                  <a:cubicBezTo>
                    <a:pt x="940" y="1084"/>
                    <a:pt x="783" y="848"/>
                    <a:pt x="607" y="632"/>
                  </a:cubicBezTo>
                  <a:cubicBezTo>
                    <a:pt x="430" y="397"/>
                    <a:pt x="273" y="181"/>
                    <a:pt x="57" y="4"/>
                  </a:cubicBezTo>
                  <a:cubicBezTo>
                    <a:pt x="54" y="1"/>
                    <a:pt x="51"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1"/>
            <p:cNvSpPr/>
            <p:nvPr/>
          </p:nvSpPr>
          <p:spPr>
            <a:xfrm>
              <a:off x="1722240" y="2591414"/>
              <a:ext cx="53976" cy="77922"/>
            </a:xfrm>
            <a:custGeom>
              <a:avLst/>
              <a:gdLst/>
              <a:ahLst/>
              <a:cxnLst/>
              <a:rect l="l" t="t" r="r" b="b"/>
              <a:pathLst>
                <a:path w="1801" h="2600" extrusionOk="0">
                  <a:moveTo>
                    <a:pt x="0" y="1"/>
                  </a:moveTo>
                  <a:lnTo>
                    <a:pt x="0" y="1"/>
                  </a:lnTo>
                  <a:cubicBezTo>
                    <a:pt x="40" y="256"/>
                    <a:pt x="216" y="472"/>
                    <a:pt x="334" y="648"/>
                  </a:cubicBezTo>
                  <a:cubicBezTo>
                    <a:pt x="491" y="864"/>
                    <a:pt x="668" y="1060"/>
                    <a:pt x="805" y="1276"/>
                  </a:cubicBezTo>
                  <a:cubicBezTo>
                    <a:pt x="1119" y="1728"/>
                    <a:pt x="1453" y="2140"/>
                    <a:pt x="1767" y="2591"/>
                  </a:cubicBezTo>
                  <a:cubicBezTo>
                    <a:pt x="1767" y="2597"/>
                    <a:pt x="1770" y="2599"/>
                    <a:pt x="1773" y="2599"/>
                  </a:cubicBezTo>
                  <a:cubicBezTo>
                    <a:pt x="1784" y="2599"/>
                    <a:pt x="1801" y="2581"/>
                    <a:pt x="1786" y="2552"/>
                  </a:cubicBezTo>
                  <a:cubicBezTo>
                    <a:pt x="1472" y="2140"/>
                    <a:pt x="1178" y="1708"/>
                    <a:pt x="884" y="1257"/>
                  </a:cubicBezTo>
                  <a:lnTo>
                    <a:pt x="432" y="589"/>
                  </a:lnTo>
                  <a:cubicBezTo>
                    <a:pt x="314" y="393"/>
                    <a:pt x="197" y="15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1"/>
            <p:cNvSpPr/>
            <p:nvPr/>
          </p:nvSpPr>
          <p:spPr>
            <a:xfrm>
              <a:off x="2245180" y="2774949"/>
              <a:ext cx="235115" cy="244166"/>
            </a:xfrm>
            <a:custGeom>
              <a:avLst/>
              <a:gdLst/>
              <a:ahLst/>
              <a:cxnLst/>
              <a:rect l="l" t="t" r="r" b="b"/>
              <a:pathLst>
                <a:path w="7845" h="8147" extrusionOk="0">
                  <a:moveTo>
                    <a:pt x="6074" y="1"/>
                  </a:moveTo>
                  <a:cubicBezTo>
                    <a:pt x="5701" y="1"/>
                    <a:pt x="5250" y="66"/>
                    <a:pt x="4731" y="197"/>
                  </a:cubicBezTo>
                  <a:cubicBezTo>
                    <a:pt x="2003" y="903"/>
                    <a:pt x="1" y="1708"/>
                    <a:pt x="1" y="1708"/>
                  </a:cubicBezTo>
                  <a:lnTo>
                    <a:pt x="825" y="8146"/>
                  </a:lnTo>
                  <a:cubicBezTo>
                    <a:pt x="825" y="8146"/>
                    <a:pt x="3475" y="6478"/>
                    <a:pt x="5889" y="3553"/>
                  </a:cubicBezTo>
                  <a:cubicBezTo>
                    <a:pt x="7844" y="1185"/>
                    <a:pt x="7663" y="1"/>
                    <a:pt x="6074"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1"/>
            <p:cNvSpPr/>
            <p:nvPr/>
          </p:nvSpPr>
          <p:spPr>
            <a:xfrm>
              <a:off x="2272242" y="2822151"/>
              <a:ext cx="22987" cy="170200"/>
            </a:xfrm>
            <a:custGeom>
              <a:avLst/>
              <a:gdLst/>
              <a:ahLst/>
              <a:cxnLst/>
              <a:rect l="l" t="t" r="r" b="b"/>
              <a:pathLst>
                <a:path w="767" h="5679" extrusionOk="0">
                  <a:moveTo>
                    <a:pt x="10" y="1"/>
                  </a:moveTo>
                  <a:cubicBezTo>
                    <a:pt x="5" y="1"/>
                    <a:pt x="1" y="6"/>
                    <a:pt x="1" y="15"/>
                  </a:cubicBezTo>
                  <a:cubicBezTo>
                    <a:pt x="1" y="506"/>
                    <a:pt x="99" y="977"/>
                    <a:pt x="138" y="1468"/>
                  </a:cubicBezTo>
                  <a:cubicBezTo>
                    <a:pt x="197" y="1919"/>
                    <a:pt x="236" y="2390"/>
                    <a:pt x="315" y="2861"/>
                  </a:cubicBezTo>
                  <a:cubicBezTo>
                    <a:pt x="432" y="3784"/>
                    <a:pt x="589" y="4726"/>
                    <a:pt x="727" y="5649"/>
                  </a:cubicBezTo>
                  <a:cubicBezTo>
                    <a:pt x="727" y="5668"/>
                    <a:pt x="737" y="5678"/>
                    <a:pt x="746" y="5678"/>
                  </a:cubicBezTo>
                  <a:cubicBezTo>
                    <a:pt x="756" y="5678"/>
                    <a:pt x="766" y="5668"/>
                    <a:pt x="766" y="5649"/>
                  </a:cubicBezTo>
                  <a:cubicBezTo>
                    <a:pt x="688" y="4707"/>
                    <a:pt x="589" y="3764"/>
                    <a:pt x="472" y="2803"/>
                  </a:cubicBezTo>
                  <a:cubicBezTo>
                    <a:pt x="413" y="2351"/>
                    <a:pt x="334" y="1900"/>
                    <a:pt x="275" y="1429"/>
                  </a:cubicBezTo>
                  <a:cubicBezTo>
                    <a:pt x="197" y="977"/>
                    <a:pt x="138" y="486"/>
                    <a:pt x="20" y="15"/>
                  </a:cubicBezTo>
                  <a:cubicBezTo>
                    <a:pt x="20" y="6"/>
                    <a:pt x="15" y="1"/>
                    <a:pt x="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1"/>
            <p:cNvSpPr/>
            <p:nvPr/>
          </p:nvSpPr>
          <p:spPr>
            <a:xfrm>
              <a:off x="2141065" y="1977062"/>
              <a:ext cx="358261" cy="321069"/>
            </a:xfrm>
            <a:custGeom>
              <a:avLst/>
              <a:gdLst/>
              <a:ahLst/>
              <a:cxnLst/>
              <a:rect l="l" t="t" r="r" b="b"/>
              <a:pathLst>
                <a:path w="11954" h="10713" extrusionOk="0">
                  <a:moveTo>
                    <a:pt x="5630" y="0"/>
                  </a:moveTo>
                  <a:cubicBezTo>
                    <a:pt x="5449" y="0"/>
                    <a:pt x="5267" y="9"/>
                    <a:pt x="5084" y="27"/>
                  </a:cubicBezTo>
                  <a:cubicBezTo>
                    <a:pt x="2160" y="322"/>
                    <a:pt x="0" y="2932"/>
                    <a:pt x="334" y="5916"/>
                  </a:cubicBezTo>
                  <a:cubicBezTo>
                    <a:pt x="629" y="8677"/>
                    <a:pt x="2960" y="10713"/>
                    <a:pt x="5677" y="10713"/>
                  </a:cubicBezTo>
                  <a:cubicBezTo>
                    <a:pt x="5857" y="10713"/>
                    <a:pt x="6039" y="10704"/>
                    <a:pt x="6223" y="10685"/>
                  </a:cubicBezTo>
                  <a:cubicBezTo>
                    <a:pt x="7420" y="10568"/>
                    <a:pt x="8480" y="10057"/>
                    <a:pt x="9285" y="9311"/>
                  </a:cubicBezTo>
                  <a:lnTo>
                    <a:pt x="11954" y="9704"/>
                  </a:lnTo>
                  <a:lnTo>
                    <a:pt x="10600" y="7388"/>
                  </a:lnTo>
                  <a:cubicBezTo>
                    <a:pt x="10933" y="6603"/>
                    <a:pt x="11071" y="5720"/>
                    <a:pt x="10973" y="4797"/>
                  </a:cubicBezTo>
                  <a:cubicBezTo>
                    <a:pt x="10678" y="2036"/>
                    <a:pt x="8347" y="0"/>
                    <a:pt x="5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1"/>
            <p:cNvSpPr/>
            <p:nvPr/>
          </p:nvSpPr>
          <p:spPr>
            <a:xfrm>
              <a:off x="2145771" y="1974484"/>
              <a:ext cx="358861" cy="324245"/>
            </a:xfrm>
            <a:custGeom>
              <a:avLst/>
              <a:gdLst/>
              <a:ahLst/>
              <a:cxnLst/>
              <a:rect l="l" t="t" r="r" b="b"/>
              <a:pathLst>
                <a:path w="11974" h="10819" extrusionOk="0">
                  <a:moveTo>
                    <a:pt x="5462" y="89"/>
                  </a:moveTo>
                  <a:cubicBezTo>
                    <a:pt x="5744" y="89"/>
                    <a:pt x="6025" y="111"/>
                    <a:pt x="6301" y="153"/>
                  </a:cubicBezTo>
                  <a:cubicBezTo>
                    <a:pt x="7086" y="270"/>
                    <a:pt x="7852" y="565"/>
                    <a:pt x="8519" y="1036"/>
                  </a:cubicBezTo>
                  <a:cubicBezTo>
                    <a:pt x="9147" y="1487"/>
                    <a:pt x="9716" y="2096"/>
                    <a:pt x="10109" y="2783"/>
                  </a:cubicBezTo>
                  <a:cubicBezTo>
                    <a:pt x="10521" y="3470"/>
                    <a:pt x="10717" y="4275"/>
                    <a:pt x="10796" y="5060"/>
                  </a:cubicBezTo>
                  <a:cubicBezTo>
                    <a:pt x="10835" y="5845"/>
                    <a:pt x="10717" y="6650"/>
                    <a:pt x="10423" y="7395"/>
                  </a:cubicBezTo>
                  <a:lnTo>
                    <a:pt x="10403" y="7435"/>
                  </a:lnTo>
                  <a:lnTo>
                    <a:pt x="10423" y="7494"/>
                  </a:lnTo>
                  <a:lnTo>
                    <a:pt x="11680" y="9626"/>
                  </a:lnTo>
                  <a:lnTo>
                    <a:pt x="11680" y="9626"/>
                  </a:lnTo>
                  <a:lnTo>
                    <a:pt x="9167" y="9280"/>
                  </a:lnTo>
                  <a:lnTo>
                    <a:pt x="9128" y="9280"/>
                  </a:lnTo>
                  <a:lnTo>
                    <a:pt x="9108" y="9299"/>
                  </a:lnTo>
                  <a:cubicBezTo>
                    <a:pt x="8382" y="9967"/>
                    <a:pt x="7479" y="10438"/>
                    <a:pt x="6517" y="10634"/>
                  </a:cubicBezTo>
                  <a:cubicBezTo>
                    <a:pt x="6281" y="10673"/>
                    <a:pt x="6026" y="10732"/>
                    <a:pt x="5791" y="10732"/>
                  </a:cubicBezTo>
                  <a:cubicBezTo>
                    <a:pt x="5706" y="10739"/>
                    <a:pt x="5623" y="10741"/>
                    <a:pt x="5541" y="10741"/>
                  </a:cubicBezTo>
                  <a:cubicBezTo>
                    <a:pt x="5376" y="10741"/>
                    <a:pt x="5215" y="10732"/>
                    <a:pt x="5045" y="10732"/>
                  </a:cubicBezTo>
                  <a:cubicBezTo>
                    <a:pt x="4593" y="10673"/>
                    <a:pt x="4103" y="10575"/>
                    <a:pt x="3632" y="10418"/>
                  </a:cubicBezTo>
                  <a:cubicBezTo>
                    <a:pt x="3161" y="10242"/>
                    <a:pt x="2729" y="10026"/>
                    <a:pt x="2336" y="9731"/>
                  </a:cubicBezTo>
                  <a:cubicBezTo>
                    <a:pt x="2140" y="9594"/>
                    <a:pt x="1963" y="9437"/>
                    <a:pt x="1767" y="9260"/>
                  </a:cubicBezTo>
                  <a:cubicBezTo>
                    <a:pt x="1590" y="9064"/>
                    <a:pt x="1414" y="8887"/>
                    <a:pt x="1276" y="8691"/>
                  </a:cubicBezTo>
                  <a:cubicBezTo>
                    <a:pt x="668" y="7906"/>
                    <a:pt x="295" y="6944"/>
                    <a:pt x="236" y="5963"/>
                  </a:cubicBezTo>
                  <a:cubicBezTo>
                    <a:pt x="79" y="4353"/>
                    <a:pt x="687" y="2665"/>
                    <a:pt x="1865" y="1546"/>
                  </a:cubicBezTo>
                  <a:cubicBezTo>
                    <a:pt x="2454" y="997"/>
                    <a:pt x="3161" y="565"/>
                    <a:pt x="3926" y="329"/>
                  </a:cubicBezTo>
                  <a:cubicBezTo>
                    <a:pt x="4422" y="164"/>
                    <a:pt x="4943" y="89"/>
                    <a:pt x="5462" y="89"/>
                  </a:cubicBezTo>
                  <a:close/>
                  <a:moveTo>
                    <a:pt x="5503" y="1"/>
                  </a:moveTo>
                  <a:cubicBezTo>
                    <a:pt x="4939" y="1"/>
                    <a:pt x="4374" y="93"/>
                    <a:pt x="3828" y="270"/>
                  </a:cubicBezTo>
                  <a:cubicBezTo>
                    <a:pt x="3062" y="545"/>
                    <a:pt x="2356" y="997"/>
                    <a:pt x="1767" y="1546"/>
                  </a:cubicBezTo>
                  <a:cubicBezTo>
                    <a:pt x="589" y="2685"/>
                    <a:pt x="1" y="4373"/>
                    <a:pt x="158" y="5943"/>
                  </a:cubicBezTo>
                  <a:cubicBezTo>
                    <a:pt x="256" y="6924"/>
                    <a:pt x="629" y="7886"/>
                    <a:pt x="1237" y="8671"/>
                  </a:cubicBezTo>
                  <a:cubicBezTo>
                    <a:pt x="1394" y="8887"/>
                    <a:pt x="1571" y="9044"/>
                    <a:pt x="1728" y="9240"/>
                  </a:cubicBezTo>
                  <a:cubicBezTo>
                    <a:pt x="1924" y="9397"/>
                    <a:pt x="2101" y="9574"/>
                    <a:pt x="2297" y="9731"/>
                  </a:cubicBezTo>
                  <a:cubicBezTo>
                    <a:pt x="2690" y="10026"/>
                    <a:pt x="3141" y="10261"/>
                    <a:pt x="3592" y="10438"/>
                  </a:cubicBezTo>
                  <a:cubicBezTo>
                    <a:pt x="4064" y="10634"/>
                    <a:pt x="4554" y="10732"/>
                    <a:pt x="5045" y="10771"/>
                  </a:cubicBezTo>
                  <a:cubicBezTo>
                    <a:pt x="5232" y="10800"/>
                    <a:pt x="5408" y="10818"/>
                    <a:pt x="5589" y="10818"/>
                  </a:cubicBezTo>
                  <a:cubicBezTo>
                    <a:pt x="5655" y="10818"/>
                    <a:pt x="5722" y="10816"/>
                    <a:pt x="5791" y="10811"/>
                  </a:cubicBezTo>
                  <a:cubicBezTo>
                    <a:pt x="6026" y="10811"/>
                    <a:pt x="6281" y="10771"/>
                    <a:pt x="6517" y="10732"/>
                  </a:cubicBezTo>
                  <a:cubicBezTo>
                    <a:pt x="7485" y="10558"/>
                    <a:pt x="8414" y="10098"/>
                    <a:pt x="9136" y="9464"/>
                  </a:cubicBezTo>
                  <a:lnTo>
                    <a:pt x="9136" y="9464"/>
                  </a:lnTo>
                  <a:lnTo>
                    <a:pt x="11777" y="9869"/>
                  </a:lnTo>
                  <a:lnTo>
                    <a:pt x="11974" y="9888"/>
                  </a:lnTo>
                  <a:lnTo>
                    <a:pt x="11875" y="9712"/>
                  </a:lnTo>
                  <a:lnTo>
                    <a:pt x="11857" y="9679"/>
                  </a:lnTo>
                  <a:lnTo>
                    <a:pt x="11875" y="9653"/>
                  </a:lnTo>
                  <a:lnTo>
                    <a:pt x="11839" y="9648"/>
                  </a:lnTo>
                  <a:lnTo>
                    <a:pt x="11839" y="9648"/>
                  </a:lnTo>
                  <a:lnTo>
                    <a:pt x="10565" y="7437"/>
                  </a:lnTo>
                  <a:lnTo>
                    <a:pt x="10565" y="7437"/>
                  </a:lnTo>
                  <a:cubicBezTo>
                    <a:pt x="11204" y="5918"/>
                    <a:pt x="11041" y="4100"/>
                    <a:pt x="10227" y="2704"/>
                  </a:cubicBezTo>
                  <a:cubicBezTo>
                    <a:pt x="9815" y="1998"/>
                    <a:pt x="9226" y="1389"/>
                    <a:pt x="8539" y="918"/>
                  </a:cubicBezTo>
                  <a:cubicBezTo>
                    <a:pt x="7852" y="447"/>
                    <a:pt x="7067" y="153"/>
                    <a:pt x="6242" y="55"/>
                  </a:cubicBezTo>
                  <a:cubicBezTo>
                    <a:pt x="5997" y="19"/>
                    <a:pt x="5750" y="1"/>
                    <a:pt x="5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1"/>
            <p:cNvSpPr/>
            <p:nvPr/>
          </p:nvSpPr>
          <p:spPr>
            <a:xfrm>
              <a:off x="2218717" y="2074344"/>
              <a:ext cx="182967" cy="151798"/>
            </a:xfrm>
            <a:custGeom>
              <a:avLst/>
              <a:gdLst/>
              <a:ahLst/>
              <a:cxnLst/>
              <a:rect l="l" t="t" r="r" b="b"/>
              <a:pathLst>
                <a:path w="6105" h="5065" extrusionOk="0">
                  <a:moveTo>
                    <a:pt x="1538" y="1"/>
                  </a:moveTo>
                  <a:cubicBezTo>
                    <a:pt x="1430" y="1"/>
                    <a:pt x="1317" y="19"/>
                    <a:pt x="1198" y="59"/>
                  </a:cubicBezTo>
                  <a:cubicBezTo>
                    <a:pt x="40" y="432"/>
                    <a:pt x="0" y="2042"/>
                    <a:pt x="805" y="3102"/>
                  </a:cubicBezTo>
                  <a:cubicBezTo>
                    <a:pt x="1826" y="4456"/>
                    <a:pt x="3062" y="5064"/>
                    <a:pt x="3062" y="5064"/>
                  </a:cubicBezTo>
                  <a:cubicBezTo>
                    <a:pt x="3062" y="5064"/>
                    <a:pt x="4279" y="4476"/>
                    <a:pt x="5320" y="3102"/>
                  </a:cubicBezTo>
                  <a:cubicBezTo>
                    <a:pt x="6105" y="2042"/>
                    <a:pt x="6085" y="413"/>
                    <a:pt x="4927" y="59"/>
                  </a:cubicBezTo>
                  <a:cubicBezTo>
                    <a:pt x="4809" y="22"/>
                    <a:pt x="4696" y="5"/>
                    <a:pt x="4589" y="5"/>
                  </a:cubicBezTo>
                  <a:cubicBezTo>
                    <a:pt x="3561" y="5"/>
                    <a:pt x="3062" y="1551"/>
                    <a:pt x="3062" y="1551"/>
                  </a:cubicBezTo>
                  <a:cubicBezTo>
                    <a:pt x="3062" y="1551"/>
                    <a:pt x="2535" y="1"/>
                    <a:pt x="1538"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TextBox 55">
            <a:extLst>
              <a:ext uri="{FF2B5EF4-FFF2-40B4-BE49-F238E27FC236}">
                <a16:creationId xmlns:a16="http://schemas.microsoft.com/office/drawing/2014/main" id="{87D87F53-3543-4A04-9CD0-08EF969C85AD}"/>
              </a:ext>
            </a:extLst>
          </p:cNvPr>
          <p:cNvSpPr txBox="1"/>
          <p:nvPr/>
        </p:nvSpPr>
        <p:spPr>
          <a:xfrm>
            <a:off x="4433036" y="4281714"/>
            <a:ext cx="1345500" cy="369332"/>
          </a:xfrm>
          <a:prstGeom prst="rect">
            <a:avLst/>
          </a:prstGeom>
          <a:solidFill>
            <a:srgbClr val="00B050"/>
          </a:solidFill>
        </p:spPr>
        <p:txBody>
          <a:bodyPr wrap="square" rtlCol="0">
            <a:spAutoFit/>
          </a:bodyPr>
          <a:lstStyle/>
          <a:p>
            <a:pPr algn="ctr"/>
            <a:r>
              <a:rPr lang="en-AU" sz="1800" b="1" dirty="0">
                <a:latin typeface="Fira Sans" panose="020B0604020202020204" pitchFamily="34" charset="0"/>
              </a:rPr>
              <a:t>6</a:t>
            </a:r>
          </a:p>
        </p:txBody>
      </p:sp>
      <p:sp>
        <p:nvSpPr>
          <p:cNvPr id="58" name="Flowchart: Connector 57">
            <a:extLst>
              <a:ext uri="{FF2B5EF4-FFF2-40B4-BE49-F238E27FC236}">
                <a16:creationId xmlns:a16="http://schemas.microsoft.com/office/drawing/2014/main" id="{98D804C2-8E04-4FE1-ADFE-BF64524FC390}"/>
              </a:ext>
            </a:extLst>
          </p:cNvPr>
          <p:cNvSpPr/>
          <p:nvPr/>
        </p:nvSpPr>
        <p:spPr>
          <a:xfrm>
            <a:off x="3251200" y="3873827"/>
            <a:ext cx="128963" cy="134952"/>
          </a:xfrm>
          <a:prstGeom prst="flowChartConnector">
            <a:avLst/>
          </a:prstGeom>
          <a:solidFill>
            <a:srgbClr val="00B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AU" dirty="0">
              <a:solidFill>
                <a:srgbClr val="00B050"/>
              </a:solidFill>
            </a:endParaRPr>
          </a:p>
        </p:txBody>
      </p:sp>
      <p:sp>
        <p:nvSpPr>
          <p:cNvPr id="61" name="TextBox 60">
            <a:extLst>
              <a:ext uri="{FF2B5EF4-FFF2-40B4-BE49-F238E27FC236}">
                <a16:creationId xmlns:a16="http://schemas.microsoft.com/office/drawing/2014/main" id="{C6008B09-A103-4B7D-B299-D782943DCE59}"/>
              </a:ext>
            </a:extLst>
          </p:cNvPr>
          <p:cNvSpPr txBox="1"/>
          <p:nvPr/>
        </p:nvSpPr>
        <p:spPr>
          <a:xfrm>
            <a:off x="6201788" y="3900287"/>
            <a:ext cx="2960914" cy="1015663"/>
          </a:xfrm>
          <a:prstGeom prst="rect">
            <a:avLst/>
          </a:prstGeom>
          <a:noFill/>
        </p:spPr>
        <p:txBody>
          <a:bodyPr wrap="square" rtlCol="0">
            <a:spAutoFit/>
          </a:bodyPr>
          <a:lstStyle/>
          <a:p>
            <a:r>
              <a:rPr lang="en-AU" sz="1000" dirty="0"/>
              <a:t>The importance of teaching children to not put themselves down when they have not achieved in their schoolwork or have behaved poorly. Parents will also learn how important it is to teach their children to accept themselves, while working to improve their achievement and behaviour.</a:t>
            </a:r>
          </a:p>
        </p:txBody>
      </p:sp>
      <p:cxnSp>
        <p:nvCxnSpPr>
          <p:cNvPr id="1081" name="Straight Arrow Connector 1080">
            <a:extLst>
              <a:ext uri="{FF2B5EF4-FFF2-40B4-BE49-F238E27FC236}">
                <a16:creationId xmlns:a16="http://schemas.microsoft.com/office/drawing/2014/main" id="{30E5408A-0FB4-4722-97F5-EAACD66B4273}"/>
              </a:ext>
            </a:extLst>
          </p:cNvPr>
          <p:cNvCxnSpPr>
            <a:stCxn id="58" idx="5"/>
            <a:endCxn id="56" idx="1"/>
          </p:cNvCxnSpPr>
          <p:nvPr/>
        </p:nvCxnSpPr>
        <p:spPr>
          <a:xfrm>
            <a:off x="3361277" y="3989016"/>
            <a:ext cx="1071759" cy="4773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3" name="Straight Arrow Connector 1082">
            <a:extLst>
              <a:ext uri="{FF2B5EF4-FFF2-40B4-BE49-F238E27FC236}">
                <a16:creationId xmlns:a16="http://schemas.microsoft.com/office/drawing/2014/main" id="{F50A6258-AA23-4E5F-AAAB-C511853863F1}"/>
              </a:ext>
            </a:extLst>
          </p:cNvPr>
          <p:cNvCxnSpPr>
            <a:cxnSpLocks/>
            <a:stCxn id="851" idx="7"/>
            <a:endCxn id="866" idx="1"/>
          </p:cNvCxnSpPr>
          <p:nvPr/>
        </p:nvCxnSpPr>
        <p:spPr>
          <a:xfrm>
            <a:off x="3553718" y="3666807"/>
            <a:ext cx="879318" cy="1994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6" name="Straight Arrow Connector 1085">
            <a:extLst>
              <a:ext uri="{FF2B5EF4-FFF2-40B4-BE49-F238E27FC236}">
                <a16:creationId xmlns:a16="http://schemas.microsoft.com/office/drawing/2014/main" id="{1995ED8B-5D54-4A23-BB1D-65E790D4BDA3}"/>
              </a:ext>
            </a:extLst>
          </p:cNvPr>
          <p:cNvCxnSpPr>
            <a:stCxn id="850" idx="6"/>
            <a:endCxn id="864" idx="1"/>
          </p:cNvCxnSpPr>
          <p:nvPr/>
        </p:nvCxnSpPr>
        <p:spPr>
          <a:xfrm flipV="1">
            <a:off x="3708817" y="3260712"/>
            <a:ext cx="724245" cy="62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2" name="Straight Arrow Connector 831">
            <a:extLst>
              <a:ext uri="{FF2B5EF4-FFF2-40B4-BE49-F238E27FC236}">
                <a16:creationId xmlns:a16="http://schemas.microsoft.com/office/drawing/2014/main" id="{7470CEED-9453-4A57-9C45-E4D019FCB032}"/>
              </a:ext>
            </a:extLst>
          </p:cNvPr>
          <p:cNvCxnSpPr>
            <a:endCxn id="862" idx="1"/>
          </p:cNvCxnSpPr>
          <p:nvPr/>
        </p:nvCxnSpPr>
        <p:spPr>
          <a:xfrm flipV="1">
            <a:off x="3766343" y="2610878"/>
            <a:ext cx="674997" cy="3593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4" name="Straight Arrow Connector 833">
            <a:extLst>
              <a:ext uri="{FF2B5EF4-FFF2-40B4-BE49-F238E27FC236}">
                <a16:creationId xmlns:a16="http://schemas.microsoft.com/office/drawing/2014/main" id="{0FEEC189-90DB-4D41-9E82-AEE1B318D780}"/>
              </a:ext>
            </a:extLst>
          </p:cNvPr>
          <p:cNvCxnSpPr>
            <a:cxnSpLocks/>
            <a:stCxn id="848" idx="7"/>
            <a:endCxn id="860" idx="1"/>
          </p:cNvCxnSpPr>
          <p:nvPr/>
        </p:nvCxnSpPr>
        <p:spPr>
          <a:xfrm flipV="1">
            <a:off x="3678574" y="1985268"/>
            <a:ext cx="787628" cy="6117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7" name="Straight Arrow Connector 836">
            <a:extLst>
              <a:ext uri="{FF2B5EF4-FFF2-40B4-BE49-F238E27FC236}">
                <a16:creationId xmlns:a16="http://schemas.microsoft.com/office/drawing/2014/main" id="{7958AFEE-1DB9-467F-849C-05F5F9D4DB7F}"/>
              </a:ext>
            </a:extLst>
          </p:cNvPr>
          <p:cNvCxnSpPr>
            <a:stCxn id="847" idx="7"/>
            <a:endCxn id="858" idx="1"/>
          </p:cNvCxnSpPr>
          <p:nvPr/>
        </p:nvCxnSpPr>
        <p:spPr>
          <a:xfrm flipV="1">
            <a:off x="3507764" y="1377500"/>
            <a:ext cx="947454" cy="8696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39" name="Straight Arrow Connector 838">
            <a:extLst>
              <a:ext uri="{FF2B5EF4-FFF2-40B4-BE49-F238E27FC236}">
                <a16:creationId xmlns:a16="http://schemas.microsoft.com/office/drawing/2014/main" id="{638D7D5D-E307-418C-9652-DB7808A7EB40}"/>
              </a:ext>
            </a:extLst>
          </p:cNvPr>
          <p:cNvCxnSpPr>
            <a:cxnSpLocks/>
            <a:stCxn id="56" idx="3"/>
          </p:cNvCxnSpPr>
          <p:nvPr/>
        </p:nvCxnSpPr>
        <p:spPr>
          <a:xfrm>
            <a:off x="5778536" y="4466380"/>
            <a:ext cx="444317" cy="6207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841" name="Straight Arrow Connector 840">
            <a:extLst>
              <a:ext uri="{FF2B5EF4-FFF2-40B4-BE49-F238E27FC236}">
                <a16:creationId xmlns:a16="http://schemas.microsoft.com/office/drawing/2014/main" id="{F5480FD7-24B1-490B-AF22-804C855D1448}"/>
              </a:ext>
            </a:extLst>
          </p:cNvPr>
          <p:cNvCxnSpPr>
            <a:cxnSpLocks/>
            <a:stCxn id="866" idx="3"/>
          </p:cNvCxnSpPr>
          <p:nvPr/>
        </p:nvCxnSpPr>
        <p:spPr>
          <a:xfrm flipV="1">
            <a:off x="5778536" y="3683671"/>
            <a:ext cx="506150" cy="18259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843" name="Straight Arrow Connector 842">
            <a:extLst>
              <a:ext uri="{FF2B5EF4-FFF2-40B4-BE49-F238E27FC236}">
                <a16:creationId xmlns:a16="http://schemas.microsoft.com/office/drawing/2014/main" id="{C90D0AA9-DA76-4993-A86B-8C7F571B8389}"/>
              </a:ext>
            </a:extLst>
          </p:cNvPr>
          <p:cNvCxnSpPr>
            <a:cxnSpLocks/>
            <a:stCxn id="864" idx="3"/>
          </p:cNvCxnSpPr>
          <p:nvPr/>
        </p:nvCxnSpPr>
        <p:spPr>
          <a:xfrm flipV="1">
            <a:off x="5778562" y="3229352"/>
            <a:ext cx="506124" cy="313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90" name="Straight Arrow Connector 1089">
            <a:extLst>
              <a:ext uri="{FF2B5EF4-FFF2-40B4-BE49-F238E27FC236}">
                <a16:creationId xmlns:a16="http://schemas.microsoft.com/office/drawing/2014/main" id="{F85E5B78-E3B7-4DB9-8FC3-8DA7360951FE}"/>
              </a:ext>
            </a:extLst>
          </p:cNvPr>
          <p:cNvCxnSpPr>
            <a:stCxn id="862" idx="3"/>
          </p:cNvCxnSpPr>
          <p:nvPr/>
        </p:nvCxnSpPr>
        <p:spPr>
          <a:xfrm flipV="1">
            <a:off x="5786840" y="2397733"/>
            <a:ext cx="497846" cy="2131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92" name="Straight Arrow Connector 1091">
            <a:extLst>
              <a:ext uri="{FF2B5EF4-FFF2-40B4-BE49-F238E27FC236}">
                <a16:creationId xmlns:a16="http://schemas.microsoft.com/office/drawing/2014/main" id="{89643A7C-A573-4B3A-9AE5-D72ED7B5F2C1}"/>
              </a:ext>
            </a:extLst>
          </p:cNvPr>
          <p:cNvCxnSpPr>
            <a:cxnSpLocks/>
            <a:stCxn id="860" idx="3"/>
          </p:cNvCxnSpPr>
          <p:nvPr/>
        </p:nvCxnSpPr>
        <p:spPr>
          <a:xfrm flipV="1">
            <a:off x="5811702" y="1791730"/>
            <a:ext cx="472984" cy="193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99" name="Straight Arrow Connector 1098">
            <a:extLst>
              <a:ext uri="{FF2B5EF4-FFF2-40B4-BE49-F238E27FC236}">
                <a16:creationId xmlns:a16="http://schemas.microsoft.com/office/drawing/2014/main" id="{D1E8FC2B-18C9-4B2A-9CAC-B27147EF5583}"/>
              </a:ext>
            </a:extLst>
          </p:cNvPr>
          <p:cNvCxnSpPr>
            <a:cxnSpLocks/>
            <a:stCxn id="858" idx="3"/>
          </p:cNvCxnSpPr>
          <p:nvPr/>
        </p:nvCxnSpPr>
        <p:spPr>
          <a:xfrm flipV="1">
            <a:off x="5800718" y="1098580"/>
            <a:ext cx="483968" cy="27892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23"/>
          <p:cNvSpPr/>
          <p:nvPr/>
        </p:nvSpPr>
        <p:spPr>
          <a:xfrm flipH="1">
            <a:off x="4107820" y="2945132"/>
            <a:ext cx="928359" cy="186020"/>
          </a:xfrm>
          <a:custGeom>
            <a:avLst/>
            <a:gdLst/>
            <a:ahLst/>
            <a:cxnLst/>
            <a:rect l="l" t="t" r="r" b="b"/>
            <a:pathLst>
              <a:path w="93162" h="12676" extrusionOk="0">
                <a:moveTo>
                  <a:pt x="46581" y="0"/>
                </a:moveTo>
                <a:cubicBezTo>
                  <a:pt x="20882" y="0"/>
                  <a:pt x="0" y="2852"/>
                  <a:pt x="0" y="6338"/>
                </a:cubicBezTo>
                <a:cubicBezTo>
                  <a:pt x="0" y="9823"/>
                  <a:pt x="20819" y="12675"/>
                  <a:pt x="46581" y="12675"/>
                </a:cubicBezTo>
                <a:cubicBezTo>
                  <a:pt x="72280" y="12675"/>
                  <a:pt x="93162" y="9823"/>
                  <a:pt x="93162" y="6338"/>
                </a:cubicBezTo>
                <a:cubicBezTo>
                  <a:pt x="93162" y="2852"/>
                  <a:pt x="72311" y="0"/>
                  <a:pt x="46581"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3"/>
          <p:cNvSpPr/>
          <p:nvPr/>
        </p:nvSpPr>
        <p:spPr>
          <a:xfrm flipH="1">
            <a:off x="6338589" y="2901563"/>
            <a:ext cx="1473124" cy="237707"/>
          </a:xfrm>
          <a:custGeom>
            <a:avLst/>
            <a:gdLst/>
            <a:ahLst/>
            <a:cxnLst/>
            <a:rect l="l" t="t" r="r" b="b"/>
            <a:pathLst>
              <a:path w="93162" h="12676" extrusionOk="0">
                <a:moveTo>
                  <a:pt x="46581" y="0"/>
                </a:moveTo>
                <a:cubicBezTo>
                  <a:pt x="20882" y="0"/>
                  <a:pt x="0" y="2852"/>
                  <a:pt x="0" y="6338"/>
                </a:cubicBezTo>
                <a:cubicBezTo>
                  <a:pt x="0" y="9823"/>
                  <a:pt x="20819" y="12675"/>
                  <a:pt x="46581" y="12675"/>
                </a:cubicBezTo>
                <a:cubicBezTo>
                  <a:pt x="72280" y="12675"/>
                  <a:pt x="93162" y="9823"/>
                  <a:pt x="93162" y="6338"/>
                </a:cubicBezTo>
                <a:cubicBezTo>
                  <a:pt x="93162" y="2852"/>
                  <a:pt x="72311" y="0"/>
                  <a:pt x="46581"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3"/>
          <p:cNvSpPr/>
          <p:nvPr/>
        </p:nvSpPr>
        <p:spPr>
          <a:xfrm flipH="1">
            <a:off x="840568" y="2875706"/>
            <a:ext cx="1473124" cy="237707"/>
          </a:xfrm>
          <a:custGeom>
            <a:avLst/>
            <a:gdLst/>
            <a:ahLst/>
            <a:cxnLst/>
            <a:rect l="l" t="t" r="r" b="b"/>
            <a:pathLst>
              <a:path w="93162" h="12676" extrusionOk="0">
                <a:moveTo>
                  <a:pt x="46581" y="0"/>
                </a:moveTo>
                <a:cubicBezTo>
                  <a:pt x="20882" y="0"/>
                  <a:pt x="0" y="2852"/>
                  <a:pt x="0" y="6338"/>
                </a:cubicBezTo>
                <a:cubicBezTo>
                  <a:pt x="0" y="9823"/>
                  <a:pt x="20819" y="12675"/>
                  <a:pt x="46581" y="12675"/>
                </a:cubicBezTo>
                <a:cubicBezTo>
                  <a:pt x="72280" y="12675"/>
                  <a:pt x="93162" y="9823"/>
                  <a:pt x="93162" y="6338"/>
                </a:cubicBezTo>
                <a:cubicBezTo>
                  <a:pt x="93162" y="2852"/>
                  <a:pt x="72311" y="0"/>
                  <a:pt x="46581"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3"/>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solidFill>
                  <a:schemeClr val="accent2"/>
                </a:solidFill>
              </a:rPr>
              <a:t>Aggressive, Passive and Authoritative Parenting</a:t>
            </a:r>
            <a:endParaRPr dirty="0">
              <a:solidFill>
                <a:schemeClr val="accent2"/>
              </a:solidFill>
            </a:endParaRPr>
          </a:p>
        </p:txBody>
      </p:sp>
      <p:sp>
        <p:nvSpPr>
          <p:cNvPr id="1202" name="Google Shape;1202;p23"/>
          <p:cNvSpPr txBox="1"/>
          <p:nvPr/>
        </p:nvSpPr>
        <p:spPr>
          <a:xfrm>
            <a:off x="96065" y="2955763"/>
            <a:ext cx="3123596" cy="53804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AU" sz="1800" b="1" dirty="0">
                <a:solidFill>
                  <a:schemeClr val="lt2"/>
                </a:solidFill>
                <a:latin typeface="Fira Sans Extra Condensed"/>
                <a:ea typeface="Fira Sans Extra Condensed"/>
                <a:cs typeface="Fira Sans Extra Condensed"/>
                <a:sym typeface="Fira Sans Extra Condensed"/>
              </a:rPr>
              <a:t>Aggressive parenting</a:t>
            </a:r>
            <a:endParaRPr sz="1800" b="1" dirty="0">
              <a:solidFill>
                <a:schemeClr val="lt2"/>
              </a:solidFill>
              <a:latin typeface="Fira Sans Extra Condensed"/>
              <a:ea typeface="Fira Sans Extra Condensed"/>
              <a:cs typeface="Fira Sans Extra Condensed"/>
              <a:sym typeface="Fira Sans Extra Condensed"/>
            </a:endParaRPr>
          </a:p>
        </p:txBody>
      </p:sp>
      <p:sp>
        <p:nvSpPr>
          <p:cNvPr id="1205" name="Google Shape;1205;p23"/>
          <p:cNvSpPr txBox="1"/>
          <p:nvPr/>
        </p:nvSpPr>
        <p:spPr>
          <a:xfrm>
            <a:off x="3510621" y="2906305"/>
            <a:ext cx="1982400" cy="49126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AU" sz="1800" b="1" dirty="0">
                <a:solidFill>
                  <a:schemeClr val="accent1"/>
                </a:solidFill>
                <a:latin typeface="Fira Sans Extra Condensed"/>
                <a:ea typeface="Fira Sans Extra Condensed"/>
                <a:cs typeface="Fira Sans Extra Condensed"/>
                <a:sym typeface="Fira Sans Extra Condensed"/>
              </a:rPr>
              <a:t>Passive parenting</a:t>
            </a:r>
            <a:endParaRPr sz="1800" b="1" dirty="0">
              <a:solidFill>
                <a:schemeClr val="accent1"/>
              </a:solidFill>
              <a:latin typeface="Fira Sans Extra Condensed"/>
              <a:ea typeface="Fira Sans Extra Condensed"/>
              <a:cs typeface="Fira Sans Extra Condensed"/>
              <a:sym typeface="Fira Sans Extra Condensed"/>
            </a:endParaRPr>
          </a:p>
        </p:txBody>
      </p:sp>
      <p:sp>
        <p:nvSpPr>
          <p:cNvPr id="1208" name="Google Shape;1208;p23"/>
          <p:cNvSpPr txBox="1"/>
          <p:nvPr/>
        </p:nvSpPr>
        <p:spPr>
          <a:xfrm>
            <a:off x="6060848" y="3039489"/>
            <a:ext cx="2283539" cy="33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AU" sz="1800" b="1" dirty="0">
                <a:solidFill>
                  <a:schemeClr val="accent2"/>
                </a:solidFill>
                <a:latin typeface="Fira Sans Extra Condensed"/>
                <a:ea typeface="Fira Sans Extra Condensed"/>
                <a:cs typeface="Fira Sans Extra Condensed"/>
                <a:sym typeface="Fira Sans Extra Condensed"/>
              </a:rPr>
              <a:t>Authoritative parenting</a:t>
            </a:r>
            <a:endParaRPr sz="1800" b="1" dirty="0">
              <a:solidFill>
                <a:schemeClr val="accent2"/>
              </a:solidFill>
              <a:latin typeface="Fira Sans Extra Condensed"/>
              <a:ea typeface="Fira Sans Extra Condensed"/>
              <a:cs typeface="Fira Sans Extra Condensed"/>
              <a:sym typeface="Fira Sans Extra Condensed"/>
            </a:endParaRPr>
          </a:p>
        </p:txBody>
      </p:sp>
      <p:grpSp>
        <p:nvGrpSpPr>
          <p:cNvPr id="1209" name="Google Shape;1209;p23"/>
          <p:cNvGrpSpPr/>
          <p:nvPr/>
        </p:nvGrpSpPr>
        <p:grpSpPr>
          <a:xfrm>
            <a:off x="6579155" y="1032026"/>
            <a:ext cx="991992" cy="1914690"/>
            <a:chOff x="6989398" y="1328276"/>
            <a:chExt cx="900256" cy="1737626"/>
          </a:xfrm>
        </p:grpSpPr>
        <p:sp>
          <p:nvSpPr>
            <p:cNvPr id="1210" name="Google Shape;1210;p23"/>
            <p:cNvSpPr/>
            <p:nvPr/>
          </p:nvSpPr>
          <p:spPr>
            <a:xfrm>
              <a:off x="7473370" y="2750196"/>
              <a:ext cx="347272" cy="315692"/>
            </a:xfrm>
            <a:custGeom>
              <a:avLst/>
              <a:gdLst/>
              <a:ahLst/>
              <a:cxnLst/>
              <a:rect l="l" t="t" r="r" b="b"/>
              <a:pathLst>
                <a:path w="15703" h="14275" extrusionOk="0">
                  <a:moveTo>
                    <a:pt x="648" y="0"/>
                  </a:moveTo>
                  <a:lnTo>
                    <a:pt x="0" y="8931"/>
                  </a:lnTo>
                  <a:cubicBezTo>
                    <a:pt x="0" y="10659"/>
                    <a:pt x="40" y="12209"/>
                    <a:pt x="99" y="12994"/>
                  </a:cubicBezTo>
                  <a:lnTo>
                    <a:pt x="99" y="13014"/>
                  </a:lnTo>
                  <a:cubicBezTo>
                    <a:pt x="138" y="13308"/>
                    <a:pt x="177" y="13505"/>
                    <a:pt x="216" y="13563"/>
                  </a:cubicBezTo>
                  <a:cubicBezTo>
                    <a:pt x="684" y="13858"/>
                    <a:pt x="11593" y="14274"/>
                    <a:pt x="14513" y="14274"/>
                  </a:cubicBezTo>
                  <a:cubicBezTo>
                    <a:pt x="14904" y="14274"/>
                    <a:pt x="15152" y="14267"/>
                    <a:pt x="15212" y="14250"/>
                  </a:cubicBezTo>
                  <a:cubicBezTo>
                    <a:pt x="15703" y="14093"/>
                    <a:pt x="15350" y="12680"/>
                    <a:pt x="14800" y="12229"/>
                  </a:cubicBezTo>
                  <a:cubicBezTo>
                    <a:pt x="14250" y="11797"/>
                    <a:pt x="9010" y="9226"/>
                    <a:pt x="9010" y="9226"/>
                  </a:cubicBezTo>
                  <a:lnTo>
                    <a:pt x="9579" y="295"/>
                  </a:lnTo>
                  <a:lnTo>
                    <a:pt x="648" y="0"/>
                  </a:ln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3"/>
            <p:cNvSpPr/>
            <p:nvPr/>
          </p:nvSpPr>
          <p:spPr>
            <a:xfrm>
              <a:off x="7473370" y="2905592"/>
              <a:ext cx="347272" cy="159847"/>
            </a:xfrm>
            <a:custGeom>
              <a:avLst/>
              <a:gdLst/>
              <a:ahLst/>
              <a:cxnLst/>
              <a:rect l="l" t="t" r="r" b="b"/>
              <a:pathLst>
                <a:path w="15703" h="7228" extrusionOk="0">
                  <a:moveTo>
                    <a:pt x="0" y="0"/>
                  </a:moveTo>
                  <a:lnTo>
                    <a:pt x="0" y="1865"/>
                  </a:lnTo>
                  <a:cubicBezTo>
                    <a:pt x="0" y="3612"/>
                    <a:pt x="40" y="5163"/>
                    <a:pt x="99" y="5948"/>
                  </a:cubicBezTo>
                  <a:lnTo>
                    <a:pt x="99" y="5967"/>
                  </a:lnTo>
                  <a:cubicBezTo>
                    <a:pt x="158" y="6262"/>
                    <a:pt x="197" y="6458"/>
                    <a:pt x="216" y="6517"/>
                  </a:cubicBezTo>
                  <a:cubicBezTo>
                    <a:pt x="684" y="6811"/>
                    <a:pt x="11593" y="7228"/>
                    <a:pt x="14513" y="7228"/>
                  </a:cubicBezTo>
                  <a:cubicBezTo>
                    <a:pt x="14904" y="7228"/>
                    <a:pt x="15152" y="7220"/>
                    <a:pt x="15212" y="7204"/>
                  </a:cubicBezTo>
                  <a:cubicBezTo>
                    <a:pt x="15703" y="7047"/>
                    <a:pt x="15350" y="5634"/>
                    <a:pt x="14800" y="5182"/>
                  </a:cubicBezTo>
                  <a:cubicBezTo>
                    <a:pt x="14250" y="4750"/>
                    <a:pt x="9010" y="2159"/>
                    <a:pt x="9010" y="2159"/>
                  </a:cubicBezTo>
                  <a:lnTo>
                    <a:pt x="9029" y="25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3"/>
            <p:cNvSpPr/>
            <p:nvPr/>
          </p:nvSpPr>
          <p:spPr>
            <a:xfrm>
              <a:off x="7472928" y="2945950"/>
              <a:ext cx="347714" cy="119952"/>
            </a:xfrm>
            <a:custGeom>
              <a:avLst/>
              <a:gdLst/>
              <a:ahLst/>
              <a:cxnLst/>
              <a:rect l="l" t="t" r="r" b="b"/>
              <a:pathLst>
                <a:path w="15723" h="5424" extrusionOk="0">
                  <a:moveTo>
                    <a:pt x="1" y="1"/>
                  </a:moveTo>
                  <a:lnTo>
                    <a:pt x="1" y="79"/>
                  </a:lnTo>
                  <a:cubicBezTo>
                    <a:pt x="1" y="2552"/>
                    <a:pt x="60" y="4594"/>
                    <a:pt x="236" y="4711"/>
                  </a:cubicBezTo>
                  <a:cubicBezTo>
                    <a:pt x="717" y="5038"/>
                    <a:pt x="11447" y="5424"/>
                    <a:pt x="14463" y="5424"/>
                  </a:cubicBezTo>
                  <a:cubicBezTo>
                    <a:pt x="14897" y="5424"/>
                    <a:pt x="15171" y="5416"/>
                    <a:pt x="15232" y="5398"/>
                  </a:cubicBezTo>
                  <a:cubicBezTo>
                    <a:pt x="15723" y="5241"/>
                    <a:pt x="15330" y="3828"/>
                    <a:pt x="14800" y="3357"/>
                  </a:cubicBezTo>
                  <a:cubicBezTo>
                    <a:pt x="14290" y="2925"/>
                    <a:pt x="9010" y="334"/>
                    <a:pt x="9010" y="334"/>
                  </a:cubicBezTo>
                  <a:lnTo>
                    <a:pt x="9010" y="197"/>
                  </a:lnTo>
                  <a:lnTo>
                    <a:pt x="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3"/>
            <p:cNvSpPr/>
            <p:nvPr/>
          </p:nvSpPr>
          <p:spPr>
            <a:xfrm>
              <a:off x="7492477" y="3043606"/>
              <a:ext cx="315161" cy="10881"/>
            </a:xfrm>
            <a:custGeom>
              <a:avLst/>
              <a:gdLst/>
              <a:ahLst/>
              <a:cxnLst/>
              <a:rect l="l" t="t" r="r" b="b"/>
              <a:pathLst>
                <a:path w="14251" h="492" extrusionOk="0">
                  <a:moveTo>
                    <a:pt x="250" y="0"/>
                  </a:moveTo>
                  <a:cubicBezTo>
                    <a:pt x="167" y="0"/>
                    <a:pt x="90" y="0"/>
                    <a:pt x="20" y="1"/>
                  </a:cubicBezTo>
                  <a:cubicBezTo>
                    <a:pt x="0" y="1"/>
                    <a:pt x="0" y="21"/>
                    <a:pt x="20" y="21"/>
                  </a:cubicBezTo>
                  <a:cubicBezTo>
                    <a:pt x="2355" y="217"/>
                    <a:pt x="11855" y="472"/>
                    <a:pt x="14211" y="492"/>
                  </a:cubicBezTo>
                  <a:cubicBezTo>
                    <a:pt x="14250" y="472"/>
                    <a:pt x="14250" y="433"/>
                    <a:pt x="14211" y="433"/>
                  </a:cubicBezTo>
                  <a:cubicBezTo>
                    <a:pt x="11926" y="300"/>
                    <a:pt x="292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3"/>
            <p:cNvSpPr/>
            <p:nvPr/>
          </p:nvSpPr>
          <p:spPr>
            <a:xfrm>
              <a:off x="7627109" y="2953071"/>
              <a:ext cx="63315" cy="15171"/>
            </a:xfrm>
            <a:custGeom>
              <a:avLst/>
              <a:gdLst/>
              <a:ahLst/>
              <a:cxnLst/>
              <a:rect l="l" t="t" r="r" b="b"/>
              <a:pathLst>
                <a:path w="2863" h="686" extrusionOk="0">
                  <a:moveTo>
                    <a:pt x="1956" y="1"/>
                  </a:moveTo>
                  <a:cubicBezTo>
                    <a:pt x="1252" y="1"/>
                    <a:pt x="542" y="184"/>
                    <a:pt x="16" y="641"/>
                  </a:cubicBezTo>
                  <a:cubicBezTo>
                    <a:pt x="1" y="656"/>
                    <a:pt x="10" y="685"/>
                    <a:pt x="46" y="685"/>
                  </a:cubicBezTo>
                  <a:cubicBezTo>
                    <a:pt x="54" y="685"/>
                    <a:pt x="64" y="684"/>
                    <a:pt x="75" y="680"/>
                  </a:cubicBezTo>
                  <a:cubicBezTo>
                    <a:pt x="998" y="444"/>
                    <a:pt x="1861" y="268"/>
                    <a:pt x="2823" y="209"/>
                  </a:cubicBezTo>
                  <a:cubicBezTo>
                    <a:pt x="2863" y="189"/>
                    <a:pt x="2863" y="91"/>
                    <a:pt x="2823" y="91"/>
                  </a:cubicBezTo>
                  <a:cubicBezTo>
                    <a:pt x="2545" y="33"/>
                    <a:pt x="225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3"/>
            <p:cNvSpPr/>
            <p:nvPr/>
          </p:nvSpPr>
          <p:spPr>
            <a:xfrm>
              <a:off x="7641129" y="2962182"/>
              <a:ext cx="64045" cy="15348"/>
            </a:xfrm>
            <a:custGeom>
              <a:avLst/>
              <a:gdLst/>
              <a:ahLst/>
              <a:cxnLst/>
              <a:rect l="l" t="t" r="r" b="b"/>
              <a:pathLst>
                <a:path w="2896" h="694" extrusionOk="0">
                  <a:moveTo>
                    <a:pt x="1959" y="1"/>
                  </a:moveTo>
                  <a:cubicBezTo>
                    <a:pt x="1258" y="1"/>
                    <a:pt x="542" y="184"/>
                    <a:pt x="30" y="641"/>
                  </a:cubicBezTo>
                  <a:cubicBezTo>
                    <a:pt x="0" y="656"/>
                    <a:pt x="16" y="693"/>
                    <a:pt x="42" y="693"/>
                  </a:cubicBezTo>
                  <a:cubicBezTo>
                    <a:pt x="51" y="693"/>
                    <a:pt x="60" y="689"/>
                    <a:pt x="69" y="680"/>
                  </a:cubicBezTo>
                  <a:cubicBezTo>
                    <a:pt x="1012" y="444"/>
                    <a:pt x="1875" y="268"/>
                    <a:pt x="2817" y="229"/>
                  </a:cubicBezTo>
                  <a:cubicBezTo>
                    <a:pt x="2896" y="229"/>
                    <a:pt x="2896" y="130"/>
                    <a:pt x="2817" y="91"/>
                  </a:cubicBezTo>
                  <a:cubicBezTo>
                    <a:pt x="2545" y="33"/>
                    <a:pt x="2253" y="1"/>
                    <a:pt x="1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3"/>
            <p:cNvSpPr/>
            <p:nvPr/>
          </p:nvSpPr>
          <p:spPr>
            <a:xfrm>
              <a:off x="7655791" y="2971735"/>
              <a:ext cx="64156" cy="15127"/>
            </a:xfrm>
            <a:custGeom>
              <a:avLst/>
              <a:gdLst/>
              <a:ahLst/>
              <a:cxnLst/>
              <a:rect l="l" t="t" r="r" b="b"/>
              <a:pathLst>
                <a:path w="2901" h="684" extrusionOk="0">
                  <a:moveTo>
                    <a:pt x="1957" y="0"/>
                  </a:moveTo>
                  <a:cubicBezTo>
                    <a:pt x="1258" y="0"/>
                    <a:pt x="544" y="180"/>
                    <a:pt x="35" y="621"/>
                  </a:cubicBezTo>
                  <a:cubicBezTo>
                    <a:pt x="1" y="638"/>
                    <a:pt x="25" y="684"/>
                    <a:pt x="58" y="684"/>
                  </a:cubicBezTo>
                  <a:cubicBezTo>
                    <a:pt x="63" y="684"/>
                    <a:pt x="68" y="683"/>
                    <a:pt x="74" y="680"/>
                  </a:cubicBezTo>
                  <a:cubicBezTo>
                    <a:pt x="1016" y="425"/>
                    <a:pt x="1860" y="248"/>
                    <a:pt x="2822" y="209"/>
                  </a:cubicBezTo>
                  <a:cubicBezTo>
                    <a:pt x="2881" y="209"/>
                    <a:pt x="2900" y="111"/>
                    <a:pt x="2822" y="91"/>
                  </a:cubicBezTo>
                  <a:cubicBezTo>
                    <a:pt x="2547" y="32"/>
                    <a:pt x="2253" y="0"/>
                    <a:pt x="19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3"/>
            <p:cNvSpPr/>
            <p:nvPr/>
          </p:nvSpPr>
          <p:spPr>
            <a:xfrm>
              <a:off x="7451234" y="1872948"/>
              <a:ext cx="253526" cy="1083480"/>
            </a:xfrm>
            <a:custGeom>
              <a:avLst/>
              <a:gdLst/>
              <a:ahLst/>
              <a:cxnLst/>
              <a:rect l="l" t="t" r="r" b="b"/>
              <a:pathLst>
                <a:path w="11464" h="48993" extrusionOk="0">
                  <a:moveTo>
                    <a:pt x="0" y="1"/>
                  </a:moveTo>
                  <a:cubicBezTo>
                    <a:pt x="0" y="1"/>
                    <a:pt x="2120" y="19060"/>
                    <a:pt x="2160" y="25439"/>
                  </a:cubicBezTo>
                  <a:cubicBezTo>
                    <a:pt x="2160" y="31288"/>
                    <a:pt x="472" y="48993"/>
                    <a:pt x="472" y="48993"/>
                  </a:cubicBezTo>
                  <a:lnTo>
                    <a:pt x="10266" y="48797"/>
                  </a:lnTo>
                  <a:cubicBezTo>
                    <a:pt x="10266" y="48797"/>
                    <a:pt x="11463" y="31190"/>
                    <a:pt x="11247" y="25341"/>
                  </a:cubicBezTo>
                  <a:cubicBezTo>
                    <a:pt x="10992" y="18962"/>
                    <a:pt x="8264" y="1"/>
                    <a:pt x="8264"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8" name="Google Shape;1218;p23"/>
            <p:cNvSpPr/>
            <p:nvPr/>
          </p:nvSpPr>
          <p:spPr>
            <a:xfrm>
              <a:off x="7450791" y="1872528"/>
              <a:ext cx="146313" cy="379825"/>
            </a:xfrm>
            <a:custGeom>
              <a:avLst/>
              <a:gdLst/>
              <a:ahLst/>
              <a:cxnLst/>
              <a:rect l="l" t="t" r="r" b="b"/>
              <a:pathLst>
                <a:path w="6616" h="17175" extrusionOk="0">
                  <a:moveTo>
                    <a:pt x="1" y="0"/>
                  </a:moveTo>
                  <a:cubicBezTo>
                    <a:pt x="1" y="0"/>
                    <a:pt x="1080" y="9069"/>
                    <a:pt x="1669" y="17175"/>
                  </a:cubicBezTo>
                  <a:lnTo>
                    <a:pt x="6615"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3"/>
            <p:cNvSpPr/>
            <p:nvPr/>
          </p:nvSpPr>
          <p:spPr>
            <a:xfrm>
              <a:off x="7485533" y="1893360"/>
              <a:ext cx="42992" cy="1003181"/>
            </a:xfrm>
            <a:custGeom>
              <a:avLst/>
              <a:gdLst/>
              <a:ahLst/>
              <a:cxnLst/>
              <a:rect l="l" t="t" r="r" b="b"/>
              <a:pathLst>
                <a:path w="1944" h="45362" extrusionOk="0">
                  <a:moveTo>
                    <a:pt x="0" y="0"/>
                  </a:moveTo>
                  <a:lnTo>
                    <a:pt x="824" y="11365"/>
                  </a:lnTo>
                  <a:cubicBezTo>
                    <a:pt x="1099" y="15134"/>
                    <a:pt x="1413" y="18922"/>
                    <a:pt x="1610" y="22691"/>
                  </a:cubicBezTo>
                  <a:cubicBezTo>
                    <a:pt x="1668" y="23633"/>
                    <a:pt x="1688" y="24575"/>
                    <a:pt x="1688" y="25517"/>
                  </a:cubicBezTo>
                  <a:cubicBezTo>
                    <a:pt x="1668" y="26479"/>
                    <a:pt x="1649" y="27401"/>
                    <a:pt x="1590" y="28363"/>
                  </a:cubicBezTo>
                  <a:cubicBezTo>
                    <a:pt x="1492" y="30247"/>
                    <a:pt x="1374" y="32132"/>
                    <a:pt x="1256" y="34036"/>
                  </a:cubicBezTo>
                  <a:cubicBezTo>
                    <a:pt x="1119" y="35920"/>
                    <a:pt x="1001" y="37804"/>
                    <a:pt x="864" y="39689"/>
                  </a:cubicBezTo>
                  <a:lnTo>
                    <a:pt x="432" y="45361"/>
                  </a:lnTo>
                  <a:lnTo>
                    <a:pt x="981" y="39689"/>
                  </a:lnTo>
                  <a:cubicBezTo>
                    <a:pt x="1139" y="37804"/>
                    <a:pt x="1296" y="35920"/>
                    <a:pt x="1453" y="34036"/>
                  </a:cubicBezTo>
                  <a:cubicBezTo>
                    <a:pt x="1590" y="32132"/>
                    <a:pt x="1708" y="30247"/>
                    <a:pt x="1806" y="28363"/>
                  </a:cubicBezTo>
                  <a:cubicBezTo>
                    <a:pt x="1865" y="27401"/>
                    <a:pt x="1884" y="26479"/>
                    <a:pt x="1904" y="25517"/>
                  </a:cubicBezTo>
                  <a:cubicBezTo>
                    <a:pt x="1943" y="24555"/>
                    <a:pt x="1884" y="23633"/>
                    <a:pt x="1845" y="22671"/>
                  </a:cubicBezTo>
                  <a:cubicBezTo>
                    <a:pt x="1610" y="18883"/>
                    <a:pt x="1315" y="15114"/>
                    <a:pt x="1001" y="11326"/>
                  </a:cubicBezTo>
                  <a:lnTo>
                    <a:pt x="510" y="567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3"/>
            <p:cNvSpPr/>
            <p:nvPr/>
          </p:nvSpPr>
          <p:spPr>
            <a:xfrm>
              <a:off x="7469456" y="2915145"/>
              <a:ext cx="200141" cy="4445"/>
            </a:xfrm>
            <a:custGeom>
              <a:avLst/>
              <a:gdLst/>
              <a:ahLst/>
              <a:cxnLst/>
              <a:rect l="l" t="t" r="r" b="b"/>
              <a:pathLst>
                <a:path w="9050" h="201" extrusionOk="0">
                  <a:moveTo>
                    <a:pt x="6380" y="0"/>
                  </a:moveTo>
                  <a:cubicBezTo>
                    <a:pt x="5654" y="0"/>
                    <a:pt x="727" y="20"/>
                    <a:pt x="40" y="138"/>
                  </a:cubicBezTo>
                  <a:cubicBezTo>
                    <a:pt x="1" y="138"/>
                    <a:pt x="1" y="157"/>
                    <a:pt x="40" y="157"/>
                  </a:cubicBezTo>
                  <a:cubicBezTo>
                    <a:pt x="276" y="190"/>
                    <a:pt x="978" y="201"/>
                    <a:pt x="1836" y="201"/>
                  </a:cubicBezTo>
                  <a:cubicBezTo>
                    <a:pt x="3554" y="201"/>
                    <a:pt x="5896" y="157"/>
                    <a:pt x="6380" y="157"/>
                  </a:cubicBezTo>
                  <a:cubicBezTo>
                    <a:pt x="7911" y="138"/>
                    <a:pt x="7460" y="118"/>
                    <a:pt x="9010" y="59"/>
                  </a:cubicBezTo>
                  <a:cubicBezTo>
                    <a:pt x="9049" y="59"/>
                    <a:pt x="9049" y="20"/>
                    <a:pt x="9010" y="20"/>
                  </a:cubicBezTo>
                  <a:cubicBezTo>
                    <a:pt x="7499" y="0"/>
                    <a:pt x="7931" y="0"/>
                    <a:pt x="63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3"/>
            <p:cNvSpPr/>
            <p:nvPr/>
          </p:nvSpPr>
          <p:spPr>
            <a:xfrm>
              <a:off x="6991566" y="2644291"/>
              <a:ext cx="319938" cy="421578"/>
            </a:xfrm>
            <a:custGeom>
              <a:avLst/>
              <a:gdLst/>
              <a:ahLst/>
              <a:cxnLst/>
              <a:rect l="l" t="t" r="r" b="b"/>
              <a:pathLst>
                <a:path w="14467" h="19063" extrusionOk="0">
                  <a:moveTo>
                    <a:pt x="6536" y="0"/>
                  </a:moveTo>
                  <a:cubicBezTo>
                    <a:pt x="6536" y="0"/>
                    <a:pt x="1826" y="7655"/>
                    <a:pt x="1826" y="7675"/>
                  </a:cubicBezTo>
                  <a:cubicBezTo>
                    <a:pt x="1060" y="9245"/>
                    <a:pt x="432" y="10639"/>
                    <a:pt x="157" y="11384"/>
                  </a:cubicBezTo>
                  <a:cubicBezTo>
                    <a:pt x="59" y="11679"/>
                    <a:pt x="0" y="11836"/>
                    <a:pt x="40" y="11914"/>
                  </a:cubicBezTo>
                  <a:lnTo>
                    <a:pt x="40" y="11954"/>
                  </a:lnTo>
                  <a:cubicBezTo>
                    <a:pt x="354" y="12484"/>
                    <a:pt x="12719" y="18981"/>
                    <a:pt x="13230" y="19059"/>
                  </a:cubicBezTo>
                  <a:cubicBezTo>
                    <a:pt x="13243" y="19061"/>
                    <a:pt x="13257" y="19062"/>
                    <a:pt x="13270" y="19062"/>
                  </a:cubicBezTo>
                  <a:cubicBezTo>
                    <a:pt x="13754" y="19062"/>
                    <a:pt x="14007" y="17688"/>
                    <a:pt x="13720" y="17077"/>
                  </a:cubicBezTo>
                  <a:cubicBezTo>
                    <a:pt x="13426" y="16429"/>
                    <a:pt x="9814" y="11816"/>
                    <a:pt x="9814" y="11816"/>
                  </a:cubicBezTo>
                  <a:lnTo>
                    <a:pt x="14466" y="4122"/>
                  </a:lnTo>
                  <a:lnTo>
                    <a:pt x="6536" y="0"/>
                  </a:ln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3"/>
            <p:cNvSpPr/>
            <p:nvPr/>
          </p:nvSpPr>
          <p:spPr>
            <a:xfrm>
              <a:off x="6991123" y="2783610"/>
              <a:ext cx="309787" cy="282254"/>
            </a:xfrm>
            <a:custGeom>
              <a:avLst/>
              <a:gdLst/>
              <a:ahLst/>
              <a:cxnLst/>
              <a:rect l="l" t="t" r="r" b="b"/>
              <a:pathLst>
                <a:path w="14008" h="12763" extrusionOk="0">
                  <a:moveTo>
                    <a:pt x="2670" y="1"/>
                  </a:moveTo>
                  <a:cubicBezTo>
                    <a:pt x="2179" y="806"/>
                    <a:pt x="1846" y="1355"/>
                    <a:pt x="1846" y="1355"/>
                  </a:cubicBezTo>
                  <a:cubicBezTo>
                    <a:pt x="1080" y="2925"/>
                    <a:pt x="413" y="4319"/>
                    <a:pt x="177" y="5065"/>
                  </a:cubicBezTo>
                  <a:lnTo>
                    <a:pt x="177" y="5084"/>
                  </a:lnTo>
                  <a:cubicBezTo>
                    <a:pt x="60" y="5379"/>
                    <a:pt x="1" y="5575"/>
                    <a:pt x="20" y="5614"/>
                  </a:cubicBezTo>
                  <a:cubicBezTo>
                    <a:pt x="354" y="6184"/>
                    <a:pt x="12720" y="12661"/>
                    <a:pt x="13230" y="12759"/>
                  </a:cubicBezTo>
                  <a:cubicBezTo>
                    <a:pt x="13244" y="12761"/>
                    <a:pt x="13257" y="12762"/>
                    <a:pt x="13270" y="12762"/>
                  </a:cubicBezTo>
                  <a:cubicBezTo>
                    <a:pt x="13755" y="12762"/>
                    <a:pt x="14007" y="11388"/>
                    <a:pt x="13721" y="10777"/>
                  </a:cubicBezTo>
                  <a:cubicBezTo>
                    <a:pt x="13426" y="10129"/>
                    <a:pt x="9815" y="5516"/>
                    <a:pt x="9815" y="5516"/>
                  </a:cubicBezTo>
                  <a:lnTo>
                    <a:pt x="10659" y="4142"/>
                  </a:lnTo>
                  <a:cubicBezTo>
                    <a:pt x="8637" y="3063"/>
                    <a:pt x="4967" y="1178"/>
                    <a:pt x="2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3"/>
            <p:cNvSpPr/>
            <p:nvPr/>
          </p:nvSpPr>
          <p:spPr>
            <a:xfrm>
              <a:off x="6989398" y="2811828"/>
              <a:ext cx="311512" cy="254035"/>
            </a:xfrm>
            <a:custGeom>
              <a:avLst/>
              <a:gdLst/>
              <a:ahLst/>
              <a:cxnLst/>
              <a:rect l="l" t="t" r="r" b="b"/>
              <a:pathLst>
                <a:path w="14086" h="11487" extrusionOk="0">
                  <a:moveTo>
                    <a:pt x="1943" y="1"/>
                  </a:moveTo>
                  <a:cubicBezTo>
                    <a:pt x="1943" y="20"/>
                    <a:pt x="1924" y="60"/>
                    <a:pt x="1924" y="79"/>
                  </a:cubicBezTo>
                  <a:cubicBezTo>
                    <a:pt x="844" y="2317"/>
                    <a:pt x="0" y="4181"/>
                    <a:pt x="138" y="4378"/>
                  </a:cubicBezTo>
                  <a:cubicBezTo>
                    <a:pt x="452" y="4908"/>
                    <a:pt x="12817" y="11405"/>
                    <a:pt x="13328" y="11483"/>
                  </a:cubicBezTo>
                  <a:cubicBezTo>
                    <a:pt x="13341" y="11485"/>
                    <a:pt x="13353" y="11486"/>
                    <a:pt x="13366" y="11486"/>
                  </a:cubicBezTo>
                  <a:cubicBezTo>
                    <a:pt x="13832" y="11486"/>
                    <a:pt x="14085" y="10093"/>
                    <a:pt x="13799" y="9481"/>
                  </a:cubicBezTo>
                  <a:cubicBezTo>
                    <a:pt x="13524" y="8833"/>
                    <a:pt x="9893" y="4221"/>
                    <a:pt x="9893" y="4221"/>
                  </a:cubicBezTo>
                  <a:lnTo>
                    <a:pt x="9971" y="4103"/>
                  </a:lnTo>
                  <a:lnTo>
                    <a:pt x="1943"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3"/>
            <p:cNvSpPr/>
            <p:nvPr/>
          </p:nvSpPr>
          <p:spPr>
            <a:xfrm>
              <a:off x="7006758" y="2908622"/>
              <a:ext cx="280617" cy="145981"/>
            </a:xfrm>
            <a:custGeom>
              <a:avLst/>
              <a:gdLst/>
              <a:ahLst/>
              <a:cxnLst/>
              <a:rect l="l" t="t" r="r" b="b"/>
              <a:pathLst>
                <a:path w="12689" h="6601" extrusionOk="0">
                  <a:moveTo>
                    <a:pt x="40" y="1"/>
                  </a:moveTo>
                  <a:cubicBezTo>
                    <a:pt x="0" y="1"/>
                    <a:pt x="0" y="1"/>
                    <a:pt x="40" y="20"/>
                  </a:cubicBezTo>
                  <a:cubicBezTo>
                    <a:pt x="2042" y="1198"/>
                    <a:pt x="10501" y="5555"/>
                    <a:pt x="12621" y="6596"/>
                  </a:cubicBezTo>
                  <a:cubicBezTo>
                    <a:pt x="12628" y="6599"/>
                    <a:pt x="12636" y="6601"/>
                    <a:pt x="12642" y="6601"/>
                  </a:cubicBezTo>
                  <a:cubicBezTo>
                    <a:pt x="12672" y="6601"/>
                    <a:pt x="12689" y="6569"/>
                    <a:pt x="12641" y="6537"/>
                  </a:cubicBezTo>
                  <a:cubicBezTo>
                    <a:pt x="10580" y="5398"/>
                    <a:pt x="2159" y="982"/>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3"/>
            <p:cNvSpPr/>
            <p:nvPr/>
          </p:nvSpPr>
          <p:spPr>
            <a:xfrm>
              <a:off x="7161713" y="2896016"/>
              <a:ext cx="62585" cy="20412"/>
            </a:xfrm>
            <a:custGeom>
              <a:avLst/>
              <a:gdLst/>
              <a:ahLst/>
              <a:cxnLst/>
              <a:rect l="l" t="t" r="r" b="b"/>
              <a:pathLst>
                <a:path w="2830" h="923" extrusionOk="0">
                  <a:moveTo>
                    <a:pt x="626" y="1"/>
                  </a:moveTo>
                  <a:cubicBezTo>
                    <a:pt x="420" y="1"/>
                    <a:pt x="216" y="26"/>
                    <a:pt x="20" y="80"/>
                  </a:cubicBezTo>
                  <a:cubicBezTo>
                    <a:pt x="1" y="80"/>
                    <a:pt x="1" y="119"/>
                    <a:pt x="20" y="139"/>
                  </a:cubicBezTo>
                  <a:cubicBezTo>
                    <a:pt x="943" y="316"/>
                    <a:pt x="1806" y="531"/>
                    <a:pt x="2690" y="904"/>
                  </a:cubicBezTo>
                  <a:cubicBezTo>
                    <a:pt x="2711" y="917"/>
                    <a:pt x="2730" y="923"/>
                    <a:pt x="2747" y="923"/>
                  </a:cubicBezTo>
                  <a:cubicBezTo>
                    <a:pt x="2807" y="923"/>
                    <a:pt x="2830" y="852"/>
                    <a:pt x="2768" y="806"/>
                  </a:cubicBezTo>
                  <a:cubicBezTo>
                    <a:pt x="2181" y="343"/>
                    <a:pt x="1387" y="1"/>
                    <a:pt x="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3"/>
            <p:cNvSpPr/>
            <p:nvPr/>
          </p:nvSpPr>
          <p:spPr>
            <a:xfrm>
              <a:off x="7170824" y="2911209"/>
              <a:ext cx="62409" cy="20058"/>
            </a:xfrm>
            <a:custGeom>
              <a:avLst/>
              <a:gdLst/>
              <a:ahLst/>
              <a:cxnLst/>
              <a:rect l="l" t="t" r="r" b="b"/>
              <a:pathLst>
                <a:path w="2822" h="907" extrusionOk="0">
                  <a:moveTo>
                    <a:pt x="636" y="1"/>
                  </a:moveTo>
                  <a:cubicBezTo>
                    <a:pt x="427" y="1"/>
                    <a:pt x="221" y="26"/>
                    <a:pt x="20" y="80"/>
                  </a:cubicBezTo>
                  <a:cubicBezTo>
                    <a:pt x="1" y="80"/>
                    <a:pt x="1" y="119"/>
                    <a:pt x="20" y="139"/>
                  </a:cubicBezTo>
                  <a:cubicBezTo>
                    <a:pt x="943" y="316"/>
                    <a:pt x="1807" y="531"/>
                    <a:pt x="2690" y="904"/>
                  </a:cubicBezTo>
                  <a:cubicBezTo>
                    <a:pt x="2697" y="906"/>
                    <a:pt x="2704" y="907"/>
                    <a:pt x="2710" y="907"/>
                  </a:cubicBezTo>
                  <a:cubicBezTo>
                    <a:pt x="2778" y="907"/>
                    <a:pt x="2822" y="824"/>
                    <a:pt x="2768" y="806"/>
                  </a:cubicBezTo>
                  <a:cubicBezTo>
                    <a:pt x="2197" y="343"/>
                    <a:pt x="1406" y="1"/>
                    <a:pt x="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3"/>
            <p:cNvSpPr/>
            <p:nvPr/>
          </p:nvSpPr>
          <p:spPr>
            <a:xfrm>
              <a:off x="7179515" y="2925760"/>
              <a:ext cx="62762" cy="20279"/>
            </a:xfrm>
            <a:custGeom>
              <a:avLst/>
              <a:gdLst/>
              <a:ahLst/>
              <a:cxnLst/>
              <a:rect l="l" t="t" r="r" b="b"/>
              <a:pathLst>
                <a:path w="2838" h="917" extrusionOk="0">
                  <a:moveTo>
                    <a:pt x="602" y="0"/>
                  </a:moveTo>
                  <a:cubicBezTo>
                    <a:pt x="405" y="0"/>
                    <a:pt x="210" y="22"/>
                    <a:pt x="20" y="70"/>
                  </a:cubicBezTo>
                  <a:cubicBezTo>
                    <a:pt x="0" y="70"/>
                    <a:pt x="0" y="129"/>
                    <a:pt x="20" y="148"/>
                  </a:cubicBezTo>
                  <a:cubicBezTo>
                    <a:pt x="942" y="325"/>
                    <a:pt x="1806" y="541"/>
                    <a:pt x="2689" y="914"/>
                  </a:cubicBezTo>
                  <a:cubicBezTo>
                    <a:pt x="2700" y="916"/>
                    <a:pt x="2710" y="917"/>
                    <a:pt x="2720" y="917"/>
                  </a:cubicBezTo>
                  <a:cubicBezTo>
                    <a:pt x="2799" y="917"/>
                    <a:pt x="2838" y="851"/>
                    <a:pt x="2768" y="816"/>
                  </a:cubicBezTo>
                  <a:cubicBezTo>
                    <a:pt x="2188" y="345"/>
                    <a:pt x="1383" y="0"/>
                    <a:pt x="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3"/>
            <p:cNvSpPr/>
            <p:nvPr/>
          </p:nvSpPr>
          <p:spPr>
            <a:xfrm>
              <a:off x="7024118" y="1872528"/>
              <a:ext cx="590360" cy="1040931"/>
            </a:xfrm>
            <a:custGeom>
              <a:avLst/>
              <a:gdLst/>
              <a:ahLst/>
              <a:cxnLst/>
              <a:rect l="l" t="t" r="r" b="b"/>
              <a:pathLst>
                <a:path w="26695" h="47069" extrusionOk="0">
                  <a:moveTo>
                    <a:pt x="15448" y="0"/>
                  </a:moveTo>
                  <a:cubicBezTo>
                    <a:pt x="13662" y="2316"/>
                    <a:pt x="13701" y="7557"/>
                    <a:pt x="13701" y="7557"/>
                  </a:cubicBezTo>
                  <a:cubicBezTo>
                    <a:pt x="13701" y="7557"/>
                    <a:pt x="9226" y="24339"/>
                    <a:pt x="8048" y="27774"/>
                  </a:cubicBezTo>
                  <a:cubicBezTo>
                    <a:pt x="7302" y="29992"/>
                    <a:pt x="0" y="42358"/>
                    <a:pt x="0" y="42358"/>
                  </a:cubicBezTo>
                  <a:lnTo>
                    <a:pt x="9324" y="47069"/>
                  </a:lnTo>
                  <a:cubicBezTo>
                    <a:pt x="9324" y="47069"/>
                    <a:pt x="15762" y="34899"/>
                    <a:pt x="17312" y="30326"/>
                  </a:cubicBezTo>
                  <a:cubicBezTo>
                    <a:pt x="19000" y="25399"/>
                    <a:pt x="22180" y="9481"/>
                    <a:pt x="22180" y="9481"/>
                  </a:cubicBezTo>
                  <a:cubicBezTo>
                    <a:pt x="22651" y="9284"/>
                    <a:pt x="24064" y="8637"/>
                    <a:pt x="24379" y="8480"/>
                  </a:cubicBezTo>
                  <a:cubicBezTo>
                    <a:pt x="24614" y="8323"/>
                    <a:pt x="25065" y="6851"/>
                    <a:pt x="25497" y="5163"/>
                  </a:cubicBezTo>
                  <a:cubicBezTo>
                    <a:pt x="26086" y="2846"/>
                    <a:pt x="26655" y="177"/>
                    <a:pt x="26695"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3"/>
            <p:cNvSpPr/>
            <p:nvPr/>
          </p:nvSpPr>
          <p:spPr>
            <a:xfrm>
              <a:off x="7051031" y="2780580"/>
              <a:ext cx="176257" cy="93790"/>
            </a:xfrm>
            <a:custGeom>
              <a:avLst/>
              <a:gdLst/>
              <a:ahLst/>
              <a:cxnLst/>
              <a:rect l="l" t="t" r="r" b="b"/>
              <a:pathLst>
                <a:path w="7970" h="4241" extrusionOk="0">
                  <a:moveTo>
                    <a:pt x="20" y="0"/>
                  </a:moveTo>
                  <a:cubicBezTo>
                    <a:pt x="0" y="0"/>
                    <a:pt x="0" y="20"/>
                    <a:pt x="0" y="20"/>
                  </a:cubicBezTo>
                  <a:cubicBezTo>
                    <a:pt x="550" y="452"/>
                    <a:pt x="4907" y="2709"/>
                    <a:pt x="5555" y="3062"/>
                  </a:cubicBezTo>
                  <a:cubicBezTo>
                    <a:pt x="6909" y="3769"/>
                    <a:pt x="6537" y="3553"/>
                    <a:pt x="7891" y="4240"/>
                  </a:cubicBezTo>
                  <a:cubicBezTo>
                    <a:pt x="7969" y="4240"/>
                    <a:pt x="7969" y="4181"/>
                    <a:pt x="7950" y="4181"/>
                  </a:cubicBezTo>
                  <a:cubicBezTo>
                    <a:pt x="6615" y="3455"/>
                    <a:pt x="7008" y="3651"/>
                    <a:pt x="5653" y="2905"/>
                  </a:cubicBezTo>
                  <a:cubicBezTo>
                    <a:pt x="5006" y="2552"/>
                    <a:pt x="687" y="216"/>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3"/>
            <p:cNvSpPr/>
            <p:nvPr/>
          </p:nvSpPr>
          <p:spPr>
            <a:xfrm>
              <a:off x="7378743" y="1933099"/>
              <a:ext cx="87996" cy="75633"/>
            </a:xfrm>
            <a:custGeom>
              <a:avLst/>
              <a:gdLst/>
              <a:ahLst/>
              <a:cxnLst/>
              <a:rect l="l" t="t" r="r" b="b"/>
              <a:pathLst>
                <a:path w="3979" h="3420" extrusionOk="0">
                  <a:moveTo>
                    <a:pt x="3955" y="1"/>
                  </a:moveTo>
                  <a:cubicBezTo>
                    <a:pt x="3950" y="1"/>
                    <a:pt x="3946" y="3"/>
                    <a:pt x="3946" y="9"/>
                  </a:cubicBezTo>
                  <a:cubicBezTo>
                    <a:pt x="3887" y="166"/>
                    <a:pt x="3828" y="284"/>
                    <a:pt x="3750" y="441"/>
                  </a:cubicBezTo>
                  <a:cubicBezTo>
                    <a:pt x="3671" y="539"/>
                    <a:pt x="3632" y="657"/>
                    <a:pt x="3573" y="775"/>
                  </a:cubicBezTo>
                  <a:cubicBezTo>
                    <a:pt x="3475" y="1030"/>
                    <a:pt x="3357" y="1265"/>
                    <a:pt x="3259" y="1521"/>
                  </a:cubicBezTo>
                  <a:cubicBezTo>
                    <a:pt x="3082" y="1933"/>
                    <a:pt x="2906" y="2365"/>
                    <a:pt x="2552" y="2639"/>
                  </a:cubicBezTo>
                  <a:cubicBezTo>
                    <a:pt x="2219" y="2895"/>
                    <a:pt x="1826" y="3012"/>
                    <a:pt x="1433" y="3111"/>
                  </a:cubicBezTo>
                  <a:cubicBezTo>
                    <a:pt x="1218" y="3150"/>
                    <a:pt x="1021" y="3209"/>
                    <a:pt x="805" y="3228"/>
                  </a:cubicBezTo>
                  <a:cubicBezTo>
                    <a:pt x="550" y="3248"/>
                    <a:pt x="256" y="3287"/>
                    <a:pt x="20" y="3346"/>
                  </a:cubicBezTo>
                  <a:cubicBezTo>
                    <a:pt x="1" y="3346"/>
                    <a:pt x="1" y="3405"/>
                    <a:pt x="20" y="3405"/>
                  </a:cubicBezTo>
                  <a:cubicBezTo>
                    <a:pt x="138" y="3415"/>
                    <a:pt x="266" y="3420"/>
                    <a:pt x="396" y="3420"/>
                  </a:cubicBezTo>
                  <a:cubicBezTo>
                    <a:pt x="526" y="3420"/>
                    <a:pt x="658" y="3415"/>
                    <a:pt x="786" y="3405"/>
                  </a:cubicBezTo>
                  <a:cubicBezTo>
                    <a:pt x="982" y="3405"/>
                    <a:pt x="1178" y="3385"/>
                    <a:pt x="1375" y="3346"/>
                  </a:cubicBezTo>
                  <a:cubicBezTo>
                    <a:pt x="2062" y="3248"/>
                    <a:pt x="2749" y="3012"/>
                    <a:pt x="3141" y="2404"/>
                  </a:cubicBezTo>
                  <a:cubicBezTo>
                    <a:pt x="3337" y="2051"/>
                    <a:pt x="3455" y="1658"/>
                    <a:pt x="3573" y="1285"/>
                  </a:cubicBezTo>
                  <a:cubicBezTo>
                    <a:pt x="3651" y="1069"/>
                    <a:pt x="3691" y="873"/>
                    <a:pt x="3769" y="657"/>
                  </a:cubicBezTo>
                  <a:cubicBezTo>
                    <a:pt x="3789" y="559"/>
                    <a:pt x="3848" y="441"/>
                    <a:pt x="3867" y="304"/>
                  </a:cubicBezTo>
                  <a:cubicBezTo>
                    <a:pt x="3926" y="206"/>
                    <a:pt x="3926" y="107"/>
                    <a:pt x="3965" y="9"/>
                  </a:cubicBezTo>
                  <a:cubicBezTo>
                    <a:pt x="3979" y="9"/>
                    <a:pt x="3965" y="1"/>
                    <a:pt x="3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3"/>
            <p:cNvSpPr/>
            <p:nvPr/>
          </p:nvSpPr>
          <p:spPr>
            <a:xfrm>
              <a:off x="7535445" y="1901984"/>
              <a:ext cx="52545" cy="146534"/>
            </a:xfrm>
            <a:custGeom>
              <a:avLst/>
              <a:gdLst/>
              <a:ahLst/>
              <a:cxnLst/>
              <a:rect l="l" t="t" r="r" b="b"/>
              <a:pathLst>
                <a:path w="2376" h="6626" extrusionOk="0">
                  <a:moveTo>
                    <a:pt x="2229" y="0"/>
                  </a:moveTo>
                  <a:cubicBezTo>
                    <a:pt x="2213" y="0"/>
                    <a:pt x="2199" y="6"/>
                    <a:pt x="2199" y="23"/>
                  </a:cubicBezTo>
                  <a:cubicBezTo>
                    <a:pt x="2199" y="1200"/>
                    <a:pt x="2140" y="2241"/>
                    <a:pt x="2042" y="3320"/>
                  </a:cubicBezTo>
                  <a:cubicBezTo>
                    <a:pt x="1985" y="3813"/>
                    <a:pt x="1616" y="6431"/>
                    <a:pt x="795" y="6431"/>
                  </a:cubicBezTo>
                  <a:cubicBezTo>
                    <a:pt x="766" y="6431"/>
                    <a:pt x="737" y="6428"/>
                    <a:pt x="707" y="6421"/>
                  </a:cubicBezTo>
                  <a:cubicBezTo>
                    <a:pt x="570" y="6402"/>
                    <a:pt x="491" y="6264"/>
                    <a:pt x="471" y="6029"/>
                  </a:cubicBezTo>
                  <a:cubicBezTo>
                    <a:pt x="432" y="5774"/>
                    <a:pt x="530" y="5440"/>
                    <a:pt x="589" y="5185"/>
                  </a:cubicBezTo>
                  <a:cubicBezTo>
                    <a:pt x="687" y="4596"/>
                    <a:pt x="766" y="4007"/>
                    <a:pt x="805" y="3418"/>
                  </a:cubicBezTo>
                  <a:cubicBezTo>
                    <a:pt x="903" y="2300"/>
                    <a:pt x="903" y="1200"/>
                    <a:pt x="785" y="101"/>
                  </a:cubicBezTo>
                  <a:cubicBezTo>
                    <a:pt x="785" y="82"/>
                    <a:pt x="771" y="72"/>
                    <a:pt x="756" y="72"/>
                  </a:cubicBezTo>
                  <a:cubicBezTo>
                    <a:pt x="741" y="72"/>
                    <a:pt x="727" y="82"/>
                    <a:pt x="727" y="101"/>
                  </a:cubicBezTo>
                  <a:cubicBezTo>
                    <a:pt x="727" y="1613"/>
                    <a:pt x="687" y="3163"/>
                    <a:pt x="452" y="4694"/>
                  </a:cubicBezTo>
                  <a:cubicBezTo>
                    <a:pt x="354" y="5420"/>
                    <a:pt x="0" y="6500"/>
                    <a:pt x="766" y="6618"/>
                  </a:cubicBezTo>
                  <a:cubicBezTo>
                    <a:pt x="794" y="6623"/>
                    <a:pt x="822" y="6625"/>
                    <a:pt x="849" y="6625"/>
                  </a:cubicBezTo>
                  <a:cubicBezTo>
                    <a:pt x="1585" y="6625"/>
                    <a:pt x="2045" y="4892"/>
                    <a:pt x="2140" y="4400"/>
                  </a:cubicBezTo>
                  <a:cubicBezTo>
                    <a:pt x="2375" y="2947"/>
                    <a:pt x="2375" y="1456"/>
                    <a:pt x="2277" y="23"/>
                  </a:cubicBezTo>
                  <a:cubicBezTo>
                    <a:pt x="2277" y="11"/>
                    <a:pt x="2251" y="0"/>
                    <a:pt x="2229" y="0"/>
                  </a:cubicBezTo>
                  <a:close/>
                </a:path>
              </a:pathLst>
            </a:custGeom>
            <a:solidFill>
              <a:srgbClr val="4E5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3"/>
            <p:cNvSpPr/>
            <p:nvPr/>
          </p:nvSpPr>
          <p:spPr>
            <a:xfrm>
              <a:off x="7544998" y="2044046"/>
              <a:ext cx="11234" cy="25123"/>
            </a:xfrm>
            <a:custGeom>
              <a:avLst/>
              <a:gdLst/>
              <a:ahLst/>
              <a:cxnLst/>
              <a:rect l="l" t="t" r="r" b="b"/>
              <a:pathLst>
                <a:path w="508" h="1136" extrusionOk="0">
                  <a:moveTo>
                    <a:pt x="396" y="1"/>
                  </a:moveTo>
                  <a:cubicBezTo>
                    <a:pt x="358" y="1"/>
                    <a:pt x="317" y="18"/>
                    <a:pt x="295" y="56"/>
                  </a:cubicBezTo>
                  <a:cubicBezTo>
                    <a:pt x="236" y="253"/>
                    <a:pt x="157" y="449"/>
                    <a:pt x="98" y="645"/>
                  </a:cubicBezTo>
                  <a:cubicBezTo>
                    <a:pt x="59" y="783"/>
                    <a:pt x="0" y="959"/>
                    <a:pt x="39" y="1097"/>
                  </a:cubicBezTo>
                  <a:cubicBezTo>
                    <a:pt x="39" y="1136"/>
                    <a:pt x="79" y="1136"/>
                    <a:pt x="79" y="1136"/>
                  </a:cubicBezTo>
                  <a:cubicBezTo>
                    <a:pt x="177" y="998"/>
                    <a:pt x="236" y="822"/>
                    <a:pt x="275" y="665"/>
                  </a:cubicBezTo>
                  <a:cubicBezTo>
                    <a:pt x="353" y="488"/>
                    <a:pt x="432" y="292"/>
                    <a:pt x="471" y="115"/>
                  </a:cubicBezTo>
                  <a:cubicBezTo>
                    <a:pt x="507" y="43"/>
                    <a:pt x="455" y="1"/>
                    <a:pt x="396" y="1"/>
                  </a:cubicBezTo>
                  <a:close/>
                </a:path>
              </a:pathLst>
            </a:custGeom>
            <a:solidFill>
              <a:srgbClr val="4E5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3"/>
            <p:cNvSpPr/>
            <p:nvPr/>
          </p:nvSpPr>
          <p:spPr>
            <a:xfrm>
              <a:off x="7078807" y="1888738"/>
              <a:ext cx="293532" cy="887984"/>
            </a:xfrm>
            <a:custGeom>
              <a:avLst/>
              <a:gdLst/>
              <a:ahLst/>
              <a:cxnLst/>
              <a:rect l="l" t="t" r="r" b="b"/>
              <a:pathLst>
                <a:path w="13273" h="40153" extrusionOk="0">
                  <a:moveTo>
                    <a:pt x="13245" y="0"/>
                  </a:moveTo>
                  <a:cubicBezTo>
                    <a:pt x="13233" y="0"/>
                    <a:pt x="13218" y="5"/>
                    <a:pt x="13210" y="13"/>
                  </a:cubicBezTo>
                  <a:cubicBezTo>
                    <a:pt x="13112" y="327"/>
                    <a:pt x="12994" y="681"/>
                    <a:pt x="12896" y="995"/>
                  </a:cubicBezTo>
                  <a:cubicBezTo>
                    <a:pt x="12700" y="1623"/>
                    <a:pt x="12523" y="2270"/>
                    <a:pt x="12425" y="2899"/>
                  </a:cubicBezTo>
                  <a:cubicBezTo>
                    <a:pt x="12327" y="3546"/>
                    <a:pt x="12347" y="4174"/>
                    <a:pt x="12445" y="4842"/>
                  </a:cubicBezTo>
                  <a:cubicBezTo>
                    <a:pt x="12543" y="5548"/>
                    <a:pt x="12602" y="6216"/>
                    <a:pt x="12445" y="6922"/>
                  </a:cubicBezTo>
                  <a:cubicBezTo>
                    <a:pt x="12327" y="7609"/>
                    <a:pt x="12150" y="8277"/>
                    <a:pt x="11974" y="8964"/>
                  </a:cubicBezTo>
                  <a:cubicBezTo>
                    <a:pt x="11346" y="11692"/>
                    <a:pt x="10659" y="14381"/>
                    <a:pt x="9913" y="17090"/>
                  </a:cubicBezTo>
                  <a:cubicBezTo>
                    <a:pt x="9187" y="19779"/>
                    <a:pt x="8401" y="22468"/>
                    <a:pt x="7597" y="25137"/>
                  </a:cubicBezTo>
                  <a:cubicBezTo>
                    <a:pt x="7204" y="26452"/>
                    <a:pt x="6753" y="27728"/>
                    <a:pt x="6125" y="28965"/>
                  </a:cubicBezTo>
                  <a:cubicBezTo>
                    <a:pt x="5457" y="30182"/>
                    <a:pt x="4770" y="31399"/>
                    <a:pt x="4083" y="32616"/>
                  </a:cubicBezTo>
                  <a:cubicBezTo>
                    <a:pt x="2709" y="35089"/>
                    <a:pt x="1335" y="37581"/>
                    <a:pt x="20" y="40074"/>
                  </a:cubicBezTo>
                  <a:cubicBezTo>
                    <a:pt x="20" y="40074"/>
                    <a:pt x="33" y="40087"/>
                    <a:pt x="17" y="40124"/>
                  </a:cubicBezTo>
                  <a:lnTo>
                    <a:pt x="17" y="40124"/>
                  </a:lnTo>
                  <a:cubicBezTo>
                    <a:pt x="189" y="39821"/>
                    <a:pt x="379" y="39534"/>
                    <a:pt x="550" y="39211"/>
                  </a:cubicBezTo>
                  <a:cubicBezTo>
                    <a:pt x="2003" y="36796"/>
                    <a:pt x="3396" y="34304"/>
                    <a:pt x="4770" y="31850"/>
                  </a:cubicBezTo>
                  <a:cubicBezTo>
                    <a:pt x="5438" y="30653"/>
                    <a:pt x="6144" y="29475"/>
                    <a:pt x="6713" y="28219"/>
                  </a:cubicBezTo>
                  <a:cubicBezTo>
                    <a:pt x="7263" y="26982"/>
                    <a:pt x="7636" y="25648"/>
                    <a:pt x="8028" y="24352"/>
                  </a:cubicBezTo>
                  <a:cubicBezTo>
                    <a:pt x="8833" y="21643"/>
                    <a:pt x="9599" y="18954"/>
                    <a:pt x="10345" y="16246"/>
                  </a:cubicBezTo>
                  <a:cubicBezTo>
                    <a:pt x="11051" y="13537"/>
                    <a:pt x="11738" y="10809"/>
                    <a:pt x="12366" y="8080"/>
                  </a:cubicBezTo>
                  <a:cubicBezTo>
                    <a:pt x="12523" y="7413"/>
                    <a:pt x="12720" y="6765"/>
                    <a:pt x="12720" y="6098"/>
                  </a:cubicBezTo>
                  <a:cubicBezTo>
                    <a:pt x="12739" y="5411"/>
                    <a:pt x="12563" y="4744"/>
                    <a:pt x="12523" y="4076"/>
                  </a:cubicBezTo>
                  <a:cubicBezTo>
                    <a:pt x="12445" y="2683"/>
                    <a:pt x="12857" y="1368"/>
                    <a:pt x="13250" y="33"/>
                  </a:cubicBezTo>
                  <a:cubicBezTo>
                    <a:pt x="13273" y="10"/>
                    <a:pt x="13262" y="0"/>
                    <a:pt x="13245" y="0"/>
                  </a:cubicBezTo>
                  <a:close/>
                  <a:moveTo>
                    <a:pt x="17" y="40124"/>
                  </a:moveTo>
                  <a:lnTo>
                    <a:pt x="17" y="40124"/>
                  </a:lnTo>
                  <a:cubicBezTo>
                    <a:pt x="11" y="40134"/>
                    <a:pt x="6" y="40143"/>
                    <a:pt x="1" y="40153"/>
                  </a:cubicBezTo>
                  <a:cubicBezTo>
                    <a:pt x="8" y="40142"/>
                    <a:pt x="13" y="40133"/>
                    <a:pt x="17" y="401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3"/>
            <p:cNvSpPr/>
            <p:nvPr/>
          </p:nvSpPr>
          <p:spPr>
            <a:xfrm>
              <a:off x="7508222" y="1552912"/>
              <a:ext cx="357998" cy="348997"/>
            </a:xfrm>
            <a:custGeom>
              <a:avLst/>
              <a:gdLst/>
              <a:ahLst/>
              <a:cxnLst/>
              <a:rect l="l" t="t" r="r" b="b"/>
              <a:pathLst>
                <a:path w="16188" h="15781" extrusionOk="0">
                  <a:moveTo>
                    <a:pt x="979" y="1"/>
                  </a:moveTo>
                  <a:cubicBezTo>
                    <a:pt x="1" y="1"/>
                    <a:pt x="468" y="2709"/>
                    <a:pt x="721" y="3736"/>
                  </a:cubicBezTo>
                  <a:cubicBezTo>
                    <a:pt x="1271" y="6210"/>
                    <a:pt x="3528" y="13649"/>
                    <a:pt x="5883" y="14591"/>
                  </a:cubicBezTo>
                  <a:cubicBezTo>
                    <a:pt x="7006" y="15031"/>
                    <a:pt x="10650" y="15781"/>
                    <a:pt x="13208" y="15781"/>
                  </a:cubicBezTo>
                  <a:cubicBezTo>
                    <a:pt x="14184" y="15781"/>
                    <a:pt x="15001" y="15672"/>
                    <a:pt x="15462" y="15395"/>
                  </a:cubicBezTo>
                  <a:cubicBezTo>
                    <a:pt x="16087" y="15004"/>
                    <a:pt x="16187" y="9644"/>
                    <a:pt x="15295" y="9644"/>
                  </a:cubicBezTo>
                  <a:cubicBezTo>
                    <a:pt x="15292" y="9644"/>
                    <a:pt x="15288" y="9644"/>
                    <a:pt x="15285" y="9644"/>
                  </a:cubicBezTo>
                  <a:cubicBezTo>
                    <a:pt x="15168" y="9652"/>
                    <a:pt x="14978" y="9656"/>
                    <a:pt x="14735" y="9656"/>
                  </a:cubicBezTo>
                  <a:cubicBezTo>
                    <a:pt x="13091" y="9656"/>
                    <a:pt x="9004" y="9489"/>
                    <a:pt x="8474" y="9232"/>
                  </a:cubicBezTo>
                  <a:cubicBezTo>
                    <a:pt x="7846" y="8938"/>
                    <a:pt x="3979" y="2637"/>
                    <a:pt x="2409" y="969"/>
                  </a:cubicBezTo>
                  <a:cubicBezTo>
                    <a:pt x="1749" y="276"/>
                    <a:pt x="1291" y="1"/>
                    <a:pt x="979" y="1"/>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3"/>
            <p:cNvSpPr/>
            <p:nvPr/>
          </p:nvSpPr>
          <p:spPr>
            <a:xfrm>
              <a:off x="7508930" y="1551010"/>
              <a:ext cx="282630" cy="364522"/>
            </a:xfrm>
            <a:custGeom>
              <a:avLst/>
              <a:gdLst/>
              <a:ahLst/>
              <a:cxnLst/>
              <a:rect l="l" t="t" r="r" b="b"/>
              <a:pathLst>
                <a:path w="12780" h="16483" extrusionOk="0">
                  <a:moveTo>
                    <a:pt x="982" y="1"/>
                  </a:moveTo>
                  <a:cubicBezTo>
                    <a:pt x="394" y="1"/>
                    <a:pt x="1" y="529"/>
                    <a:pt x="120" y="1546"/>
                  </a:cubicBezTo>
                  <a:cubicBezTo>
                    <a:pt x="709" y="6492"/>
                    <a:pt x="3692" y="13048"/>
                    <a:pt x="4458" y="14029"/>
                  </a:cubicBezTo>
                  <a:cubicBezTo>
                    <a:pt x="5792" y="15697"/>
                    <a:pt x="12289" y="16483"/>
                    <a:pt x="12289" y="16483"/>
                  </a:cubicBezTo>
                  <a:lnTo>
                    <a:pt x="12780" y="9554"/>
                  </a:lnTo>
                  <a:cubicBezTo>
                    <a:pt x="12780" y="9554"/>
                    <a:pt x="8972" y="9279"/>
                    <a:pt x="8599" y="9102"/>
                  </a:cubicBezTo>
                  <a:cubicBezTo>
                    <a:pt x="8226" y="8886"/>
                    <a:pt x="3947" y="2704"/>
                    <a:pt x="2632" y="1074"/>
                  </a:cubicBezTo>
                  <a:cubicBezTo>
                    <a:pt x="2068" y="352"/>
                    <a:pt x="1460" y="1"/>
                    <a:pt x="982"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3"/>
            <p:cNvSpPr/>
            <p:nvPr/>
          </p:nvSpPr>
          <p:spPr>
            <a:xfrm>
              <a:off x="7533064" y="1639444"/>
              <a:ext cx="126763" cy="126321"/>
            </a:xfrm>
            <a:custGeom>
              <a:avLst/>
              <a:gdLst/>
              <a:ahLst/>
              <a:cxnLst/>
              <a:rect l="l" t="t" r="r" b="b"/>
              <a:pathLst>
                <a:path w="5732" h="5712" extrusionOk="0">
                  <a:moveTo>
                    <a:pt x="3651" y="0"/>
                  </a:moveTo>
                  <a:lnTo>
                    <a:pt x="0" y="2277"/>
                  </a:lnTo>
                  <a:cubicBezTo>
                    <a:pt x="373" y="3513"/>
                    <a:pt x="785" y="4652"/>
                    <a:pt x="1198" y="5712"/>
                  </a:cubicBezTo>
                  <a:lnTo>
                    <a:pt x="5732" y="2885"/>
                  </a:lnTo>
                  <a:cubicBezTo>
                    <a:pt x="5104" y="2002"/>
                    <a:pt x="4358" y="981"/>
                    <a:pt x="3651"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3"/>
            <p:cNvSpPr/>
            <p:nvPr/>
          </p:nvSpPr>
          <p:spPr>
            <a:xfrm>
              <a:off x="7570607" y="1711050"/>
              <a:ext cx="99407" cy="63404"/>
            </a:xfrm>
            <a:custGeom>
              <a:avLst/>
              <a:gdLst/>
              <a:ahLst/>
              <a:cxnLst/>
              <a:rect l="l" t="t" r="r" b="b"/>
              <a:pathLst>
                <a:path w="4495" h="2867" extrusionOk="0">
                  <a:moveTo>
                    <a:pt x="4416" y="1"/>
                  </a:moveTo>
                  <a:lnTo>
                    <a:pt x="4161" y="138"/>
                  </a:lnTo>
                  <a:lnTo>
                    <a:pt x="4240" y="236"/>
                  </a:lnTo>
                  <a:lnTo>
                    <a:pt x="4495" y="99"/>
                  </a:lnTo>
                  <a:cubicBezTo>
                    <a:pt x="4475" y="79"/>
                    <a:pt x="4436" y="20"/>
                    <a:pt x="4416" y="1"/>
                  </a:cubicBezTo>
                  <a:close/>
                  <a:moveTo>
                    <a:pt x="3749" y="413"/>
                  </a:moveTo>
                  <a:lnTo>
                    <a:pt x="3337" y="688"/>
                  </a:lnTo>
                  <a:lnTo>
                    <a:pt x="3415" y="786"/>
                  </a:lnTo>
                  <a:lnTo>
                    <a:pt x="3828" y="511"/>
                  </a:lnTo>
                  <a:lnTo>
                    <a:pt x="3749" y="413"/>
                  </a:lnTo>
                  <a:close/>
                  <a:moveTo>
                    <a:pt x="2925" y="923"/>
                  </a:moveTo>
                  <a:lnTo>
                    <a:pt x="2513" y="1178"/>
                  </a:lnTo>
                  <a:lnTo>
                    <a:pt x="2571" y="1277"/>
                  </a:lnTo>
                  <a:lnTo>
                    <a:pt x="3003" y="1002"/>
                  </a:lnTo>
                  <a:lnTo>
                    <a:pt x="2925" y="923"/>
                  </a:lnTo>
                  <a:close/>
                  <a:moveTo>
                    <a:pt x="2081" y="1453"/>
                  </a:moveTo>
                  <a:lnTo>
                    <a:pt x="1669" y="1708"/>
                  </a:lnTo>
                  <a:lnTo>
                    <a:pt x="1747" y="1806"/>
                  </a:lnTo>
                  <a:lnTo>
                    <a:pt x="2159" y="1551"/>
                  </a:lnTo>
                  <a:lnTo>
                    <a:pt x="2081" y="1453"/>
                  </a:lnTo>
                  <a:close/>
                  <a:moveTo>
                    <a:pt x="1256" y="1983"/>
                  </a:moveTo>
                  <a:lnTo>
                    <a:pt x="825" y="2258"/>
                  </a:lnTo>
                  <a:lnTo>
                    <a:pt x="903" y="2356"/>
                  </a:lnTo>
                  <a:lnTo>
                    <a:pt x="1315" y="2081"/>
                  </a:lnTo>
                  <a:lnTo>
                    <a:pt x="1256" y="1983"/>
                  </a:lnTo>
                  <a:close/>
                  <a:moveTo>
                    <a:pt x="412" y="2493"/>
                  </a:moveTo>
                  <a:lnTo>
                    <a:pt x="0" y="2768"/>
                  </a:lnTo>
                  <a:lnTo>
                    <a:pt x="79" y="2866"/>
                  </a:lnTo>
                  <a:lnTo>
                    <a:pt x="491" y="2592"/>
                  </a:lnTo>
                  <a:lnTo>
                    <a:pt x="412" y="249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3"/>
            <p:cNvSpPr/>
            <p:nvPr/>
          </p:nvSpPr>
          <p:spPr>
            <a:xfrm>
              <a:off x="7522206" y="1606870"/>
              <a:ext cx="81206" cy="65151"/>
            </a:xfrm>
            <a:custGeom>
              <a:avLst/>
              <a:gdLst/>
              <a:ahLst/>
              <a:cxnLst/>
              <a:rect l="l" t="t" r="r" b="b"/>
              <a:pathLst>
                <a:path w="3672" h="2946" extrusionOk="0">
                  <a:moveTo>
                    <a:pt x="3082" y="1"/>
                  </a:moveTo>
                  <a:lnTo>
                    <a:pt x="1" y="1905"/>
                  </a:lnTo>
                  <a:cubicBezTo>
                    <a:pt x="79" y="2258"/>
                    <a:pt x="177" y="2592"/>
                    <a:pt x="275" y="2945"/>
                  </a:cubicBezTo>
                  <a:lnTo>
                    <a:pt x="3671" y="806"/>
                  </a:lnTo>
                  <a:cubicBezTo>
                    <a:pt x="3455" y="531"/>
                    <a:pt x="3259" y="236"/>
                    <a:pt x="3082"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3"/>
            <p:cNvSpPr/>
            <p:nvPr/>
          </p:nvSpPr>
          <p:spPr>
            <a:xfrm>
              <a:off x="7576666" y="1800613"/>
              <a:ext cx="92065" cy="91468"/>
            </a:xfrm>
            <a:custGeom>
              <a:avLst/>
              <a:gdLst/>
              <a:ahLst/>
              <a:cxnLst/>
              <a:rect l="l" t="t" r="r" b="b"/>
              <a:pathLst>
                <a:path w="4163" h="4136" extrusionOk="0">
                  <a:moveTo>
                    <a:pt x="379" y="0"/>
                  </a:moveTo>
                  <a:cubicBezTo>
                    <a:pt x="246" y="0"/>
                    <a:pt x="119" y="5"/>
                    <a:pt x="1" y="14"/>
                  </a:cubicBezTo>
                  <a:cubicBezTo>
                    <a:pt x="609" y="1388"/>
                    <a:pt x="1120" y="2369"/>
                    <a:pt x="1395" y="2722"/>
                  </a:cubicBezTo>
                  <a:cubicBezTo>
                    <a:pt x="1866" y="3292"/>
                    <a:pt x="2945" y="3782"/>
                    <a:pt x="4162" y="4136"/>
                  </a:cubicBezTo>
                  <a:cubicBezTo>
                    <a:pt x="4162" y="4037"/>
                    <a:pt x="4162" y="3920"/>
                    <a:pt x="4142" y="3822"/>
                  </a:cubicBezTo>
                  <a:cubicBezTo>
                    <a:pt x="3909" y="575"/>
                    <a:pt x="1791" y="0"/>
                    <a:pt x="379"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3"/>
            <p:cNvSpPr/>
            <p:nvPr/>
          </p:nvSpPr>
          <p:spPr>
            <a:xfrm>
              <a:off x="7746393" y="1774098"/>
              <a:ext cx="10881" cy="125105"/>
            </a:xfrm>
            <a:custGeom>
              <a:avLst/>
              <a:gdLst/>
              <a:ahLst/>
              <a:cxnLst/>
              <a:rect l="l" t="t" r="r" b="b"/>
              <a:pathLst>
                <a:path w="492" h="5657" extrusionOk="0">
                  <a:moveTo>
                    <a:pt x="481" y="1"/>
                  </a:moveTo>
                  <a:cubicBezTo>
                    <a:pt x="477" y="1"/>
                    <a:pt x="472" y="6"/>
                    <a:pt x="472" y="15"/>
                  </a:cubicBezTo>
                  <a:cubicBezTo>
                    <a:pt x="472" y="172"/>
                    <a:pt x="452" y="290"/>
                    <a:pt x="413" y="428"/>
                  </a:cubicBezTo>
                  <a:cubicBezTo>
                    <a:pt x="393" y="565"/>
                    <a:pt x="393" y="683"/>
                    <a:pt x="373" y="801"/>
                  </a:cubicBezTo>
                  <a:cubicBezTo>
                    <a:pt x="354" y="1016"/>
                    <a:pt x="315" y="1272"/>
                    <a:pt x="295" y="1487"/>
                  </a:cubicBezTo>
                  <a:cubicBezTo>
                    <a:pt x="236" y="1919"/>
                    <a:pt x="197" y="2390"/>
                    <a:pt x="177" y="2842"/>
                  </a:cubicBezTo>
                  <a:cubicBezTo>
                    <a:pt x="118" y="3274"/>
                    <a:pt x="99" y="3745"/>
                    <a:pt x="79" y="4216"/>
                  </a:cubicBezTo>
                  <a:cubicBezTo>
                    <a:pt x="59" y="4687"/>
                    <a:pt x="1" y="5178"/>
                    <a:pt x="20" y="5629"/>
                  </a:cubicBezTo>
                  <a:cubicBezTo>
                    <a:pt x="20" y="5647"/>
                    <a:pt x="32" y="5656"/>
                    <a:pt x="43" y="5656"/>
                  </a:cubicBezTo>
                  <a:cubicBezTo>
                    <a:pt x="57" y="5656"/>
                    <a:pt x="70" y="5642"/>
                    <a:pt x="59" y="5609"/>
                  </a:cubicBezTo>
                  <a:cubicBezTo>
                    <a:pt x="158" y="5178"/>
                    <a:pt x="177" y="4687"/>
                    <a:pt x="216" y="4216"/>
                  </a:cubicBezTo>
                  <a:cubicBezTo>
                    <a:pt x="275" y="3764"/>
                    <a:pt x="295" y="3313"/>
                    <a:pt x="354" y="2861"/>
                  </a:cubicBezTo>
                  <a:cubicBezTo>
                    <a:pt x="393" y="2410"/>
                    <a:pt x="413" y="1959"/>
                    <a:pt x="452" y="1487"/>
                  </a:cubicBezTo>
                  <a:cubicBezTo>
                    <a:pt x="452" y="1252"/>
                    <a:pt x="472" y="1016"/>
                    <a:pt x="472" y="781"/>
                  </a:cubicBezTo>
                  <a:cubicBezTo>
                    <a:pt x="491" y="663"/>
                    <a:pt x="491" y="565"/>
                    <a:pt x="491" y="428"/>
                  </a:cubicBezTo>
                  <a:cubicBezTo>
                    <a:pt x="491" y="290"/>
                    <a:pt x="472" y="172"/>
                    <a:pt x="491" y="15"/>
                  </a:cubicBezTo>
                  <a:cubicBezTo>
                    <a:pt x="491" y="6"/>
                    <a:pt x="486" y="1"/>
                    <a:pt x="481" y="1"/>
                  </a:cubicBezTo>
                  <a:close/>
                </a:path>
              </a:pathLst>
            </a:custGeom>
            <a:solidFill>
              <a:srgbClr val="343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3"/>
            <p:cNvSpPr/>
            <p:nvPr/>
          </p:nvSpPr>
          <p:spPr>
            <a:xfrm>
              <a:off x="7510257" y="1554791"/>
              <a:ext cx="214471" cy="351186"/>
            </a:xfrm>
            <a:custGeom>
              <a:avLst/>
              <a:gdLst/>
              <a:ahLst/>
              <a:cxnLst/>
              <a:rect l="l" t="t" r="r" b="b"/>
              <a:pathLst>
                <a:path w="9698" h="15880" extrusionOk="0">
                  <a:moveTo>
                    <a:pt x="393" y="1"/>
                  </a:moveTo>
                  <a:cubicBezTo>
                    <a:pt x="138" y="216"/>
                    <a:pt x="1" y="688"/>
                    <a:pt x="79" y="1355"/>
                  </a:cubicBezTo>
                  <a:cubicBezTo>
                    <a:pt x="668" y="6301"/>
                    <a:pt x="3671" y="12857"/>
                    <a:pt x="4417" y="13838"/>
                  </a:cubicBezTo>
                  <a:cubicBezTo>
                    <a:pt x="5183" y="14800"/>
                    <a:pt x="7715" y="15487"/>
                    <a:pt x="9697" y="15880"/>
                  </a:cubicBezTo>
                  <a:lnTo>
                    <a:pt x="393"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3"/>
            <p:cNvSpPr/>
            <p:nvPr/>
          </p:nvSpPr>
          <p:spPr>
            <a:xfrm>
              <a:off x="7322307" y="1537321"/>
              <a:ext cx="330354" cy="439469"/>
            </a:xfrm>
            <a:custGeom>
              <a:avLst/>
              <a:gdLst/>
              <a:ahLst/>
              <a:cxnLst/>
              <a:rect l="l" t="t" r="r" b="b"/>
              <a:pathLst>
                <a:path w="14938" h="19872" extrusionOk="0">
                  <a:moveTo>
                    <a:pt x="7569" y="1"/>
                  </a:moveTo>
                  <a:cubicBezTo>
                    <a:pt x="6859" y="1"/>
                    <a:pt x="6145" y="189"/>
                    <a:pt x="5713" y="594"/>
                  </a:cubicBezTo>
                  <a:cubicBezTo>
                    <a:pt x="3279" y="2871"/>
                    <a:pt x="1591" y="10251"/>
                    <a:pt x="1238" y="12469"/>
                  </a:cubicBezTo>
                  <a:cubicBezTo>
                    <a:pt x="629" y="16140"/>
                    <a:pt x="1" y="19751"/>
                    <a:pt x="138" y="19869"/>
                  </a:cubicBezTo>
                  <a:cubicBezTo>
                    <a:pt x="140" y="19871"/>
                    <a:pt x="155" y="19872"/>
                    <a:pt x="181" y="19872"/>
                  </a:cubicBezTo>
                  <a:cubicBezTo>
                    <a:pt x="1046" y="19872"/>
                    <a:pt x="14745" y="18961"/>
                    <a:pt x="14859" y="18790"/>
                  </a:cubicBezTo>
                  <a:cubicBezTo>
                    <a:pt x="14938" y="18691"/>
                    <a:pt x="10993" y="2753"/>
                    <a:pt x="9638" y="791"/>
                  </a:cubicBezTo>
                  <a:cubicBezTo>
                    <a:pt x="9303" y="283"/>
                    <a:pt x="8439" y="1"/>
                    <a:pt x="7569"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3"/>
            <p:cNvSpPr/>
            <p:nvPr/>
          </p:nvSpPr>
          <p:spPr>
            <a:xfrm>
              <a:off x="7330136" y="1834337"/>
              <a:ext cx="310804" cy="96819"/>
            </a:xfrm>
            <a:custGeom>
              <a:avLst/>
              <a:gdLst/>
              <a:ahLst/>
              <a:cxnLst/>
              <a:rect l="l" t="t" r="r" b="b"/>
              <a:pathLst>
                <a:path w="14054" h="4378" extrusionOk="0">
                  <a:moveTo>
                    <a:pt x="13210" y="0"/>
                  </a:moveTo>
                  <a:lnTo>
                    <a:pt x="589" y="805"/>
                  </a:lnTo>
                  <a:cubicBezTo>
                    <a:pt x="373" y="2120"/>
                    <a:pt x="157" y="3396"/>
                    <a:pt x="0" y="4377"/>
                  </a:cubicBezTo>
                  <a:lnTo>
                    <a:pt x="14054" y="3474"/>
                  </a:lnTo>
                  <a:cubicBezTo>
                    <a:pt x="13838" y="2552"/>
                    <a:pt x="13544" y="1315"/>
                    <a:pt x="13210"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3"/>
            <p:cNvSpPr/>
            <p:nvPr/>
          </p:nvSpPr>
          <p:spPr>
            <a:xfrm>
              <a:off x="7349663" y="1771820"/>
              <a:ext cx="261775" cy="39099"/>
            </a:xfrm>
            <a:custGeom>
              <a:avLst/>
              <a:gdLst/>
              <a:ahLst/>
              <a:cxnLst/>
              <a:rect l="l" t="t" r="r" b="b"/>
              <a:pathLst>
                <a:path w="11837" h="1768" extrusionOk="0">
                  <a:moveTo>
                    <a:pt x="11561" y="1"/>
                  </a:moveTo>
                  <a:lnTo>
                    <a:pt x="197" y="727"/>
                  </a:lnTo>
                  <a:cubicBezTo>
                    <a:pt x="118" y="1119"/>
                    <a:pt x="59" y="1473"/>
                    <a:pt x="1" y="1767"/>
                  </a:cubicBezTo>
                  <a:lnTo>
                    <a:pt x="11836" y="1002"/>
                  </a:lnTo>
                  <a:cubicBezTo>
                    <a:pt x="11758" y="668"/>
                    <a:pt x="11660" y="315"/>
                    <a:pt x="11561"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3"/>
            <p:cNvSpPr/>
            <p:nvPr/>
          </p:nvSpPr>
          <p:spPr>
            <a:xfrm>
              <a:off x="7350525" y="1822616"/>
              <a:ext cx="267857" cy="20412"/>
            </a:xfrm>
            <a:custGeom>
              <a:avLst/>
              <a:gdLst/>
              <a:ahLst/>
              <a:cxnLst/>
              <a:rect l="l" t="t" r="r" b="b"/>
              <a:pathLst>
                <a:path w="12112" h="923" extrusionOk="0">
                  <a:moveTo>
                    <a:pt x="12111" y="0"/>
                  </a:moveTo>
                  <a:lnTo>
                    <a:pt x="11621" y="39"/>
                  </a:lnTo>
                  <a:lnTo>
                    <a:pt x="11621" y="157"/>
                  </a:lnTo>
                  <a:lnTo>
                    <a:pt x="12111" y="138"/>
                  </a:lnTo>
                  <a:lnTo>
                    <a:pt x="12111" y="0"/>
                  </a:lnTo>
                  <a:close/>
                  <a:moveTo>
                    <a:pt x="11149" y="79"/>
                  </a:moveTo>
                  <a:lnTo>
                    <a:pt x="10659" y="98"/>
                  </a:lnTo>
                  <a:lnTo>
                    <a:pt x="10659" y="236"/>
                  </a:lnTo>
                  <a:lnTo>
                    <a:pt x="11149" y="196"/>
                  </a:lnTo>
                  <a:lnTo>
                    <a:pt x="11149" y="79"/>
                  </a:lnTo>
                  <a:close/>
                  <a:moveTo>
                    <a:pt x="10168" y="138"/>
                  </a:moveTo>
                  <a:lnTo>
                    <a:pt x="9677" y="157"/>
                  </a:lnTo>
                  <a:lnTo>
                    <a:pt x="9677" y="275"/>
                  </a:lnTo>
                  <a:lnTo>
                    <a:pt x="10168" y="255"/>
                  </a:lnTo>
                  <a:lnTo>
                    <a:pt x="10168" y="138"/>
                  </a:lnTo>
                  <a:close/>
                  <a:moveTo>
                    <a:pt x="9206" y="196"/>
                  </a:moveTo>
                  <a:lnTo>
                    <a:pt x="8716" y="236"/>
                  </a:lnTo>
                  <a:lnTo>
                    <a:pt x="8716" y="353"/>
                  </a:lnTo>
                  <a:lnTo>
                    <a:pt x="9206" y="334"/>
                  </a:lnTo>
                  <a:lnTo>
                    <a:pt x="9206" y="196"/>
                  </a:lnTo>
                  <a:close/>
                  <a:moveTo>
                    <a:pt x="8225" y="255"/>
                  </a:moveTo>
                  <a:lnTo>
                    <a:pt x="7734" y="275"/>
                  </a:lnTo>
                  <a:lnTo>
                    <a:pt x="7734" y="393"/>
                  </a:lnTo>
                  <a:lnTo>
                    <a:pt x="8225" y="373"/>
                  </a:lnTo>
                  <a:lnTo>
                    <a:pt x="8225" y="255"/>
                  </a:lnTo>
                  <a:close/>
                  <a:moveTo>
                    <a:pt x="7244" y="334"/>
                  </a:moveTo>
                  <a:lnTo>
                    <a:pt x="6753" y="353"/>
                  </a:lnTo>
                  <a:lnTo>
                    <a:pt x="6753" y="471"/>
                  </a:lnTo>
                  <a:lnTo>
                    <a:pt x="7244" y="452"/>
                  </a:lnTo>
                  <a:lnTo>
                    <a:pt x="7244" y="334"/>
                  </a:lnTo>
                  <a:close/>
                  <a:moveTo>
                    <a:pt x="6301" y="373"/>
                  </a:moveTo>
                  <a:lnTo>
                    <a:pt x="5811" y="393"/>
                  </a:lnTo>
                  <a:lnTo>
                    <a:pt x="5811" y="530"/>
                  </a:lnTo>
                  <a:lnTo>
                    <a:pt x="6301" y="491"/>
                  </a:lnTo>
                  <a:lnTo>
                    <a:pt x="6301" y="373"/>
                  </a:lnTo>
                  <a:close/>
                  <a:moveTo>
                    <a:pt x="5320" y="452"/>
                  </a:moveTo>
                  <a:lnTo>
                    <a:pt x="4829" y="471"/>
                  </a:lnTo>
                  <a:lnTo>
                    <a:pt x="4829" y="589"/>
                  </a:lnTo>
                  <a:lnTo>
                    <a:pt x="5320" y="569"/>
                  </a:lnTo>
                  <a:lnTo>
                    <a:pt x="5320" y="452"/>
                  </a:lnTo>
                  <a:close/>
                  <a:moveTo>
                    <a:pt x="4358" y="530"/>
                  </a:moveTo>
                  <a:lnTo>
                    <a:pt x="3867" y="550"/>
                  </a:lnTo>
                  <a:lnTo>
                    <a:pt x="3867" y="667"/>
                  </a:lnTo>
                  <a:lnTo>
                    <a:pt x="4358" y="648"/>
                  </a:lnTo>
                  <a:lnTo>
                    <a:pt x="4358" y="530"/>
                  </a:lnTo>
                  <a:close/>
                  <a:moveTo>
                    <a:pt x="3377" y="569"/>
                  </a:moveTo>
                  <a:lnTo>
                    <a:pt x="2886" y="589"/>
                  </a:lnTo>
                  <a:lnTo>
                    <a:pt x="2886" y="726"/>
                  </a:lnTo>
                  <a:lnTo>
                    <a:pt x="3377" y="687"/>
                  </a:lnTo>
                  <a:lnTo>
                    <a:pt x="3377" y="569"/>
                  </a:lnTo>
                  <a:close/>
                  <a:moveTo>
                    <a:pt x="2415" y="648"/>
                  </a:moveTo>
                  <a:lnTo>
                    <a:pt x="1924" y="667"/>
                  </a:lnTo>
                  <a:lnTo>
                    <a:pt x="1924" y="785"/>
                  </a:lnTo>
                  <a:lnTo>
                    <a:pt x="2415" y="766"/>
                  </a:lnTo>
                  <a:lnTo>
                    <a:pt x="2415" y="648"/>
                  </a:lnTo>
                  <a:close/>
                  <a:moveTo>
                    <a:pt x="1434" y="687"/>
                  </a:moveTo>
                  <a:lnTo>
                    <a:pt x="943" y="726"/>
                  </a:lnTo>
                  <a:lnTo>
                    <a:pt x="943" y="844"/>
                  </a:lnTo>
                  <a:lnTo>
                    <a:pt x="1434" y="824"/>
                  </a:lnTo>
                  <a:lnTo>
                    <a:pt x="1434" y="687"/>
                  </a:lnTo>
                  <a:close/>
                  <a:moveTo>
                    <a:pt x="491" y="766"/>
                  </a:moveTo>
                  <a:lnTo>
                    <a:pt x="1" y="785"/>
                  </a:lnTo>
                  <a:lnTo>
                    <a:pt x="1" y="923"/>
                  </a:lnTo>
                  <a:lnTo>
                    <a:pt x="491" y="883"/>
                  </a:lnTo>
                  <a:lnTo>
                    <a:pt x="491" y="76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3"/>
            <p:cNvSpPr/>
            <p:nvPr/>
          </p:nvSpPr>
          <p:spPr>
            <a:xfrm>
              <a:off x="7337942" y="1920272"/>
              <a:ext cx="306470" cy="23022"/>
            </a:xfrm>
            <a:custGeom>
              <a:avLst/>
              <a:gdLst/>
              <a:ahLst/>
              <a:cxnLst/>
              <a:rect l="l" t="t" r="r" b="b"/>
              <a:pathLst>
                <a:path w="13858" h="1041" extrusionOk="0">
                  <a:moveTo>
                    <a:pt x="13740" y="0"/>
                  </a:moveTo>
                  <a:lnTo>
                    <a:pt x="13740" y="138"/>
                  </a:lnTo>
                  <a:lnTo>
                    <a:pt x="13858" y="138"/>
                  </a:lnTo>
                  <a:cubicBezTo>
                    <a:pt x="13838" y="99"/>
                    <a:pt x="13838" y="59"/>
                    <a:pt x="13838" y="0"/>
                  </a:cubicBezTo>
                  <a:close/>
                  <a:moveTo>
                    <a:pt x="13249" y="59"/>
                  </a:moveTo>
                  <a:lnTo>
                    <a:pt x="12759" y="79"/>
                  </a:lnTo>
                  <a:lnTo>
                    <a:pt x="12759" y="197"/>
                  </a:lnTo>
                  <a:lnTo>
                    <a:pt x="13249" y="177"/>
                  </a:lnTo>
                  <a:lnTo>
                    <a:pt x="13249" y="59"/>
                  </a:lnTo>
                  <a:close/>
                  <a:moveTo>
                    <a:pt x="12268" y="138"/>
                  </a:moveTo>
                  <a:lnTo>
                    <a:pt x="11777" y="157"/>
                  </a:lnTo>
                  <a:lnTo>
                    <a:pt x="11777" y="275"/>
                  </a:lnTo>
                  <a:lnTo>
                    <a:pt x="12268" y="256"/>
                  </a:lnTo>
                  <a:lnTo>
                    <a:pt x="12268" y="138"/>
                  </a:lnTo>
                  <a:close/>
                  <a:moveTo>
                    <a:pt x="11287" y="177"/>
                  </a:moveTo>
                  <a:lnTo>
                    <a:pt x="10796" y="197"/>
                  </a:lnTo>
                  <a:lnTo>
                    <a:pt x="10796" y="334"/>
                  </a:lnTo>
                  <a:lnTo>
                    <a:pt x="11287" y="295"/>
                  </a:lnTo>
                  <a:lnTo>
                    <a:pt x="11287" y="177"/>
                  </a:lnTo>
                  <a:close/>
                  <a:moveTo>
                    <a:pt x="10305" y="256"/>
                  </a:moveTo>
                  <a:lnTo>
                    <a:pt x="9815" y="275"/>
                  </a:lnTo>
                  <a:lnTo>
                    <a:pt x="9815" y="393"/>
                  </a:lnTo>
                  <a:lnTo>
                    <a:pt x="10305" y="373"/>
                  </a:lnTo>
                  <a:lnTo>
                    <a:pt x="10305" y="256"/>
                  </a:lnTo>
                  <a:close/>
                  <a:moveTo>
                    <a:pt x="9324" y="295"/>
                  </a:moveTo>
                  <a:lnTo>
                    <a:pt x="8833" y="334"/>
                  </a:lnTo>
                  <a:lnTo>
                    <a:pt x="8833" y="452"/>
                  </a:lnTo>
                  <a:lnTo>
                    <a:pt x="9324" y="432"/>
                  </a:lnTo>
                  <a:lnTo>
                    <a:pt x="9324" y="295"/>
                  </a:lnTo>
                  <a:close/>
                  <a:moveTo>
                    <a:pt x="8342" y="373"/>
                  </a:moveTo>
                  <a:lnTo>
                    <a:pt x="7852" y="393"/>
                  </a:lnTo>
                  <a:lnTo>
                    <a:pt x="7852" y="530"/>
                  </a:lnTo>
                  <a:lnTo>
                    <a:pt x="8342" y="491"/>
                  </a:lnTo>
                  <a:lnTo>
                    <a:pt x="8342" y="373"/>
                  </a:lnTo>
                  <a:close/>
                  <a:moveTo>
                    <a:pt x="7361" y="452"/>
                  </a:moveTo>
                  <a:lnTo>
                    <a:pt x="6870" y="472"/>
                  </a:lnTo>
                  <a:lnTo>
                    <a:pt x="6870" y="589"/>
                  </a:lnTo>
                  <a:lnTo>
                    <a:pt x="7361" y="570"/>
                  </a:lnTo>
                  <a:lnTo>
                    <a:pt x="7361" y="452"/>
                  </a:lnTo>
                  <a:close/>
                  <a:moveTo>
                    <a:pt x="6380" y="491"/>
                  </a:moveTo>
                  <a:lnTo>
                    <a:pt x="5889" y="530"/>
                  </a:lnTo>
                  <a:lnTo>
                    <a:pt x="5889" y="648"/>
                  </a:lnTo>
                  <a:lnTo>
                    <a:pt x="6380" y="629"/>
                  </a:lnTo>
                  <a:lnTo>
                    <a:pt x="6380" y="491"/>
                  </a:lnTo>
                  <a:close/>
                  <a:moveTo>
                    <a:pt x="5398" y="570"/>
                  </a:moveTo>
                  <a:lnTo>
                    <a:pt x="4908" y="589"/>
                  </a:lnTo>
                  <a:lnTo>
                    <a:pt x="4908" y="727"/>
                  </a:lnTo>
                  <a:lnTo>
                    <a:pt x="5398" y="687"/>
                  </a:lnTo>
                  <a:lnTo>
                    <a:pt x="5398" y="570"/>
                  </a:lnTo>
                  <a:close/>
                  <a:moveTo>
                    <a:pt x="4417" y="629"/>
                  </a:moveTo>
                  <a:lnTo>
                    <a:pt x="3926" y="648"/>
                  </a:lnTo>
                  <a:lnTo>
                    <a:pt x="3926" y="766"/>
                  </a:lnTo>
                  <a:lnTo>
                    <a:pt x="4417" y="746"/>
                  </a:lnTo>
                  <a:lnTo>
                    <a:pt x="4417" y="629"/>
                  </a:lnTo>
                  <a:close/>
                  <a:moveTo>
                    <a:pt x="3435" y="687"/>
                  </a:moveTo>
                  <a:lnTo>
                    <a:pt x="2945" y="727"/>
                  </a:lnTo>
                  <a:lnTo>
                    <a:pt x="2945" y="844"/>
                  </a:lnTo>
                  <a:lnTo>
                    <a:pt x="3435" y="825"/>
                  </a:lnTo>
                  <a:lnTo>
                    <a:pt x="3435" y="687"/>
                  </a:lnTo>
                  <a:close/>
                  <a:moveTo>
                    <a:pt x="2454" y="766"/>
                  </a:moveTo>
                  <a:lnTo>
                    <a:pt x="1963" y="786"/>
                  </a:lnTo>
                  <a:lnTo>
                    <a:pt x="1963" y="923"/>
                  </a:lnTo>
                  <a:lnTo>
                    <a:pt x="2454" y="884"/>
                  </a:lnTo>
                  <a:lnTo>
                    <a:pt x="2454" y="766"/>
                  </a:lnTo>
                  <a:close/>
                  <a:moveTo>
                    <a:pt x="1473" y="825"/>
                  </a:moveTo>
                  <a:lnTo>
                    <a:pt x="982" y="844"/>
                  </a:lnTo>
                  <a:lnTo>
                    <a:pt x="982" y="962"/>
                  </a:lnTo>
                  <a:lnTo>
                    <a:pt x="1473" y="943"/>
                  </a:lnTo>
                  <a:lnTo>
                    <a:pt x="1473" y="825"/>
                  </a:lnTo>
                  <a:close/>
                  <a:moveTo>
                    <a:pt x="491" y="884"/>
                  </a:moveTo>
                  <a:lnTo>
                    <a:pt x="1" y="923"/>
                  </a:lnTo>
                  <a:lnTo>
                    <a:pt x="1" y="1041"/>
                  </a:lnTo>
                  <a:lnTo>
                    <a:pt x="491" y="1021"/>
                  </a:lnTo>
                  <a:lnTo>
                    <a:pt x="491" y="884"/>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3"/>
            <p:cNvSpPr/>
            <p:nvPr/>
          </p:nvSpPr>
          <p:spPr>
            <a:xfrm>
              <a:off x="7631797" y="1671554"/>
              <a:ext cx="230084" cy="230084"/>
            </a:xfrm>
            <a:custGeom>
              <a:avLst/>
              <a:gdLst/>
              <a:ahLst/>
              <a:cxnLst/>
              <a:rect l="l" t="t" r="r" b="b"/>
              <a:pathLst>
                <a:path w="10404" h="10404" extrusionOk="0">
                  <a:moveTo>
                    <a:pt x="5241" y="1"/>
                  </a:moveTo>
                  <a:cubicBezTo>
                    <a:pt x="4358" y="1"/>
                    <a:pt x="3534" y="197"/>
                    <a:pt x="2808" y="589"/>
                  </a:cubicBezTo>
                  <a:cubicBezTo>
                    <a:pt x="2592" y="707"/>
                    <a:pt x="2356" y="825"/>
                    <a:pt x="2160" y="982"/>
                  </a:cubicBezTo>
                  <a:cubicBezTo>
                    <a:pt x="1728" y="1296"/>
                    <a:pt x="1335" y="1689"/>
                    <a:pt x="1021" y="2120"/>
                  </a:cubicBezTo>
                  <a:cubicBezTo>
                    <a:pt x="374" y="2984"/>
                    <a:pt x="1" y="4044"/>
                    <a:pt x="1" y="5202"/>
                  </a:cubicBezTo>
                  <a:cubicBezTo>
                    <a:pt x="1" y="5339"/>
                    <a:pt x="40" y="5457"/>
                    <a:pt x="40" y="5595"/>
                  </a:cubicBezTo>
                  <a:cubicBezTo>
                    <a:pt x="99" y="6792"/>
                    <a:pt x="629" y="7891"/>
                    <a:pt x="1375" y="8735"/>
                  </a:cubicBezTo>
                  <a:cubicBezTo>
                    <a:pt x="1473" y="8853"/>
                    <a:pt x="1610" y="8951"/>
                    <a:pt x="1708" y="9049"/>
                  </a:cubicBezTo>
                  <a:cubicBezTo>
                    <a:pt x="2533" y="9815"/>
                    <a:pt x="3632" y="10325"/>
                    <a:pt x="4868" y="10403"/>
                  </a:cubicBezTo>
                  <a:lnTo>
                    <a:pt x="5202" y="10403"/>
                  </a:lnTo>
                  <a:cubicBezTo>
                    <a:pt x="6635" y="10403"/>
                    <a:pt x="7930" y="9834"/>
                    <a:pt x="8873" y="8892"/>
                  </a:cubicBezTo>
                  <a:cubicBezTo>
                    <a:pt x="9618" y="8166"/>
                    <a:pt x="10148" y="7184"/>
                    <a:pt x="10345" y="6085"/>
                  </a:cubicBezTo>
                  <a:cubicBezTo>
                    <a:pt x="10384" y="5791"/>
                    <a:pt x="10404" y="5496"/>
                    <a:pt x="10404" y="5202"/>
                  </a:cubicBezTo>
                  <a:cubicBezTo>
                    <a:pt x="10404" y="4024"/>
                    <a:pt x="10011" y="2945"/>
                    <a:pt x="9383" y="2081"/>
                  </a:cubicBezTo>
                  <a:cubicBezTo>
                    <a:pt x="9363" y="2022"/>
                    <a:pt x="9304" y="1983"/>
                    <a:pt x="9285" y="1924"/>
                  </a:cubicBezTo>
                  <a:cubicBezTo>
                    <a:pt x="8382" y="805"/>
                    <a:pt x="7028" y="59"/>
                    <a:pt x="5497"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3"/>
            <p:cNvSpPr/>
            <p:nvPr/>
          </p:nvSpPr>
          <p:spPr>
            <a:xfrm>
              <a:off x="7631377" y="1672417"/>
              <a:ext cx="229200" cy="228780"/>
            </a:xfrm>
            <a:custGeom>
              <a:avLst/>
              <a:gdLst/>
              <a:ahLst/>
              <a:cxnLst/>
              <a:rect l="l" t="t" r="r" b="b"/>
              <a:pathLst>
                <a:path w="10364" h="10345" extrusionOk="0">
                  <a:moveTo>
                    <a:pt x="4672" y="2670"/>
                  </a:moveTo>
                  <a:cubicBezTo>
                    <a:pt x="4730" y="2670"/>
                    <a:pt x="4789" y="2709"/>
                    <a:pt x="4829" y="2768"/>
                  </a:cubicBezTo>
                  <a:cubicBezTo>
                    <a:pt x="5300" y="3436"/>
                    <a:pt x="5771" y="4123"/>
                    <a:pt x="6242" y="4790"/>
                  </a:cubicBezTo>
                  <a:cubicBezTo>
                    <a:pt x="6281" y="4869"/>
                    <a:pt x="6281" y="4908"/>
                    <a:pt x="6261" y="4986"/>
                  </a:cubicBezTo>
                  <a:cubicBezTo>
                    <a:pt x="6065" y="5575"/>
                    <a:pt x="5810" y="6105"/>
                    <a:pt x="5496" y="6655"/>
                  </a:cubicBezTo>
                  <a:cubicBezTo>
                    <a:pt x="5359" y="6890"/>
                    <a:pt x="5182" y="7145"/>
                    <a:pt x="5025" y="7420"/>
                  </a:cubicBezTo>
                  <a:cubicBezTo>
                    <a:pt x="5005" y="7440"/>
                    <a:pt x="4986" y="7459"/>
                    <a:pt x="4907" y="7459"/>
                  </a:cubicBezTo>
                  <a:cubicBezTo>
                    <a:pt x="4436" y="7479"/>
                    <a:pt x="3985" y="7538"/>
                    <a:pt x="3592" y="7558"/>
                  </a:cubicBezTo>
                  <a:lnTo>
                    <a:pt x="2768" y="7558"/>
                  </a:lnTo>
                  <a:cubicBezTo>
                    <a:pt x="2728" y="7558"/>
                    <a:pt x="2670" y="7538"/>
                    <a:pt x="2650" y="7499"/>
                  </a:cubicBezTo>
                  <a:cubicBezTo>
                    <a:pt x="2120" y="6871"/>
                    <a:pt x="1668" y="6164"/>
                    <a:pt x="1296" y="5418"/>
                  </a:cubicBezTo>
                  <a:cubicBezTo>
                    <a:pt x="1276" y="5379"/>
                    <a:pt x="1276" y="5320"/>
                    <a:pt x="1276" y="5281"/>
                  </a:cubicBezTo>
                  <a:cubicBezTo>
                    <a:pt x="1453" y="4613"/>
                    <a:pt x="1668" y="3946"/>
                    <a:pt x="2022" y="3338"/>
                  </a:cubicBezTo>
                  <a:cubicBezTo>
                    <a:pt x="2238" y="3004"/>
                    <a:pt x="2257" y="2965"/>
                    <a:pt x="2650" y="2906"/>
                  </a:cubicBezTo>
                  <a:cubicBezTo>
                    <a:pt x="3317" y="2749"/>
                    <a:pt x="3985" y="2709"/>
                    <a:pt x="4672" y="2670"/>
                  </a:cubicBezTo>
                  <a:close/>
                  <a:moveTo>
                    <a:pt x="8426" y="4587"/>
                  </a:moveTo>
                  <a:cubicBezTo>
                    <a:pt x="8522" y="4587"/>
                    <a:pt x="8599" y="4619"/>
                    <a:pt x="8676" y="4712"/>
                  </a:cubicBezTo>
                  <a:cubicBezTo>
                    <a:pt x="9029" y="5124"/>
                    <a:pt x="9343" y="5575"/>
                    <a:pt x="9618" y="6066"/>
                  </a:cubicBezTo>
                  <a:cubicBezTo>
                    <a:pt x="9736" y="6282"/>
                    <a:pt x="9755" y="6478"/>
                    <a:pt x="9677" y="6694"/>
                  </a:cubicBezTo>
                  <a:cubicBezTo>
                    <a:pt x="9441" y="7263"/>
                    <a:pt x="9225" y="7832"/>
                    <a:pt x="8872" y="8343"/>
                  </a:cubicBezTo>
                  <a:cubicBezTo>
                    <a:pt x="8833" y="8402"/>
                    <a:pt x="8774" y="8441"/>
                    <a:pt x="8715" y="8500"/>
                  </a:cubicBezTo>
                  <a:cubicBezTo>
                    <a:pt x="8224" y="8735"/>
                    <a:pt x="7734" y="8951"/>
                    <a:pt x="7184" y="9030"/>
                  </a:cubicBezTo>
                  <a:cubicBezTo>
                    <a:pt x="6968" y="9049"/>
                    <a:pt x="6752" y="9089"/>
                    <a:pt x="6517" y="9089"/>
                  </a:cubicBezTo>
                  <a:cubicBezTo>
                    <a:pt x="6458" y="9089"/>
                    <a:pt x="6379" y="9049"/>
                    <a:pt x="6320" y="8990"/>
                  </a:cubicBezTo>
                  <a:cubicBezTo>
                    <a:pt x="5987" y="8637"/>
                    <a:pt x="5692" y="8225"/>
                    <a:pt x="5417" y="7832"/>
                  </a:cubicBezTo>
                  <a:cubicBezTo>
                    <a:pt x="5339" y="7715"/>
                    <a:pt x="5241" y="7577"/>
                    <a:pt x="5182" y="7479"/>
                  </a:cubicBezTo>
                  <a:cubicBezTo>
                    <a:pt x="5378" y="7145"/>
                    <a:pt x="5594" y="6792"/>
                    <a:pt x="5771" y="6458"/>
                  </a:cubicBezTo>
                  <a:cubicBezTo>
                    <a:pt x="6026" y="5987"/>
                    <a:pt x="6261" y="5497"/>
                    <a:pt x="6399" y="4967"/>
                  </a:cubicBezTo>
                  <a:cubicBezTo>
                    <a:pt x="6418" y="4869"/>
                    <a:pt x="6477" y="4869"/>
                    <a:pt x="6556" y="4869"/>
                  </a:cubicBezTo>
                  <a:cubicBezTo>
                    <a:pt x="7145" y="4770"/>
                    <a:pt x="7753" y="4692"/>
                    <a:pt x="8342" y="4594"/>
                  </a:cubicBezTo>
                  <a:cubicBezTo>
                    <a:pt x="8372" y="4590"/>
                    <a:pt x="8399" y="4587"/>
                    <a:pt x="8426" y="4587"/>
                  </a:cubicBezTo>
                  <a:close/>
                  <a:moveTo>
                    <a:pt x="5280" y="1"/>
                  </a:moveTo>
                  <a:cubicBezTo>
                    <a:pt x="5614" y="315"/>
                    <a:pt x="5967" y="668"/>
                    <a:pt x="6242" y="1061"/>
                  </a:cubicBezTo>
                  <a:cubicBezTo>
                    <a:pt x="6261" y="1080"/>
                    <a:pt x="6261" y="1100"/>
                    <a:pt x="6261" y="1120"/>
                  </a:cubicBezTo>
                  <a:cubicBezTo>
                    <a:pt x="6065" y="1296"/>
                    <a:pt x="5869" y="1453"/>
                    <a:pt x="5692" y="1610"/>
                  </a:cubicBezTo>
                  <a:cubicBezTo>
                    <a:pt x="5417" y="1905"/>
                    <a:pt x="5162" y="2199"/>
                    <a:pt x="4887" y="2474"/>
                  </a:cubicBezTo>
                  <a:cubicBezTo>
                    <a:pt x="4868" y="2494"/>
                    <a:pt x="4829" y="2533"/>
                    <a:pt x="4809" y="2533"/>
                  </a:cubicBezTo>
                  <a:cubicBezTo>
                    <a:pt x="4377" y="2552"/>
                    <a:pt x="3945" y="2552"/>
                    <a:pt x="3514" y="2592"/>
                  </a:cubicBezTo>
                  <a:cubicBezTo>
                    <a:pt x="3121" y="2651"/>
                    <a:pt x="2728" y="2749"/>
                    <a:pt x="2336" y="2827"/>
                  </a:cubicBezTo>
                  <a:cubicBezTo>
                    <a:pt x="2316" y="2832"/>
                    <a:pt x="2300" y="2835"/>
                    <a:pt x="2286" y="2835"/>
                  </a:cubicBezTo>
                  <a:cubicBezTo>
                    <a:pt x="2245" y="2835"/>
                    <a:pt x="2223" y="2812"/>
                    <a:pt x="2179" y="2768"/>
                  </a:cubicBezTo>
                  <a:cubicBezTo>
                    <a:pt x="2041" y="2494"/>
                    <a:pt x="1865" y="2199"/>
                    <a:pt x="1688" y="1944"/>
                  </a:cubicBezTo>
                  <a:cubicBezTo>
                    <a:pt x="1649" y="1865"/>
                    <a:pt x="1668" y="1807"/>
                    <a:pt x="1727" y="1748"/>
                  </a:cubicBezTo>
                  <a:cubicBezTo>
                    <a:pt x="2041" y="1296"/>
                    <a:pt x="2414" y="923"/>
                    <a:pt x="2807" y="590"/>
                  </a:cubicBezTo>
                  <a:lnTo>
                    <a:pt x="2807" y="590"/>
                  </a:lnTo>
                  <a:cubicBezTo>
                    <a:pt x="2571" y="707"/>
                    <a:pt x="2355" y="825"/>
                    <a:pt x="2159" y="982"/>
                  </a:cubicBezTo>
                  <a:cubicBezTo>
                    <a:pt x="2081" y="1061"/>
                    <a:pt x="2022" y="1159"/>
                    <a:pt x="1943" y="1218"/>
                  </a:cubicBezTo>
                  <a:cubicBezTo>
                    <a:pt x="1826" y="1375"/>
                    <a:pt x="1688" y="1551"/>
                    <a:pt x="1570" y="1689"/>
                  </a:cubicBezTo>
                  <a:cubicBezTo>
                    <a:pt x="1531" y="1748"/>
                    <a:pt x="1472" y="1807"/>
                    <a:pt x="1394" y="1865"/>
                  </a:cubicBezTo>
                  <a:cubicBezTo>
                    <a:pt x="1276" y="1964"/>
                    <a:pt x="1158" y="2042"/>
                    <a:pt x="1001" y="2140"/>
                  </a:cubicBezTo>
                  <a:cubicBezTo>
                    <a:pt x="373" y="2984"/>
                    <a:pt x="0" y="4044"/>
                    <a:pt x="0" y="5202"/>
                  </a:cubicBezTo>
                  <a:cubicBezTo>
                    <a:pt x="0" y="5320"/>
                    <a:pt x="0" y="5438"/>
                    <a:pt x="20" y="5595"/>
                  </a:cubicBezTo>
                  <a:cubicBezTo>
                    <a:pt x="59" y="5516"/>
                    <a:pt x="59" y="5477"/>
                    <a:pt x="79" y="5399"/>
                  </a:cubicBezTo>
                  <a:cubicBezTo>
                    <a:pt x="79" y="5340"/>
                    <a:pt x="98" y="5300"/>
                    <a:pt x="118" y="5241"/>
                  </a:cubicBezTo>
                  <a:cubicBezTo>
                    <a:pt x="275" y="5241"/>
                    <a:pt x="412" y="5281"/>
                    <a:pt x="550" y="5281"/>
                  </a:cubicBezTo>
                  <a:cubicBezTo>
                    <a:pt x="707" y="5300"/>
                    <a:pt x="864" y="5320"/>
                    <a:pt x="1040" y="5320"/>
                  </a:cubicBezTo>
                  <a:cubicBezTo>
                    <a:pt x="1080" y="5320"/>
                    <a:pt x="1099" y="5340"/>
                    <a:pt x="1139" y="5399"/>
                  </a:cubicBezTo>
                  <a:cubicBezTo>
                    <a:pt x="1472" y="6105"/>
                    <a:pt x="1865" y="6792"/>
                    <a:pt x="2375" y="7440"/>
                  </a:cubicBezTo>
                  <a:cubicBezTo>
                    <a:pt x="2454" y="7499"/>
                    <a:pt x="2532" y="7597"/>
                    <a:pt x="2571" y="7675"/>
                  </a:cubicBezTo>
                  <a:cubicBezTo>
                    <a:pt x="2611" y="7695"/>
                    <a:pt x="2630" y="7754"/>
                    <a:pt x="2611" y="7774"/>
                  </a:cubicBezTo>
                  <a:cubicBezTo>
                    <a:pt x="2512" y="8225"/>
                    <a:pt x="2512" y="8676"/>
                    <a:pt x="2552" y="9128"/>
                  </a:cubicBezTo>
                  <a:lnTo>
                    <a:pt x="2552" y="9206"/>
                  </a:lnTo>
                  <a:cubicBezTo>
                    <a:pt x="2336" y="9128"/>
                    <a:pt x="2140" y="9049"/>
                    <a:pt x="1943" y="8951"/>
                  </a:cubicBezTo>
                  <a:cubicBezTo>
                    <a:pt x="1747" y="8873"/>
                    <a:pt x="1570" y="8775"/>
                    <a:pt x="1374" y="8676"/>
                  </a:cubicBezTo>
                  <a:lnTo>
                    <a:pt x="1374" y="8676"/>
                  </a:lnTo>
                  <a:cubicBezTo>
                    <a:pt x="1472" y="8775"/>
                    <a:pt x="1570" y="8912"/>
                    <a:pt x="1688" y="9010"/>
                  </a:cubicBezTo>
                  <a:lnTo>
                    <a:pt x="2571" y="9363"/>
                  </a:lnTo>
                  <a:cubicBezTo>
                    <a:pt x="2611" y="9403"/>
                    <a:pt x="2650" y="9403"/>
                    <a:pt x="2670" y="9422"/>
                  </a:cubicBezTo>
                  <a:lnTo>
                    <a:pt x="2709" y="9442"/>
                  </a:lnTo>
                  <a:cubicBezTo>
                    <a:pt x="3062" y="9756"/>
                    <a:pt x="3494" y="9933"/>
                    <a:pt x="3926" y="10050"/>
                  </a:cubicBezTo>
                  <a:cubicBezTo>
                    <a:pt x="4102" y="10109"/>
                    <a:pt x="4279" y="10149"/>
                    <a:pt x="4436" y="10188"/>
                  </a:cubicBezTo>
                  <a:cubicBezTo>
                    <a:pt x="4534" y="10207"/>
                    <a:pt x="4613" y="10227"/>
                    <a:pt x="4711" y="10247"/>
                  </a:cubicBezTo>
                  <a:cubicBezTo>
                    <a:pt x="4770" y="10286"/>
                    <a:pt x="4809" y="10325"/>
                    <a:pt x="4868" y="10345"/>
                  </a:cubicBezTo>
                  <a:lnTo>
                    <a:pt x="5084" y="10345"/>
                  </a:lnTo>
                  <a:lnTo>
                    <a:pt x="5025" y="10306"/>
                  </a:lnTo>
                  <a:cubicBezTo>
                    <a:pt x="5005" y="10286"/>
                    <a:pt x="4986" y="10247"/>
                    <a:pt x="4986" y="10227"/>
                  </a:cubicBezTo>
                  <a:cubicBezTo>
                    <a:pt x="5476" y="9952"/>
                    <a:pt x="5889" y="9599"/>
                    <a:pt x="6301" y="9246"/>
                  </a:cubicBezTo>
                  <a:cubicBezTo>
                    <a:pt x="6340" y="9226"/>
                    <a:pt x="6379" y="9226"/>
                    <a:pt x="6399" y="9226"/>
                  </a:cubicBezTo>
                  <a:cubicBezTo>
                    <a:pt x="6509" y="9238"/>
                    <a:pt x="6616" y="9243"/>
                    <a:pt x="6723" y="9243"/>
                  </a:cubicBezTo>
                  <a:cubicBezTo>
                    <a:pt x="7321" y="9243"/>
                    <a:pt x="7871" y="9067"/>
                    <a:pt x="8421" y="8833"/>
                  </a:cubicBezTo>
                  <a:cubicBezTo>
                    <a:pt x="8519" y="8775"/>
                    <a:pt x="8636" y="8735"/>
                    <a:pt x="8735" y="8676"/>
                  </a:cubicBezTo>
                  <a:cubicBezTo>
                    <a:pt x="8793" y="8755"/>
                    <a:pt x="8833" y="8814"/>
                    <a:pt x="8892" y="8873"/>
                  </a:cubicBezTo>
                  <a:cubicBezTo>
                    <a:pt x="9637" y="8127"/>
                    <a:pt x="10187" y="7145"/>
                    <a:pt x="10364" y="6066"/>
                  </a:cubicBezTo>
                  <a:lnTo>
                    <a:pt x="10364" y="6066"/>
                  </a:lnTo>
                  <a:cubicBezTo>
                    <a:pt x="10207" y="6144"/>
                    <a:pt x="10069" y="6203"/>
                    <a:pt x="9912" y="6301"/>
                  </a:cubicBezTo>
                  <a:cubicBezTo>
                    <a:pt x="9795" y="6085"/>
                    <a:pt x="9696" y="5889"/>
                    <a:pt x="9598" y="5693"/>
                  </a:cubicBezTo>
                  <a:cubicBezTo>
                    <a:pt x="9382" y="5300"/>
                    <a:pt x="9088" y="4927"/>
                    <a:pt x="8793" y="4594"/>
                  </a:cubicBezTo>
                  <a:cubicBezTo>
                    <a:pt x="8715" y="4515"/>
                    <a:pt x="8695" y="4437"/>
                    <a:pt x="8715" y="4339"/>
                  </a:cubicBezTo>
                  <a:cubicBezTo>
                    <a:pt x="8754" y="3809"/>
                    <a:pt x="8793" y="3259"/>
                    <a:pt x="8735" y="2729"/>
                  </a:cubicBezTo>
                  <a:cubicBezTo>
                    <a:pt x="8715" y="2552"/>
                    <a:pt x="8695" y="2376"/>
                    <a:pt x="8636" y="2179"/>
                  </a:cubicBezTo>
                  <a:cubicBezTo>
                    <a:pt x="8833" y="2160"/>
                    <a:pt x="9323" y="2042"/>
                    <a:pt x="9382" y="2042"/>
                  </a:cubicBezTo>
                  <a:cubicBezTo>
                    <a:pt x="9343" y="1983"/>
                    <a:pt x="9304" y="1944"/>
                    <a:pt x="9284" y="1885"/>
                  </a:cubicBezTo>
                  <a:cubicBezTo>
                    <a:pt x="9029" y="1944"/>
                    <a:pt x="8813" y="1983"/>
                    <a:pt x="8558" y="2042"/>
                  </a:cubicBezTo>
                  <a:cubicBezTo>
                    <a:pt x="8538" y="2042"/>
                    <a:pt x="8499" y="2003"/>
                    <a:pt x="8440" y="2003"/>
                  </a:cubicBezTo>
                  <a:cubicBezTo>
                    <a:pt x="7969" y="1748"/>
                    <a:pt x="7478" y="1473"/>
                    <a:pt x="6988" y="1277"/>
                  </a:cubicBezTo>
                  <a:cubicBezTo>
                    <a:pt x="6831" y="1198"/>
                    <a:pt x="6654" y="1159"/>
                    <a:pt x="6497" y="1100"/>
                  </a:cubicBezTo>
                  <a:cubicBezTo>
                    <a:pt x="6458" y="1080"/>
                    <a:pt x="6438" y="1061"/>
                    <a:pt x="6399" y="1021"/>
                  </a:cubicBezTo>
                  <a:cubicBezTo>
                    <a:pt x="6163" y="629"/>
                    <a:pt x="5849" y="315"/>
                    <a:pt x="5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3"/>
            <p:cNvSpPr/>
            <p:nvPr/>
          </p:nvSpPr>
          <p:spPr>
            <a:xfrm>
              <a:off x="7742059" y="1678918"/>
              <a:ext cx="147596" cy="237604"/>
            </a:xfrm>
            <a:custGeom>
              <a:avLst/>
              <a:gdLst/>
              <a:ahLst/>
              <a:cxnLst/>
              <a:rect l="l" t="t" r="r" b="b"/>
              <a:pathLst>
                <a:path w="6674" h="10744" extrusionOk="0">
                  <a:moveTo>
                    <a:pt x="6007" y="1"/>
                  </a:moveTo>
                  <a:cubicBezTo>
                    <a:pt x="5488" y="1"/>
                    <a:pt x="4701" y="928"/>
                    <a:pt x="4436" y="2180"/>
                  </a:cubicBezTo>
                  <a:lnTo>
                    <a:pt x="3867" y="3691"/>
                  </a:lnTo>
                  <a:cubicBezTo>
                    <a:pt x="3819" y="3699"/>
                    <a:pt x="3768" y="3703"/>
                    <a:pt x="3716" y="3703"/>
                  </a:cubicBezTo>
                  <a:cubicBezTo>
                    <a:pt x="3051" y="3703"/>
                    <a:pt x="2087" y="3088"/>
                    <a:pt x="1437" y="3088"/>
                  </a:cubicBezTo>
                  <a:cubicBezTo>
                    <a:pt x="1161" y="3088"/>
                    <a:pt x="941" y="3199"/>
                    <a:pt x="825" y="3515"/>
                  </a:cubicBezTo>
                  <a:cubicBezTo>
                    <a:pt x="589" y="4182"/>
                    <a:pt x="1492" y="4830"/>
                    <a:pt x="1492" y="4830"/>
                  </a:cubicBezTo>
                  <a:cubicBezTo>
                    <a:pt x="1492" y="4830"/>
                    <a:pt x="1208" y="4738"/>
                    <a:pt x="895" y="4738"/>
                  </a:cubicBezTo>
                  <a:cubicBezTo>
                    <a:pt x="546" y="4738"/>
                    <a:pt x="161" y="4853"/>
                    <a:pt x="98" y="5340"/>
                  </a:cubicBezTo>
                  <a:cubicBezTo>
                    <a:pt x="0" y="6263"/>
                    <a:pt x="1374" y="6714"/>
                    <a:pt x="1374" y="6714"/>
                  </a:cubicBezTo>
                  <a:cubicBezTo>
                    <a:pt x="1374" y="6714"/>
                    <a:pt x="1260" y="6699"/>
                    <a:pt x="1098" y="6699"/>
                  </a:cubicBezTo>
                  <a:cubicBezTo>
                    <a:pt x="713" y="6699"/>
                    <a:pt x="59" y="6786"/>
                    <a:pt x="59" y="7381"/>
                  </a:cubicBezTo>
                  <a:cubicBezTo>
                    <a:pt x="59" y="8245"/>
                    <a:pt x="1472" y="8736"/>
                    <a:pt x="1472" y="8736"/>
                  </a:cubicBezTo>
                  <a:cubicBezTo>
                    <a:pt x="1472" y="8736"/>
                    <a:pt x="1427" y="8731"/>
                    <a:pt x="1359" y="8731"/>
                  </a:cubicBezTo>
                  <a:cubicBezTo>
                    <a:pt x="1098" y="8731"/>
                    <a:pt x="498" y="8793"/>
                    <a:pt x="746" y="9383"/>
                  </a:cubicBezTo>
                  <a:cubicBezTo>
                    <a:pt x="1084" y="10316"/>
                    <a:pt x="2703" y="10743"/>
                    <a:pt x="4060" y="10743"/>
                  </a:cubicBezTo>
                  <a:cubicBezTo>
                    <a:pt x="4989" y="10743"/>
                    <a:pt x="5795" y="10543"/>
                    <a:pt x="5987" y="10169"/>
                  </a:cubicBezTo>
                  <a:cubicBezTo>
                    <a:pt x="6203" y="9697"/>
                    <a:pt x="5810" y="9109"/>
                    <a:pt x="5810" y="9109"/>
                  </a:cubicBezTo>
                  <a:cubicBezTo>
                    <a:pt x="5810" y="9109"/>
                    <a:pt x="6399" y="8912"/>
                    <a:pt x="6478" y="8422"/>
                  </a:cubicBezTo>
                  <a:cubicBezTo>
                    <a:pt x="6576" y="7813"/>
                    <a:pt x="5987" y="7460"/>
                    <a:pt x="5987" y="7460"/>
                  </a:cubicBezTo>
                  <a:cubicBezTo>
                    <a:pt x="5987" y="7460"/>
                    <a:pt x="6595" y="7205"/>
                    <a:pt x="6635" y="6871"/>
                  </a:cubicBezTo>
                  <a:cubicBezTo>
                    <a:pt x="6674" y="6184"/>
                    <a:pt x="5967" y="5791"/>
                    <a:pt x="5967" y="5791"/>
                  </a:cubicBezTo>
                  <a:cubicBezTo>
                    <a:pt x="5967" y="5791"/>
                    <a:pt x="6517" y="5576"/>
                    <a:pt x="6478" y="4908"/>
                  </a:cubicBezTo>
                  <a:cubicBezTo>
                    <a:pt x="6458" y="4496"/>
                    <a:pt x="6105" y="3986"/>
                    <a:pt x="5771" y="3416"/>
                  </a:cubicBezTo>
                  <a:cubicBezTo>
                    <a:pt x="5476" y="2494"/>
                    <a:pt x="6635" y="1414"/>
                    <a:pt x="6458" y="512"/>
                  </a:cubicBezTo>
                  <a:cubicBezTo>
                    <a:pt x="6389" y="157"/>
                    <a:pt x="6221" y="1"/>
                    <a:pt x="6007" y="1"/>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3"/>
            <p:cNvSpPr/>
            <p:nvPr/>
          </p:nvSpPr>
          <p:spPr>
            <a:xfrm>
              <a:off x="7774916" y="1870980"/>
              <a:ext cx="96554" cy="13800"/>
            </a:xfrm>
            <a:custGeom>
              <a:avLst/>
              <a:gdLst/>
              <a:ahLst/>
              <a:cxnLst/>
              <a:rect l="l" t="t" r="r" b="b"/>
              <a:pathLst>
                <a:path w="4366" h="624" extrusionOk="0">
                  <a:moveTo>
                    <a:pt x="38" y="1"/>
                  </a:moveTo>
                  <a:cubicBezTo>
                    <a:pt x="4" y="1"/>
                    <a:pt x="0" y="55"/>
                    <a:pt x="48" y="70"/>
                  </a:cubicBezTo>
                  <a:cubicBezTo>
                    <a:pt x="878" y="448"/>
                    <a:pt x="1838" y="624"/>
                    <a:pt x="2792" y="624"/>
                  </a:cubicBezTo>
                  <a:cubicBezTo>
                    <a:pt x="3326" y="624"/>
                    <a:pt x="3859" y="569"/>
                    <a:pt x="4366" y="463"/>
                  </a:cubicBezTo>
                  <a:lnTo>
                    <a:pt x="4366" y="463"/>
                  </a:lnTo>
                  <a:cubicBezTo>
                    <a:pt x="4139" y="475"/>
                    <a:pt x="3917" y="480"/>
                    <a:pt x="3699" y="480"/>
                  </a:cubicBezTo>
                  <a:cubicBezTo>
                    <a:pt x="2447" y="480"/>
                    <a:pt x="1321" y="296"/>
                    <a:pt x="67" y="11"/>
                  </a:cubicBezTo>
                  <a:cubicBezTo>
                    <a:pt x="56" y="4"/>
                    <a:pt x="46" y="1"/>
                    <a:pt x="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3"/>
            <p:cNvSpPr/>
            <p:nvPr/>
          </p:nvSpPr>
          <p:spPr>
            <a:xfrm>
              <a:off x="7772196" y="1826420"/>
              <a:ext cx="105798" cy="21606"/>
            </a:xfrm>
            <a:custGeom>
              <a:avLst/>
              <a:gdLst/>
              <a:ahLst/>
              <a:cxnLst/>
              <a:rect l="l" t="t" r="r" b="b"/>
              <a:pathLst>
                <a:path w="4784" h="977" extrusionOk="0">
                  <a:moveTo>
                    <a:pt x="46" y="1"/>
                  </a:moveTo>
                  <a:cubicBezTo>
                    <a:pt x="0" y="1"/>
                    <a:pt x="22" y="49"/>
                    <a:pt x="73" y="83"/>
                  </a:cubicBezTo>
                  <a:cubicBezTo>
                    <a:pt x="1083" y="700"/>
                    <a:pt x="2303" y="977"/>
                    <a:pt x="3447" y="977"/>
                  </a:cubicBezTo>
                  <a:cubicBezTo>
                    <a:pt x="3904" y="977"/>
                    <a:pt x="4349" y="933"/>
                    <a:pt x="4764" y="849"/>
                  </a:cubicBezTo>
                  <a:cubicBezTo>
                    <a:pt x="4783" y="849"/>
                    <a:pt x="4783" y="810"/>
                    <a:pt x="4764" y="810"/>
                  </a:cubicBezTo>
                  <a:cubicBezTo>
                    <a:pt x="4642" y="817"/>
                    <a:pt x="4513" y="820"/>
                    <a:pt x="4377" y="820"/>
                  </a:cubicBezTo>
                  <a:cubicBezTo>
                    <a:pt x="3001" y="820"/>
                    <a:pt x="984" y="469"/>
                    <a:pt x="73" y="5"/>
                  </a:cubicBezTo>
                  <a:cubicBezTo>
                    <a:pt x="62" y="2"/>
                    <a:pt x="53" y="1"/>
                    <a:pt x="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3"/>
            <p:cNvSpPr/>
            <p:nvPr/>
          </p:nvSpPr>
          <p:spPr>
            <a:xfrm>
              <a:off x="7774274" y="1783894"/>
              <a:ext cx="100247" cy="26228"/>
            </a:xfrm>
            <a:custGeom>
              <a:avLst/>
              <a:gdLst/>
              <a:ahLst/>
              <a:cxnLst/>
              <a:rect l="l" t="t" r="r" b="b"/>
              <a:pathLst>
                <a:path w="4533" h="1186" extrusionOk="0">
                  <a:moveTo>
                    <a:pt x="42" y="0"/>
                  </a:moveTo>
                  <a:cubicBezTo>
                    <a:pt x="13" y="0"/>
                    <a:pt x="1" y="46"/>
                    <a:pt x="18" y="63"/>
                  </a:cubicBezTo>
                  <a:cubicBezTo>
                    <a:pt x="587" y="554"/>
                    <a:pt x="1235" y="848"/>
                    <a:pt x="1961" y="986"/>
                  </a:cubicBezTo>
                  <a:cubicBezTo>
                    <a:pt x="2445" y="1097"/>
                    <a:pt x="3024" y="1186"/>
                    <a:pt x="3583" y="1186"/>
                  </a:cubicBezTo>
                  <a:cubicBezTo>
                    <a:pt x="3907" y="1186"/>
                    <a:pt x="4224" y="1156"/>
                    <a:pt x="4513" y="1084"/>
                  </a:cubicBezTo>
                  <a:cubicBezTo>
                    <a:pt x="4532" y="1084"/>
                    <a:pt x="4532" y="1064"/>
                    <a:pt x="4513" y="1064"/>
                  </a:cubicBezTo>
                  <a:cubicBezTo>
                    <a:pt x="2942" y="1025"/>
                    <a:pt x="1451" y="770"/>
                    <a:pt x="57" y="4"/>
                  </a:cubicBezTo>
                  <a:cubicBezTo>
                    <a:pt x="52" y="1"/>
                    <a:pt x="47"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3"/>
            <p:cNvSpPr/>
            <p:nvPr/>
          </p:nvSpPr>
          <p:spPr>
            <a:xfrm>
              <a:off x="7476842" y="1494884"/>
              <a:ext cx="82489" cy="99296"/>
            </a:xfrm>
            <a:custGeom>
              <a:avLst/>
              <a:gdLst/>
              <a:ahLst/>
              <a:cxnLst/>
              <a:rect l="l" t="t" r="r" b="b"/>
              <a:pathLst>
                <a:path w="3730" h="4490" extrusionOk="0">
                  <a:moveTo>
                    <a:pt x="3259" y="1"/>
                  </a:moveTo>
                  <a:lnTo>
                    <a:pt x="1257" y="982"/>
                  </a:lnTo>
                  <a:cubicBezTo>
                    <a:pt x="1257" y="982"/>
                    <a:pt x="20" y="1355"/>
                    <a:pt x="20" y="1866"/>
                  </a:cubicBezTo>
                  <a:cubicBezTo>
                    <a:pt x="20" y="2710"/>
                    <a:pt x="1" y="2651"/>
                    <a:pt x="40" y="2710"/>
                  </a:cubicBezTo>
                  <a:cubicBezTo>
                    <a:pt x="608" y="3527"/>
                    <a:pt x="1965" y="4489"/>
                    <a:pt x="2756" y="4489"/>
                  </a:cubicBezTo>
                  <a:cubicBezTo>
                    <a:pt x="2839" y="4489"/>
                    <a:pt x="2915" y="4479"/>
                    <a:pt x="2984" y="4456"/>
                  </a:cubicBezTo>
                  <a:cubicBezTo>
                    <a:pt x="3730" y="4201"/>
                    <a:pt x="3337" y="2631"/>
                    <a:pt x="3220" y="2258"/>
                  </a:cubicBezTo>
                  <a:lnTo>
                    <a:pt x="3220" y="2238"/>
                  </a:lnTo>
                  <a:cubicBezTo>
                    <a:pt x="3180" y="2160"/>
                    <a:pt x="3161" y="2101"/>
                    <a:pt x="3161" y="2023"/>
                  </a:cubicBezTo>
                  <a:cubicBezTo>
                    <a:pt x="3063" y="1120"/>
                    <a:pt x="3259" y="1"/>
                    <a:pt x="3259" y="1"/>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3"/>
            <p:cNvSpPr/>
            <p:nvPr/>
          </p:nvSpPr>
          <p:spPr>
            <a:xfrm>
              <a:off x="7475537" y="1485353"/>
              <a:ext cx="73820" cy="53629"/>
            </a:xfrm>
            <a:custGeom>
              <a:avLst/>
              <a:gdLst/>
              <a:ahLst/>
              <a:cxnLst/>
              <a:rect l="l" t="t" r="r" b="b"/>
              <a:pathLst>
                <a:path w="3338" h="2425" extrusionOk="0">
                  <a:moveTo>
                    <a:pt x="1" y="0"/>
                  </a:moveTo>
                  <a:lnTo>
                    <a:pt x="1" y="0"/>
                  </a:lnTo>
                  <a:cubicBezTo>
                    <a:pt x="60" y="510"/>
                    <a:pt x="79" y="1080"/>
                    <a:pt x="79" y="1590"/>
                  </a:cubicBezTo>
                  <a:lnTo>
                    <a:pt x="79" y="2336"/>
                  </a:lnTo>
                  <a:cubicBezTo>
                    <a:pt x="247" y="2362"/>
                    <a:pt x="631" y="2424"/>
                    <a:pt x="1122" y="2424"/>
                  </a:cubicBezTo>
                  <a:cubicBezTo>
                    <a:pt x="1724" y="2424"/>
                    <a:pt x="2486" y="2331"/>
                    <a:pt x="3200" y="1963"/>
                  </a:cubicBezTo>
                  <a:cubicBezTo>
                    <a:pt x="3200" y="1197"/>
                    <a:pt x="3337" y="432"/>
                    <a:pt x="3337" y="432"/>
                  </a:cubicBezTo>
                  <a:lnTo>
                    <a:pt x="1"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3"/>
            <p:cNvSpPr/>
            <p:nvPr/>
          </p:nvSpPr>
          <p:spPr>
            <a:xfrm>
              <a:off x="7427793" y="1373345"/>
              <a:ext cx="33880" cy="92949"/>
            </a:xfrm>
            <a:custGeom>
              <a:avLst/>
              <a:gdLst/>
              <a:ahLst/>
              <a:cxnLst/>
              <a:rect l="l" t="t" r="r" b="b"/>
              <a:pathLst>
                <a:path w="1532" h="4203" extrusionOk="0">
                  <a:moveTo>
                    <a:pt x="1532" y="1"/>
                  </a:moveTo>
                  <a:cubicBezTo>
                    <a:pt x="1531" y="1"/>
                    <a:pt x="275" y="296"/>
                    <a:pt x="138" y="1650"/>
                  </a:cubicBezTo>
                  <a:cubicBezTo>
                    <a:pt x="1" y="3004"/>
                    <a:pt x="531" y="4162"/>
                    <a:pt x="648" y="4201"/>
                  </a:cubicBezTo>
                  <a:cubicBezTo>
                    <a:pt x="650" y="4202"/>
                    <a:pt x="651" y="4202"/>
                    <a:pt x="652" y="4202"/>
                  </a:cubicBezTo>
                  <a:cubicBezTo>
                    <a:pt x="799" y="4202"/>
                    <a:pt x="1532" y="1"/>
                    <a:pt x="1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3"/>
            <p:cNvSpPr/>
            <p:nvPr/>
          </p:nvSpPr>
          <p:spPr>
            <a:xfrm>
              <a:off x="7425625" y="1359368"/>
              <a:ext cx="142398" cy="178844"/>
            </a:xfrm>
            <a:custGeom>
              <a:avLst/>
              <a:gdLst/>
              <a:ahLst/>
              <a:cxnLst/>
              <a:rect l="l" t="t" r="r" b="b"/>
              <a:pathLst>
                <a:path w="6439" h="8087" extrusionOk="0">
                  <a:moveTo>
                    <a:pt x="3263" y="0"/>
                  </a:moveTo>
                  <a:cubicBezTo>
                    <a:pt x="2684" y="0"/>
                    <a:pt x="2117" y="164"/>
                    <a:pt x="1669" y="515"/>
                  </a:cubicBezTo>
                  <a:cubicBezTo>
                    <a:pt x="766" y="1261"/>
                    <a:pt x="0" y="5697"/>
                    <a:pt x="962" y="7071"/>
                  </a:cubicBezTo>
                  <a:cubicBezTo>
                    <a:pt x="1449" y="7772"/>
                    <a:pt x="2182" y="8087"/>
                    <a:pt x="2942" y="8087"/>
                  </a:cubicBezTo>
                  <a:cubicBezTo>
                    <a:pt x="3713" y="8087"/>
                    <a:pt x="4510" y="7762"/>
                    <a:pt x="5104" y="7189"/>
                  </a:cubicBezTo>
                  <a:cubicBezTo>
                    <a:pt x="5928" y="6404"/>
                    <a:pt x="6438" y="2969"/>
                    <a:pt x="6046" y="1811"/>
                  </a:cubicBezTo>
                  <a:cubicBezTo>
                    <a:pt x="5652" y="668"/>
                    <a:pt x="4433" y="0"/>
                    <a:pt x="3263" y="0"/>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3"/>
            <p:cNvSpPr/>
            <p:nvPr/>
          </p:nvSpPr>
          <p:spPr>
            <a:xfrm>
              <a:off x="7494020" y="1448688"/>
              <a:ext cx="5661" cy="14972"/>
            </a:xfrm>
            <a:custGeom>
              <a:avLst/>
              <a:gdLst/>
              <a:ahLst/>
              <a:cxnLst/>
              <a:rect l="l" t="t" r="r" b="b"/>
              <a:pathLst>
                <a:path w="256" h="677" extrusionOk="0">
                  <a:moveTo>
                    <a:pt x="103" y="1"/>
                  </a:moveTo>
                  <a:cubicBezTo>
                    <a:pt x="101" y="1"/>
                    <a:pt x="99" y="3"/>
                    <a:pt x="99" y="9"/>
                  </a:cubicBezTo>
                  <a:cubicBezTo>
                    <a:pt x="112" y="9"/>
                    <a:pt x="107" y="1"/>
                    <a:pt x="103" y="1"/>
                  </a:cubicBezTo>
                  <a:close/>
                  <a:moveTo>
                    <a:pt x="99" y="9"/>
                  </a:moveTo>
                  <a:cubicBezTo>
                    <a:pt x="20" y="206"/>
                    <a:pt x="0" y="578"/>
                    <a:pt x="256" y="677"/>
                  </a:cubicBezTo>
                  <a:lnTo>
                    <a:pt x="256" y="657"/>
                  </a:lnTo>
                  <a:cubicBezTo>
                    <a:pt x="59" y="520"/>
                    <a:pt x="59" y="264"/>
                    <a:pt x="99" y="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3"/>
            <p:cNvSpPr/>
            <p:nvPr/>
          </p:nvSpPr>
          <p:spPr>
            <a:xfrm>
              <a:off x="7492804" y="1444088"/>
              <a:ext cx="16874" cy="16962"/>
            </a:xfrm>
            <a:custGeom>
              <a:avLst/>
              <a:gdLst/>
              <a:ahLst/>
              <a:cxnLst/>
              <a:rect l="l" t="t" r="r" b="b"/>
              <a:pathLst>
                <a:path w="763" h="767" extrusionOk="0">
                  <a:moveTo>
                    <a:pt x="377" y="1"/>
                  </a:moveTo>
                  <a:cubicBezTo>
                    <a:pt x="73" y="1"/>
                    <a:pt x="1" y="728"/>
                    <a:pt x="330" y="767"/>
                  </a:cubicBezTo>
                  <a:cubicBezTo>
                    <a:pt x="684" y="767"/>
                    <a:pt x="762" y="21"/>
                    <a:pt x="389" y="1"/>
                  </a:cubicBezTo>
                  <a:cubicBezTo>
                    <a:pt x="385" y="1"/>
                    <a:pt x="381" y="1"/>
                    <a:pt x="3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3"/>
            <p:cNvSpPr/>
            <p:nvPr/>
          </p:nvSpPr>
          <p:spPr>
            <a:xfrm>
              <a:off x="7460606" y="1444972"/>
              <a:ext cx="7829" cy="13048"/>
            </a:xfrm>
            <a:custGeom>
              <a:avLst/>
              <a:gdLst/>
              <a:ahLst/>
              <a:cxnLst/>
              <a:rect l="l" t="t" r="r" b="b"/>
              <a:pathLst>
                <a:path w="354" h="590" extrusionOk="0">
                  <a:moveTo>
                    <a:pt x="334" y="1"/>
                  </a:moveTo>
                  <a:lnTo>
                    <a:pt x="334" y="1"/>
                  </a:lnTo>
                  <a:cubicBezTo>
                    <a:pt x="275" y="256"/>
                    <a:pt x="236" y="531"/>
                    <a:pt x="0" y="570"/>
                  </a:cubicBezTo>
                  <a:lnTo>
                    <a:pt x="0" y="589"/>
                  </a:lnTo>
                  <a:cubicBezTo>
                    <a:pt x="275" y="589"/>
                    <a:pt x="353" y="236"/>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3"/>
            <p:cNvSpPr/>
            <p:nvPr/>
          </p:nvSpPr>
          <p:spPr>
            <a:xfrm>
              <a:off x="7453551" y="1439643"/>
              <a:ext cx="16785" cy="16277"/>
            </a:xfrm>
            <a:custGeom>
              <a:avLst/>
              <a:gdLst/>
              <a:ahLst/>
              <a:cxnLst/>
              <a:rect l="l" t="t" r="r" b="b"/>
              <a:pathLst>
                <a:path w="759" h="736" extrusionOk="0">
                  <a:moveTo>
                    <a:pt x="404" y="0"/>
                  </a:moveTo>
                  <a:cubicBezTo>
                    <a:pt x="75" y="0"/>
                    <a:pt x="1" y="695"/>
                    <a:pt x="299" y="732"/>
                  </a:cubicBezTo>
                  <a:cubicBezTo>
                    <a:pt x="314" y="735"/>
                    <a:pt x="327" y="736"/>
                    <a:pt x="341" y="736"/>
                  </a:cubicBezTo>
                  <a:cubicBezTo>
                    <a:pt x="679" y="736"/>
                    <a:pt x="759" y="44"/>
                    <a:pt x="456" y="6"/>
                  </a:cubicBezTo>
                  <a:cubicBezTo>
                    <a:pt x="438" y="2"/>
                    <a:pt x="421" y="0"/>
                    <a:pt x="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3"/>
            <p:cNvSpPr/>
            <p:nvPr/>
          </p:nvSpPr>
          <p:spPr>
            <a:xfrm>
              <a:off x="7496188" y="1424251"/>
              <a:ext cx="18400" cy="13092"/>
            </a:xfrm>
            <a:custGeom>
              <a:avLst/>
              <a:gdLst/>
              <a:ahLst/>
              <a:cxnLst/>
              <a:rect l="l" t="t" r="r" b="b"/>
              <a:pathLst>
                <a:path w="832" h="592" extrusionOk="0">
                  <a:moveTo>
                    <a:pt x="225" y="1"/>
                  </a:moveTo>
                  <a:cubicBezTo>
                    <a:pt x="171" y="1"/>
                    <a:pt x="115" y="15"/>
                    <a:pt x="59" y="54"/>
                  </a:cubicBezTo>
                  <a:cubicBezTo>
                    <a:pt x="20" y="113"/>
                    <a:pt x="1" y="211"/>
                    <a:pt x="20" y="251"/>
                  </a:cubicBezTo>
                  <a:cubicBezTo>
                    <a:pt x="99" y="388"/>
                    <a:pt x="197" y="408"/>
                    <a:pt x="295" y="447"/>
                  </a:cubicBezTo>
                  <a:cubicBezTo>
                    <a:pt x="354" y="486"/>
                    <a:pt x="452" y="545"/>
                    <a:pt x="550" y="584"/>
                  </a:cubicBezTo>
                  <a:cubicBezTo>
                    <a:pt x="571" y="589"/>
                    <a:pt x="591" y="592"/>
                    <a:pt x="611" y="592"/>
                  </a:cubicBezTo>
                  <a:cubicBezTo>
                    <a:pt x="739" y="592"/>
                    <a:pt x="832" y="485"/>
                    <a:pt x="746" y="349"/>
                  </a:cubicBezTo>
                  <a:cubicBezTo>
                    <a:pt x="707" y="211"/>
                    <a:pt x="609" y="133"/>
                    <a:pt x="452" y="54"/>
                  </a:cubicBezTo>
                  <a:cubicBezTo>
                    <a:pt x="382" y="31"/>
                    <a:pt x="305" y="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3"/>
            <p:cNvSpPr/>
            <p:nvPr/>
          </p:nvSpPr>
          <p:spPr>
            <a:xfrm>
              <a:off x="7452777" y="1420227"/>
              <a:ext cx="19572" cy="10438"/>
            </a:xfrm>
            <a:custGeom>
              <a:avLst/>
              <a:gdLst/>
              <a:ahLst/>
              <a:cxnLst/>
              <a:rect l="l" t="t" r="r" b="b"/>
              <a:pathLst>
                <a:path w="885" h="472" extrusionOk="0">
                  <a:moveTo>
                    <a:pt x="433" y="1"/>
                  </a:moveTo>
                  <a:cubicBezTo>
                    <a:pt x="295" y="20"/>
                    <a:pt x="158" y="79"/>
                    <a:pt x="60" y="177"/>
                  </a:cubicBezTo>
                  <a:cubicBezTo>
                    <a:pt x="1" y="295"/>
                    <a:pt x="119" y="472"/>
                    <a:pt x="236" y="472"/>
                  </a:cubicBezTo>
                  <a:cubicBezTo>
                    <a:pt x="334" y="472"/>
                    <a:pt x="433" y="433"/>
                    <a:pt x="531" y="413"/>
                  </a:cubicBezTo>
                  <a:cubicBezTo>
                    <a:pt x="649" y="393"/>
                    <a:pt x="747" y="393"/>
                    <a:pt x="825" y="315"/>
                  </a:cubicBezTo>
                  <a:cubicBezTo>
                    <a:pt x="884" y="276"/>
                    <a:pt x="884" y="177"/>
                    <a:pt x="825" y="119"/>
                  </a:cubicBezTo>
                  <a:cubicBezTo>
                    <a:pt x="727" y="1"/>
                    <a:pt x="590"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3"/>
            <p:cNvSpPr/>
            <p:nvPr/>
          </p:nvSpPr>
          <p:spPr>
            <a:xfrm>
              <a:off x="7486634" y="1495769"/>
              <a:ext cx="10438" cy="4423"/>
            </a:xfrm>
            <a:custGeom>
              <a:avLst/>
              <a:gdLst/>
              <a:ahLst/>
              <a:cxnLst/>
              <a:rect l="l" t="t" r="r" b="b"/>
              <a:pathLst>
                <a:path w="472" h="200" extrusionOk="0">
                  <a:moveTo>
                    <a:pt x="472" y="0"/>
                  </a:moveTo>
                  <a:cubicBezTo>
                    <a:pt x="433" y="39"/>
                    <a:pt x="354" y="118"/>
                    <a:pt x="256" y="118"/>
                  </a:cubicBezTo>
                  <a:cubicBezTo>
                    <a:pt x="177" y="118"/>
                    <a:pt x="79" y="59"/>
                    <a:pt x="1" y="39"/>
                  </a:cubicBezTo>
                  <a:lnTo>
                    <a:pt x="1" y="39"/>
                  </a:lnTo>
                  <a:cubicBezTo>
                    <a:pt x="54" y="127"/>
                    <a:pt x="153" y="199"/>
                    <a:pt x="244" y="199"/>
                  </a:cubicBezTo>
                  <a:cubicBezTo>
                    <a:pt x="255" y="199"/>
                    <a:pt x="265" y="198"/>
                    <a:pt x="276" y="196"/>
                  </a:cubicBezTo>
                  <a:cubicBezTo>
                    <a:pt x="393" y="196"/>
                    <a:pt x="452" y="118"/>
                    <a:pt x="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3"/>
            <p:cNvSpPr/>
            <p:nvPr/>
          </p:nvSpPr>
          <p:spPr>
            <a:xfrm>
              <a:off x="7463083" y="1421752"/>
              <a:ext cx="30519" cy="64487"/>
            </a:xfrm>
            <a:custGeom>
              <a:avLst/>
              <a:gdLst/>
              <a:ahLst/>
              <a:cxnLst/>
              <a:rect l="l" t="t" r="r" b="b"/>
              <a:pathLst>
                <a:path w="1380" h="2916" extrusionOk="0">
                  <a:moveTo>
                    <a:pt x="1375" y="2606"/>
                  </a:moveTo>
                  <a:cubicBezTo>
                    <a:pt x="1370" y="2606"/>
                    <a:pt x="1360" y="2611"/>
                    <a:pt x="1360" y="2621"/>
                  </a:cubicBezTo>
                  <a:cubicBezTo>
                    <a:pt x="1380" y="2611"/>
                    <a:pt x="1380" y="2606"/>
                    <a:pt x="1375" y="2606"/>
                  </a:cubicBezTo>
                  <a:close/>
                  <a:moveTo>
                    <a:pt x="605" y="1"/>
                  </a:moveTo>
                  <a:cubicBezTo>
                    <a:pt x="590" y="1"/>
                    <a:pt x="575" y="10"/>
                    <a:pt x="575" y="30"/>
                  </a:cubicBezTo>
                  <a:cubicBezTo>
                    <a:pt x="281" y="756"/>
                    <a:pt x="143" y="1620"/>
                    <a:pt x="6" y="2385"/>
                  </a:cubicBezTo>
                  <a:cubicBezTo>
                    <a:pt x="1" y="2411"/>
                    <a:pt x="21" y="2420"/>
                    <a:pt x="54" y="2420"/>
                  </a:cubicBezTo>
                  <a:cubicBezTo>
                    <a:pt x="149" y="2420"/>
                    <a:pt x="355" y="2341"/>
                    <a:pt x="398" y="2326"/>
                  </a:cubicBezTo>
                  <a:lnTo>
                    <a:pt x="398" y="2326"/>
                  </a:lnTo>
                  <a:cubicBezTo>
                    <a:pt x="398" y="2327"/>
                    <a:pt x="379" y="2601"/>
                    <a:pt x="359" y="2778"/>
                  </a:cubicBezTo>
                  <a:lnTo>
                    <a:pt x="359" y="2798"/>
                  </a:lnTo>
                  <a:lnTo>
                    <a:pt x="359" y="2817"/>
                  </a:lnTo>
                  <a:cubicBezTo>
                    <a:pt x="359" y="2837"/>
                    <a:pt x="379" y="2876"/>
                    <a:pt x="398" y="2876"/>
                  </a:cubicBezTo>
                  <a:cubicBezTo>
                    <a:pt x="438" y="2896"/>
                    <a:pt x="438" y="2896"/>
                    <a:pt x="457" y="2896"/>
                  </a:cubicBezTo>
                  <a:lnTo>
                    <a:pt x="516" y="2896"/>
                  </a:lnTo>
                  <a:cubicBezTo>
                    <a:pt x="614" y="2915"/>
                    <a:pt x="712" y="2915"/>
                    <a:pt x="811" y="2915"/>
                  </a:cubicBezTo>
                  <a:cubicBezTo>
                    <a:pt x="1027" y="2896"/>
                    <a:pt x="1223" y="2817"/>
                    <a:pt x="1360" y="2621"/>
                  </a:cubicBezTo>
                  <a:lnTo>
                    <a:pt x="1360" y="2621"/>
                  </a:lnTo>
                  <a:cubicBezTo>
                    <a:pt x="1151" y="2726"/>
                    <a:pt x="976" y="2795"/>
                    <a:pt x="790" y="2795"/>
                  </a:cubicBezTo>
                  <a:cubicBezTo>
                    <a:pt x="697" y="2795"/>
                    <a:pt x="601" y="2778"/>
                    <a:pt x="497" y="2739"/>
                  </a:cubicBezTo>
                  <a:cubicBezTo>
                    <a:pt x="497" y="2680"/>
                    <a:pt x="634" y="2150"/>
                    <a:pt x="595" y="2150"/>
                  </a:cubicBezTo>
                  <a:cubicBezTo>
                    <a:pt x="497" y="2150"/>
                    <a:pt x="300" y="2209"/>
                    <a:pt x="202" y="2228"/>
                  </a:cubicBezTo>
                  <a:cubicBezTo>
                    <a:pt x="300" y="1463"/>
                    <a:pt x="536" y="756"/>
                    <a:pt x="634" y="30"/>
                  </a:cubicBezTo>
                  <a:cubicBezTo>
                    <a:pt x="634" y="10"/>
                    <a:pt x="619" y="1"/>
                    <a:pt x="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3"/>
            <p:cNvSpPr/>
            <p:nvPr/>
          </p:nvSpPr>
          <p:spPr>
            <a:xfrm>
              <a:off x="7477081" y="1479692"/>
              <a:ext cx="17825" cy="12805"/>
            </a:xfrm>
            <a:custGeom>
              <a:avLst/>
              <a:gdLst/>
              <a:ahLst/>
              <a:cxnLst/>
              <a:rect l="l" t="t" r="r" b="b"/>
              <a:pathLst>
                <a:path w="806" h="579" extrusionOk="0">
                  <a:moveTo>
                    <a:pt x="708" y="1"/>
                  </a:moveTo>
                  <a:cubicBezTo>
                    <a:pt x="708" y="1"/>
                    <a:pt x="413" y="256"/>
                    <a:pt x="1" y="256"/>
                  </a:cubicBezTo>
                  <a:cubicBezTo>
                    <a:pt x="1" y="256"/>
                    <a:pt x="138" y="472"/>
                    <a:pt x="374" y="550"/>
                  </a:cubicBezTo>
                  <a:cubicBezTo>
                    <a:pt x="416" y="564"/>
                    <a:pt x="477" y="578"/>
                    <a:pt x="537" y="578"/>
                  </a:cubicBezTo>
                  <a:cubicBezTo>
                    <a:pt x="562" y="578"/>
                    <a:pt x="586" y="576"/>
                    <a:pt x="609" y="570"/>
                  </a:cubicBezTo>
                  <a:cubicBezTo>
                    <a:pt x="786" y="531"/>
                    <a:pt x="806" y="374"/>
                    <a:pt x="786" y="236"/>
                  </a:cubicBezTo>
                  <a:cubicBezTo>
                    <a:pt x="766" y="99"/>
                    <a:pt x="708" y="1"/>
                    <a:pt x="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3"/>
            <p:cNvSpPr/>
            <p:nvPr/>
          </p:nvSpPr>
          <p:spPr>
            <a:xfrm>
              <a:off x="7484467" y="1485353"/>
              <a:ext cx="10018" cy="7762"/>
            </a:xfrm>
            <a:custGeom>
              <a:avLst/>
              <a:gdLst/>
              <a:ahLst/>
              <a:cxnLst/>
              <a:rect l="l" t="t" r="r" b="b"/>
              <a:pathLst>
                <a:path w="453" h="351" extrusionOk="0">
                  <a:moveTo>
                    <a:pt x="432" y="0"/>
                  </a:moveTo>
                  <a:cubicBezTo>
                    <a:pt x="236" y="0"/>
                    <a:pt x="40" y="118"/>
                    <a:pt x="1" y="314"/>
                  </a:cubicBezTo>
                  <a:cubicBezTo>
                    <a:pt x="55" y="328"/>
                    <a:pt x="118" y="351"/>
                    <a:pt x="178" y="351"/>
                  </a:cubicBezTo>
                  <a:cubicBezTo>
                    <a:pt x="205" y="351"/>
                    <a:pt x="231" y="346"/>
                    <a:pt x="256" y="334"/>
                  </a:cubicBezTo>
                  <a:cubicBezTo>
                    <a:pt x="432" y="294"/>
                    <a:pt x="452" y="137"/>
                    <a:pt x="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3"/>
            <p:cNvSpPr/>
            <p:nvPr/>
          </p:nvSpPr>
          <p:spPr>
            <a:xfrm>
              <a:off x="7435179" y="1328276"/>
              <a:ext cx="150647" cy="148922"/>
            </a:xfrm>
            <a:custGeom>
              <a:avLst/>
              <a:gdLst/>
              <a:ahLst/>
              <a:cxnLst/>
              <a:rect l="l" t="t" r="r" b="b"/>
              <a:pathLst>
                <a:path w="6812" h="6734" extrusionOk="0">
                  <a:moveTo>
                    <a:pt x="2571" y="0"/>
                  </a:moveTo>
                  <a:cubicBezTo>
                    <a:pt x="1410" y="0"/>
                    <a:pt x="94" y="857"/>
                    <a:pt x="39" y="1293"/>
                  </a:cubicBezTo>
                  <a:cubicBezTo>
                    <a:pt x="0" y="1745"/>
                    <a:pt x="550" y="2863"/>
                    <a:pt x="1610" y="3354"/>
                  </a:cubicBezTo>
                  <a:cubicBezTo>
                    <a:pt x="1814" y="3449"/>
                    <a:pt x="2056" y="3486"/>
                    <a:pt x="2314" y="3486"/>
                  </a:cubicBezTo>
                  <a:cubicBezTo>
                    <a:pt x="3333" y="3486"/>
                    <a:pt x="4598" y="2896"/>
                    <a:pt x="4738" y="2896"/>
                  </a:cubicBezTo>
                  <a:cubicBezTo>
                    <a:pt x="4746" y="2896"/>
                    <a:pt x="4750" y="2898"/>
                    <a:pt x="4750" y="2903"/>
                  </a:cubicBezTo>
                  <a:cubicBezTo>
                    <a:pt x="4750" y="3001"/>
                    <a:pt x="4672" y="4434"/>
                    <a:pt x="4731" y="4885"/>
                  </a:cubicBezTo>
                  <a:cubicBezTo>
                    <a:pt x="4769" y="5401"/>
                    <a:pt x="5048" y="6733"/>
                    <a:pt x="5497" y="6733"/>
                  </a:cubicBezTo>
                  <a:cubicBezTo>
                    <a:pt x="5510" y="6733"/>
                    <a:pt x="5522" y="6732"/>
                    <a:pt x="5535" y="6730"/>
                  </a:cubicBezTo>
                  <a:cubicBezTo>
                    <a:pt x="6419" y="6612"/>
                    <a:pt x="6733" y="4394"/>
                    <a:pt x="6792" y="3766"/>
                  </a:cubicBezTo>
                  <a:cubicBezTo>
                    <a:pt x="6811" y="3099"/>
                    <a:pt x="6124" y="2432"/>
                    <a:pt x="6124" y="2432"/>
                  </a:cubicBezTo>
                  <a:cubicBezTo>
                    <a:pt x="6340" y="2000"/>
                    <a:pt x="5830" y="1332"/>
                    <a:pt x="5791" y="1332"/>
                  </a:cubicBezTo>
                  <a:cubicBezTo>
                    <a:pt x="5712" y="1332"/>
                    <a:pt x="5751" y="2039"/>
                    <a:pt x="5751" y="2039"/>
                  </a:cubicBezTo>
                  <a:cubicBezTo>
                    <a:pt x="5714" y="1523"/>
                    <a:pt x="5090" y="1111"/>
                    <a:pt x="4981" y="1111"/>
                  </a:cubicBezTo>
                  <a:cubicBezTo>
                    <a:pt x="4973" y="1111"/>
                    <a:pt x="4969" y="1113"/>
                    <a:pt x="4966" y="1116"/>
                  </a:cubicBezTo>
                  <a:cubicBezTo>
                    <a:pt x="4946" y="1156"/>
                    <a:pt x="5398" y="1902"/>
                    <a:pt x="5398" y="1902"/>
                  </a:cubicBezTo>
                  <a:cubicBezTo>
                    <a:pt x="5398" y="1902"/>
                    <a:pt x="4024" y="135"/>
                    <a:pt x="2846" y="17"/>
                  </a:cubicBezTo>
                  <a:cubicBezTo>
                    <a:pt x="2756" y="6"/>
                    <a:pt x="2664" y="0"/>
                    <a:pt x="2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3"/>
            <p:cNvSpPr/>
            <p:nvPr/>
          </p:nvSpPr>
          <p:spPr>
            <a:xfrm>
              <a:off x="7541947" y="1424893"/>
              <a:ext cx="33460" cy="51771"/>
            </a:xfrm>
            <a:custGeom>
              <a:avLst/>
              <a:gdLst/>
              <a:ahLst/>
              <a:cxnLst/>
              <a:rect l="l" t="t" r="r" b="b"/>
              <a:pathLst>
                <a:path w="1513" h="2341" extrusionOk="0">
                  <a:moveTo>
                    <a:pt x="900" y="0"/>
                  </a:moveTo>
                  <a:cubicBezTo>
                    <a:pt x="365" y="0"/>
                    <a:pt x="1" y="1183"/>
                    <a:pt x="1" y="1183"/>
                  </a:cubicBezTo>
                  <a:lnTo>
                    <a:pt x="99" y="2106"/>
                  </a:lnTo>
                  <a:cubicBezTo>
                    <a:pt x="99" y="2106"/>
                    <a:pt x="285" y="2341"/>
                    <a:pt x="567" y="2341"/>
                  </a:cubicBezTo>
                  <a:cubicBezTo>
                    <a:pt x="684" y="2341"/>
                    <a:pt x="818" y="2300"/>
                    <a:pt x="963" y="2184"/>
                  </a:cubicBezTo>
                  <a:cubicBezTo>
                    <a:pt x="1453" y="1812"/>
                    <a:pt x="1512" y="123"/>
                    <a:pt x="963" y="6"/>
                  </a:cubicBezTo>
                  <a:cubicBezTo>
                    <a:pt x="941" y="2"/>
                    <a:pt x="921" y="0"/>
                    <a:pt x="900"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3"/>
            <p:cNvSpPr/>
            <p:nvPr/>
          </p:nvSpPr>
          <p:spPr>
            <a:xfrm>
              <a:off x="7547166" y="1435861"/>
              <a:ext cx="16078" cy="34964"/>
            </a:xfrm>
            <a:custGeom>
              <a:avLst/>
              <a:gdLst/>
              <a:ahLst/>
              <a:cxnLst/>
              <a:rect l="l" t="t" r="r" b="b"/>
              <a:pathLst>
                <a:path w="727" h="1581" extrusionOk="0">
                  <a:moveTo>
                    <a:pt x="687" y="0"/>
                  </a:moveTo>
                  <a:lnTo>
                    <a:pt x="687" y="0"/>
                  </a:lnTo>
                  <a:cubicBezTo>
                    <a:pt x="177" y="216"/>
                    <a:pt x="0" y="1041"/>
                    <a:pt x="197" y="1551"/>
                  </a:cubicBezTo>
                  <a:cubicBezTo>
                    <a:pt x="197" y="1571"/>
                    <a:pt x="216" y="1580"/>
                    <a:pt x="236" y="1580"/>
                  </a:cubicBezTo>
                  <a:cubicBezTo>
                    <a:pt x="255" y="1580"/>
                    <a:pt x="275" y="1571"/>
                    <a:pt x="275" y="1551"/>
                  </a:cubicBezTo>
                  <a:cubicBezTo>
                    <a:pt x="275" y="1433"/>
                    <a:pt x="295" y="1296"/>
                    <a:pt x="354" y="1178"/>
                  </a:cubicBezTo>
                  <a:cubicBezTo>
                    <a:pt x="412" y="1001"/>
                    <a:pt x="511" y="962"/>
                    <a:pt x="687" y="943"/>
                  </a:cubicBezTo>
                  <a:cubicBezTo>
                    <a:pt x="687" y="943"/>
                    <a:pt x="727" y="903"/>
                    <a:pt x="687" y="903"/>
                  </a:cubicBezTo>
                  <a:cubicBezTo>
                    <a:pt x="649" y="894"/>
                    <a:pt x="614" y="889"/>
                    <a:pt x="581" y="889"/>
                  </a:cubicBezTo>
                  <a:cubicBezTo>
                    <a:pt x="410" y="889"/>
                    <a:pt x="305" y="1010"/>
                    <a:pt x="255" y="1158"/>
                  </a:cubicBezTo>
                  <a:cubicBezTo>
                    <a:pt x="275" y="746"/>
                    <a:pt x="354" y="295"/>
                    <a:pt x="687"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3"/>
            <p:cNvSpPr/>
            <p:nvPr/>
          </p:nvSpPr>
          <p:spPr>
            <a:xfrm>
              <a:off x="7236371" y="1548732"/>
              <a:ext cx="322083" cy="423569"/>
            </a:xfrm>
            <a:custGeom>
              <a:avLst/>
              <a:gdLst/>
              <a:ahLst/>
              <a:cxnLst/>
              <a:rect l="l" t="t" r="r" b="b"/>
              <a:pathLst>
                <a:path w="14564" h="19153" extrusionOk="0">
                  <a:moveTo>
                    <a:pt x="10073" y="0"/>
                  </a:moveTo>
                  <a:cubicBezTo>
                    <a:pt x="9673" y="0"/>
                    <a:pt x="9098" y="444"/>
                    <a:pt x="8598" y="962"/>
                  </a:cubicBezTo>
                  <a:cubicBezTo>
                    <a:pt x="5889" y="3749"/>
                    <a:pt x="1" y="10206"/>
                    <a:pt x="1178" y="12071"/>
                  </a:cubicBezTo>
                  <a:cubicBezTo>
                    <a:pt x="3121" y="15133"/>
                    <a:pt x="8519" y="18352"/>
                    <a:pt x="10227" y="19137"/>
                  </a:cubicBezTo>
                  <a:cubicBezTo>
                    <a:pt x="10250" y="19147"/>
                    <a:pt x="10276" y="19153"/>
                    <a:pt x="10304" y="19153"/>
                  </a:cubicBezTo>
                  <a:cubicBezTo>
                    <a:pt x="11192" y="19153"/>
                    <a:pt x="14564" y="14232"/>
                    <a:pt x="13917" y="13681"/>
                  </a:cubicBezTo>
                  <a:cubicBezTo>
                    <a:pt x="13132" y="12994"/>
                    <a:pt x="7832" y="9990"/>
                    <a:pt x="7852" y="9716"/>
                  </a:cubicBezTo>
                  <a:cubicBezTo>
                    <a:pt x="7871" y="9421"/>
                    <a:pt x="9461" y="5712"/>
                    <a:pt x="10286" y="2728"/>
                  </a:cubicBezTo>
                  <a:cubicBezTo>
                    <a:pt x="10796" y="677"/>
                    <a:pt x="10568" y="0"/>
                    <a:pt x="10073" y="0"/>
                  </a:cubicBezTo>
                  <a:close/>
                </a:path>
              </a:pathLst>
            </a:custGeom>
            <a:solidFill>
              <a:srgbClr val="EB9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3"/>
            <p:cNvSpPr/>
            <p:nvPr/>
          </p:nvSpPr>
          <p:spPr>
            <a:xfrm>
              <a:off x="7423458" y="1851696"/>
              <a:ext cx="282165" cy="253217"/>
            </a:xfrm>
            <a:custGeom>
              <a:avLst/>
              <a:gdLst/>
              <a:ahLst/>
              <a:cxnLst/>
              <a:rect l="l" t="t" r="r" b="b"/>
              <a:pathLst>
                <a:path w="12759" h="11450" extrusionOk="0">
                  <a:moveTo>
                    <a:pt x="5418" y="0"/>
                  </a:moveTo>
                  <a:cubicBezTo>
                    <a:pt x="5418" y="0"/>
                    <a:pt x="0" y="3298"/>
                    <a:pt x="157" y="3553"/>
                  </a:cubicBezTo>
                  <a:cubicBezTo>
                    <a:pt x="864" y="4515"/>
                    <a:pt x="2022" y="6438"/>
                    <a:pt x="4632" y="6772"/>
                  </a:cubicBezTo>
                  <a:cubicBezTo>
                    <a:pt x="4632" y="6772"/>
                    <a:pt x="5351" y="10521"/>
                    <a:pt x="6460" y="10521"/>
                  </a:cubicBezTo>
                  <a:cubicBezTo>
                    <a:pt x="6466" y="10521"/>
                    <a:pt x="6472" y="10521"/>
                    <a:pt x="6478" y="10521"/>
                  </a:cubicBezTo>
                  <a:cubicBezTo>
                    <a:pt x="6945" y="10493"/>
                    <a:pt x="6997" y="9718"/>
                    <a:pt x="6920" y="8899"/>
                  </a:cubicBezTo>
                  <a:lnTo>
                    <a:pt x="6920" y="8899"/>
                  </a:lnTo>
                  <a:cubicBezTo>
                    <a:pt x="7170" y="9979"/>
                    <a:pt x="7555" y="11110"/>
                    <a:pt x="8067" y="11110"/>
                  </a:cubicBezTo>
                  <a:cubicBezTo>
                    <a:pt x="8560" y="11110"/>
                    <a:pt x="8721" y="10553"/>
                    <a:pt x="8728" y="9851"/>
                  </a:cubicBezTo>
                  <a:lnTo>
                    <a:pt x="8728" y="9851"/>
                  </a:lnTo>
                  <a:cubicBezTo>
                    <a:pt x="8952" y="10718"/>
                    <a:pt x="9281" y="11449"/>
                    <a:pt x="9758" y="11449"/>
                  </a:cubicBezTo>
                  <a:cubicBezTo>
                    <a:pt x="9783" y="11449"/>
                    <a:pt x="9808" y="11447"/>
                    <a:pt x="9834" y="11443"/>
                  </a:cubicBezTo>
                  <a:cubicBezTo>
                    <a:pt x="10663" y="11314"/>
                    <a:pt x="10441" y="9552"/>
                    <a:pt x="10193" y="8368"/>
                  </a:cubicBezTo>
                  <a:lnTo>
                    <a:pt x="10193" y="8368"/>
                  </a:lnTo>
                  <a:cubicBezTo>
                    <a:pt x="10490" y="9447"/>
                    <a:pt x="11007" y="10955"/>
                    <a:pt x="11579" y="10955"/>
                  </a:cubicBezTo>
                  <a:cubicBezTo>
                    <a:pt x="11619" y="10955"/>
                    <a:pt x="11659" y="10948"/>
                    <a:pt x="11699" y="10933"/>
                  </a:cubicBezTo>
                  <a:cubicBezTo>
                    <a:pt x="12759" y="10540"/>
                    <a:pt x="11286" y="6105"/>
                    <a:pt x="10776" y="5123"/>
                  </a:cubicBezTo>
                  <a:cubicBezTo>
                    <a:pt x="10423" y="4456"/>
                    <a:pt x="9029" y="2689"/>
                    <a:pt x="8323" y="2120"/>
                  </a:cubicBezTo>
                  <a:cubicBezTo>
                    <a:pt x="7047" y="1119"/>
                    <a:pt x="5418" y="0"/>
                    <a:pt x="5418" y="0"/>
                  </a:cubicBezTo>
                  <a:close/>
                </a:path>
              </a:pathLst>
            </a:custGeom>
            <a:solidFill>
              <a:srgbClr val="EB948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3"/>
            <p:cNvSpPr/>
            <p:nvPr/>
          </p:nvSpPr>
          <p:spPr>
            <a:xfrm>
              <a:off x="7637657" y="1987234"/>
              <a:ext cx="17183" cy="99296"/>
            </a:xfrm>
            <a:custGeom>
              <a:avLst/>
              <a:gdLst/>
              <a:ahLst/>
              <a:cxnLst/>
              <a:rect l="l" t="t" r="r" b="b"/>
              <a:pathLst>
                <a:path w="777" h="4490" extrusionOk="0">
                  <a:moveTo>
                    <a:pt x="3" y="0"/>
                  </a:moveTo>
                  <a:cubicBezTo>
                    <a:pt x="1" y="0"/>
                    <a:pt x="1" y="5"/>
                    <a:pt x="11" y="15"/>
                  </a:cubicBezTo>
                  <a:cubicBezTo>
                    <a:pt x="11" y="5"/>
                    <a:pt x="6" y="0"/>
                    <a:pt x="3" y="0"/>
                  </a:cubicBezTo>
                  <a:close/>
                  <a:moveTo>
                    <a:pt x="11" y="15"/>
                  </a:moveTo>
                  <a:cubicBezTo>
                    <a:pt x="109" y="486"/>
                    <a:pt x="580" y="3528"/>
                    <a:pt x="698" y="4490"/>
                  </a:cubicBezTo>
                  <a:cubicBezTo>
                    <a:pt x="698" y="4490"/>
                    <a:pt x="717" y="4411"/>
                    <a:pt x="717" y="4313"/>
                  </a:cubicBezTo>
                  <a:cubicBezTo>
                    <a:pt x="776" y="3567"/>
                    <a:pt x="599" y="1703"/>
                    <a:pt x="11" y="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3"/>
            <p:cNvSpPr/>
            <p:nvPr/>
          </p:nvSpPr>
          <p:spPr>
            <a:xfrm>
              <a:off x="7598825" y="1990153"/>
              <a:ext cx="18665" cy="79526"/>
            </a:xfrm>
            <a:custGeom>
              <a:avLst/>
              <a:gdLst/>
              <a:ahLst/>
              <a:cxnLst/>
              <a:rect l="l" t="t" r="r" b="b"/>
              <a:pathLst>
                <a:path w="844" h="3596" extrusionOk="0">
                  <a:moveTo>
                    <a:pt x="0" y="1"/>
                  </a:moveTo>
                  <a:lnTo>
                    <a:pt x="0" y="1"/>
                  </a:lnTo>
                  <a:cubicBezTo>
                    <a:pt x="118" y="609"/>
                    <a:pt x="667" y="2945"/>
                    <a:pt x="805" y="3573"/>
                  </a:cubicBezTo>
                  <a:cubicBezTo>
                    <a:pt x="805" y="3584"/>
                    <a:pt x="818" y="3596"/>
                    <a:pt x="829" y="3596"/>
                  </a:cubicBezTo>
                  <a:cubicBezTo>
                    <a:pt x="837" y="3596"/>
                    <a:pt x="844" y="3589"/>
                    <a:pt x="844" y="3573"/>
                  </a:cubicBezTo>
                  <a:cubicBezTo>
                    <a:pt x="746" y="2945"/>
                    <a:pt x="648" y="123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3"/>
            <p:cNvSpPr/>
            <p:nvPr/>
          </p:nvSpPr>
          <p:spPr>
            <a:xfrm>
              <a:off x="7564525" y="1995041"/>
              <a:ext cx="13048" cy="58959"/>
            </a:xfrm>
            <a:custGeom>
              <a:avLst/>
              <a:gdLst/>
              <a:ahLst/>
              <a:cxnLst/>
              <a:rect l="l" t="t" r="r" b="b"/>
              <a:pathLst>
                <a:path w="590" h="2666" extrusionOk="0">
                  <a:moveTo>
                    <a:pt x="37" y="0"/>
                  </a:moveTo>
                  <a:cubicBezTo>
                    <a:pt x="25" y="0"/>
                    <a:pt x="10" y="5"/>
                    <a:pt x="0" y="15"/>
                  </a:cubicBezTo>
                  <a:cubicBezTo>
                    <a:pt x="275" y="1114"/>
                    <a:pt x="354" y="1683"/>
                    <a:pt x="511" y="2606"/>
                  </a:cubicBezTo>
                  <a:cubicBezTo>
                    <a:pt x="536" y="2644"/>
                    <a:pt x="553" y="2666"/>
                    <a:pt x="562" y="2666"/>
                  </a:cubicBezTo>
                  <a:cubicBezTo>
                    <a:pt x="567" y="2666"/>
                    <a:pt x="570" y="2659"/>
                    <a:pt x="570" y="2645"/>
                  </a:cubicBezTo>
                  <a:cubicBezTo>
                    <a:pt x="570" y="2312"/>
                    <a:pt x="589" y="1232"/>
                    <a:pt x="59" y="15"/>
                  </a:cubicBezTo>
                  <a:cubicBezTo>
                    <a:pt x="59" y="5"/>
                    <a:pt x="49" y="0"/>
                    <a:pt x="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3"/>
            <p:cNvSpPr/>
            <p:nvPr/>
          </p:nvSpPr>
          <p:spPr>
            <a:xfrm>
              <a:off x="7249839" y="1544707"/>
              <a:ext cx="296916" cy="445042"/>
            </a:xfrm>
            <a:custGeom>
              <a:avLst/>
              <a:gdLst/>
              <a:ahLst/>
              <a:cxnLst/>
              <a:rect l="l" t="t" r="r" b="b"/>
              <a:pathLst>
                <a:path w="13426" h="20124" extrusionOk="0">
                  <a:moveTo>
                    <a:pt x="9619" y="0"/>
                  </a:moveTo>
                  <a:cubicBezTo>
                    <a:pt x="9303" y="0"/>
                    <a:pt x="8835" y="240"/>
                    <a:pt x="8185" y="771"/>
                  </a:cubicBezTo>
                  <a:cubicBezTo>
                    <a:pt x="6360" y="2262"/>
                    <a:pt x="0" y="9898"/>
                    <a:pt x="294" y="11880"/>
                  </a:cubicBezTo>
                  <a:cubicBezTo>
                    <a:pt x="589" y="13863"/>
                    <a:pt x="9088" y="20124"/>
                    <a:pt x="9088" y="20124"/>
                  </a:cubicBezTo>
                  <a:lnTo>
                    <a:pt x="13426" y="13549"/>
                  </a:lnTo>
                  <a:cubicBezTo>
                    <a:pt x="13426" y="13549"/>
                    <a:pt x="7341" y="10055"/>
                    <a:pt x="7341" y="9917"/>
                  </a:cubicBezTo>
                  <a:cubicBezTo>
                    <a:pt x="7321" y="9800"/>
                    <a:pt x="9755" y="3931"/>
                    <a:pt x="10069" y="1988"/>
                  </a:cubicBezTo>
                  <a:cubicBezTo>
                    <a:pt x="10270" y="757"/>
                    <a:pt x="10182" y="0"/>
                    <a:pt x="9619"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3"/>
            <p:cNvSpPr/>
            <p:nvPr/>
          </p:nvSpPr>
          <p:spPr>
            <a:xfrm>
              <a:off x="7319278" y="1627282"/>
              <a:ext cx="127648" cy="118094"/>
            </a:xfrm>
            <a:custGeom>
              <a:avLst/>
              <a:gdLst/>
              <a:ahLst/>
              <a:cxnLst/>
              <a:rect l="l" t="t" r="r" b="b"/>
              <a:pathLst>
                <a:path w="5772" h="5340" extrusionOk="0">
                  <a:moveTo>
                    <a:pt x="2238" y="0"/>
                  </a:moveTo>
                  <a:cubicBezTo>
                    <a:pt x="1512" y="864"/>
                    <a:pt x="727" y="1845"/>
                    <a:pt x="1" y="2807"/>
                  </a:cubicBezTo>
                  <a:lnTo>
                    <a:pt x="4495" y="5339"/>
                  </a:lnTo>
                  <a:cubicBezTo>
                    <a:pt x="4809" y="4515"/>
                    <a:pt x="5300" y="3239"/>
                    <a:pt x="5771" y="1963"/>
                  </a:cubicBezTo>
                  <a:lnTo>
                    <a:pt x="2238" y="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3"/>
            <p:cNvSpPr/>
            <p:nvPr/>
          </p:nvSpPr>
          <p:spPr>
            <a:xfrm>
              <a:off x="7319278" y="1700634"/>
              <a:ext cx="95515" cy="56017"/>
            </a:xfrm>
            <a:custGeom>
              <a:avLst/>
              <a:gdLst/>
              <a:ahLst/>
              <a:cxnLst/>
              <a:rect l="l" t="t" r="r" b="b"/>
              <a:pathLst>
                <a:path w="4319" h="2533" extrusionOk="0">
                  <a:moveTo>
                    <a:pt x="59" y="1"/>
                  </a:moveTo>
                  <a:lnTo>
                    <a:pt x="1" y="99"/>
                  </a:lnTo>
                  <a:lnTo>
                    <a:pt x="452" y="334"/>
                  </a:lnTo>
                  <a:lnTo>
                    <a:pt x="491" y="256"/>
                  </a:lnTo>
                  <a:lnTo>
                    <a:pt x="59" y="1"/>
                  </a:lnTo>
                  <a:close/>
                  <a:moveTo>
                    <a:pt x="923" y="491"/>
                  </a:moveTo>
                  <a:lnTo>
                    <a:pt x="864" y="589"/>
                  </a:lnTo>
                  <a:lnTo>
                    <a:pt x="1296" y="825"/>
                  </a:lnTo>
                  <a:lnTo>
                    <a:pt x="1355" y="746"/>
                  </a:lnTo>
                  <a:lnTo>
                    <a:pt x="923" y="491"/>
                  </a:lnTo>
                  <a:close/>
                  <a:moveTo>
                    <a:pt x="1747" y="982"/>
                  </a:moveTo>
                  <a:lnTo>
                    <a:pt x="1708" y="1080"/>
                  </a:lnTo>
                  <a:lnTo>
                    <a:pt x="2140" y="1316"/>
                  </a:lnTo>
                  <a:lnTo>
                    <a:pt x="2199" y="1237"/>
                  </a:lnTo>
                  <a:lnTo>
                    <a:pt x="1747" y="982"/>
                  </a:lnTo>
                  <a:close/>
                  <a:moveTo>
                    <a:pt x="2611" y="1453"/>
                  </a:moveTo>
                  <a:lnTo>
                    <a:pt x="2552" y="1551"/>
                  </a:lnTo>
                  <a:lnTo>
                    <a:pt x="3004" y="1787"/>
                  </a:lnTo>
                  <a:lnTo>
                    <a:pt x="3043" y="1689"/>
                  </a:lnTo>
                  <a:lnTo>
                    <a:pt x="2611" y="1453"/>
                  </a:lnTo>
                  <a:close/>
                  <a:moveTo>
                    <a:pt x="3475" y="1944"/>
                  </a:moveTo>
                  <a:lnTo>
                    <a:pt x="3416" y="2042"/>
                  </a:lnTo>
                  <a:lnTo>
                    <a:pt x="3848" y="2277"/>
                  </a:lnTo>
                  <a:lnTo>
                    <a:pt x="3907" y="2179"/>
                  </a:lnTo>
                  <a:lnTo>
                    <a:pt x="3475" y="1944"/>
                  </a:lnTo>
                  <a:close/>
                  <a:moveTo>
                    <a:pt x="4319" y="2415"/>
                  </a:moveTo>
                  <a:lnTo>
                    <a:pt x="4279" y="2513"/>
                  </a:lnTo>
                  <a:lnTo>
                    <a:pt x="4299" y="2533"/>
                  </a:lnTo>
                  <a:cubicBezTo>
                    <a:pt x="4299" y="2513"/>
                    <a:pt x="4319" y="2454"/>
                    <a:pt x="4319" y="241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3"/>
            <p:cNvSpPr/>
            <p:nvPr/>
          </p:nvSpPr>
          <p:spPr>
            <a:xfrm>
              <a:off x="7380910" y="1595592"/>
              <a:ext cx="79459" cy="57764"/>
            </a:xfrm>
            <a:custGeom>
              <a:avLst/>
              <a:gdLst/>
              <a:ahLst/>
              <a:cxnLst/>
              <a:rect l="l" t="t" r="r" b="b"/>
              <a:pathLst>
                <a:path w="3593" h="2612" extrusionOk="0">
                  <a:moveTo>
                    <a:pt x="707" y="1"/>
                  </a:moveTo>
                  <a:cubicBezTo>
                    <a:pt x="491" y="236"/>
                    <a:pt x="236" y="511"/>
                    <a:pt x="1" y="786"/>
                  </a:cubicBezTo>
                  <a:lnTo>
                    <a:pt x="3259" y="2611"/>
                  </a:lnTo>
                  <a:cubicBezTo>
                    <a:pt x="3377" y="2297"/>
                    <a:pt x="3495" y="1963"/>
                    <a:pt x="3593" y="1630"/>
                  </a:cubicBezTo>
                  <a:lnTo>
                    <a:pt x="707"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3"/>
            <p:cNvSpPr/>
            <p:nvPr/>
          </p:nvSpPr>
          <p:spPr>
            <a:xfrm>
              <a:off x="7255036" y="1745349"/>
              <a:ext cx="66433" cy="119819"/>
            </a:xfrm>
            <a:custGeom>
              <a:avLst/>
              <a:gdLst/>
              <a:ahLst/>
              <a:cxnLst/>
              <a:rect l="l" t="t" r="r" b="b"/>
              <a:pathLst>
                <a:path w="3004" h="5418" extrusionOk="0">
                  <a:moveTo>
                    <a:pt x="1198" y="0"/>
                  </a:moveTo>
                  <a:cubicBezTo>
                    <a:pt x="432" y="1217"/>
                    <a:pt x="1" y="2258"/>
                    <a:pt x="59" y="2807"/>
                  </a:cubicBezTo>
                  <a:cubicBezTo>
                    <a:pt x="158" y="3396"/>
                    <a:pt x="943" y="4358"/>
                    <a:pt x="2022" y="5418"/>
                  </a:cubicBezTo>
                  <a:cubicBezTo>
                    <a:pt x="2493" y="4652"/>
                    <a:pt x="3004" y="3474"/>
                    <a:pt x="2709" y="2316"/>
                  </a:cubicBezTo>
                  <a:cubicBezTo>
                    <a:pt x="2415" y="1217"/>
                    <a:pt x="1708" y="432"/>
                    <a:pt x="1198"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3"/>
            <p:cNvSpPr/>
            <p:nvPr/>
          </p:nvSpPr>
          <p:spPr>
            <a:xfrm>
              <a:off x="7425316" y="1836504"/>
              <a:ext cx="81494" cy="119996"/>
            </a:xfrm>
            <a:custGeom>
              <a:avLst/>
              <a:gdLst/>
              <a:ahLst/>
              <a:cxnLst/>
              <a:rect l="l" t="t" r="r" b="b"/>
              <a:pathLst>
                <a:path w="3685" h="5426" extrusionOk="0">
                  <a:moveTo>
                    <a:pt x="3646" y="0"/>
                  </a:moveTo>
                  <a:cubicBezTo>
                    <a:pt x="3312" y="412"/>
                    <a:pt x="2056" y="2218"/>
                    <a:pt x="1761" y="2670"/>
                  </a:cubicBezTo>
                  <a:cubicBezTo>
                    <a:pt x="1172" y="3553"/>
                    <a:pt x="544" y="4436"/>
                    <a:pt x="14" y="5398"/>
                  </a:cubicBezTo>
                  <a:cubicBezTo>
                    <a:pt x="1" y="5412"/>
                    <a:pt x="6" y="5426"/>
                    <a:pt x="25" y="5426"/>
                  </a:cubicBezTo>
                  <a:cubicBezTo>
                    <a:pt x="32" y="5426"/>
                    <a:pt x="42" y="5423"/>
                    <a:pt x="54" y="5418"/>
                  </a:cubicBezTo>
                  <a:cubicBezTo>
                    <a:pt x="760" y="4574"/>
                    <a:pt x="1349" y="3651"/>
                    <a:pt x="1958" y="2748"/>
                  </a:cubicBezTo>
                  <a:cubicBezTo>
                    <a:pt x="2252" y="2277"/>
                    <a:pt x="3430" y="452"/>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1" name="Google Shape;1281;p23"/>
          <p:cNvGrpSpPr/>
          <p:nvPr/>
        </p:nvGrpSpPr>
        <p:grpSpPr>
          <a:xfrm>
            <a:off x="4092061" y="1511702"/>
            <a:ext cx="869211" cy="1330317"/>
            <a:chOff x="4207985" y="1827143"/>
            <a:chExt cx="783073" cy="1198484"/>
          </a:xfrm>
        </p:grpSpPr>
        <p:sp>
          <p:nvSpPr>
            <p:cNvPr id="1282" name="Google Shape;1282;p23"/>
            <p:cNvSpPr/>
            <p:nvPr/>
          </p:nvSpPr>
          <p:spPr>
            <a:xfrm>
              <a:off x="4479283" y="2681060"/>
              <a:ext cx="227342" cy="304789"/>
            </a:xfrm>
            <a:custGeom>
              <a:avLst/>
              <a:gdLst/>
              <a:ahLst/>
              <a:cxnLst/>
              <a:rect l="l" t="t" r="r" b="b"/>
              <a:pathLst>
                <a:path w="10280" h="13782" extrusionOk="0">
                  <a:moveTo>
                    <a:pt x="4161" y="0"/>
                  </a:moveTo>
                  <a:cubicBezTo>
                    <a:pt x="4161" y="0"/>
                    <a:pt x="2846" y="2415"/>
                    <a:pt x="1767" y="4809"/>
                  </a:cubicBezTo>
                  <a:cubicBezTo>
                    <a:pt x="1610" y="5163"/>
                    <a:pt x="1453" y="5516"/>
                    <a:pt x="1276" y="5889"/>
                  </a:cubicBezTo>
                  <a:cubicBezTo>
                    <a:pt x="1276" y="5909"/>
                    <a:pt x="1256" y="5928"/>
                    <a:pt x="1256" y="5948"/>
                  </a:cubicBezTo>
                  <a:cubicBezTo>
                    <a:pt x="550" y="7557"/>
                    <a:pt x="0" y="8872"/>
                    <a:pt x="98" y="8990"/>
                  </a:cubicBezTo>
                  <a:cubicBezTo>
                    <a:pt x="353" y="9383"/>
                    <a:pt x="9402" y="13740"/>
                    <a:pt x="9775" y="13779"/>
                  </a:cubicBezTo>
                  <a:cubicBezTo>
                    <a:pt x="9785" y="13781"/>
                    <a:pt x="9795" y="13782"/>
                    <a:pt x="9804" y="13782"/>
                  </a:cubicBezTo>
                  <a:cubicBezTo>
                    <a:pt x="10155" y="13782"/>
                    <a:pt x="10279" y="12766"/>
                    <a:pt x="10069" y="12327"/>
                  </a:cubicBezTo>
                  <a:cubicBezTo>
                    <a:pt x="9991" y="12190"/>
                    <a:pt x="9696" y="11797"/>
                    <a:pt x="9284" y="11287"/>
                  </a:cubicBezTo>
                  <a:cubicBezTo>
                    <a:pt x="8401" y="10168"/>
                    <a:pt x="7125" y="8656"/>
                    <a:pt x="7125" y="8656"/>
                  </a:cubicBezTo>
                  <a:lnTo>
                    <a:pt x="9991" y="2690"/>
                  </a:lnTo>
                  <a:lnTo>
                    <a:pt x="4161" y="0"/>
                  </a:ln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3"/>
            <p:cNvSpPr/>
            <p:nvPr/>
          </p:nvSpPr>
          <p:spPr>
            <a:xfrm>
              <a:off x="4477094" y="2746164"/>
              <a:ext cx="232982" cy="244459"/>
            </a:xfrm>
            <a:custGeom>
              <a:avLst/>
              <a:gdLst/>
              <a:ahLst/>
              <a:cxnLst/>
              <a:rect l="l" t="t" r="r" b="b"/>
              <a:pathLst>
                <a:path w="10535" h="11054" extrusionOk="0">
                  <a:moveTo>
                    <a:pt x="2553" y="1"/>
                  </a:moveTo>
                  <a:cubicBezTo>
                    <a:pt x="2101" y="786"/>
                    <a:pt x="1473" y="2278"/>
                    <a:pt x="943" y="3593"/>
                  </a:cubicBezTo>
                  <a:cubicBezTo>
                    <a:pt x="452" y="4849"/>
                    <a:pt x="1" y="5948"/>
                    <a:pt x="60" y="6027"/>
                  </a:cubicBezTo>
                  <a:cubicBezTo>
                    <a:pt x="295" y="6419"/>
                    <a:pt x="9619" y="11012"/>
                    <a:pt x="9992" y="11051"/>
                  </a:cubicBezTo>
                  <a:cubicBezTo>
                    <a:pt x="10001" y="11053"/>
                    <a:pt x="10011" y="11054"/>
                    <a:pt x="10021" y="11054"/>
                  </a:cubicBezTo>
                  <a:cubicBezTo>
                    <a:pt x="10374" y="11054"/>
                    <a:pt x="10534" y="10018"/>
                    <a:pt x="10286" y="9560"/>
                  </a:cubicBezTo>
                  <a:cubicBezTo>
                    <a:pt x="10070" y="9089"/>
                    <a:pt x="7420" y="5811"/>
                    <a:pt x="7420" y="5811"/>
                  </a:cubicBezTo>
                  <a:lnTo>
                    <a:pt x="8892" y="2866"/>
                  </a:lnTo>
                  <a:lnTo>
                    <a:pt x="2553"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3"/>
            <p:cNvSpPr/>
            <p:nvPr/>
          </p:nvSpPr>
          <p:spPr>
            <a:xfrm>
              <a:off x="4491004" y="2878982"/>
              <a:ext cx="208611" cy="102547"/>
            </a:xfrm>
            <a:custGeom>
              <a:avLst/>
              <a:gdLst/>
              <a:ahLst/>
              <a:cxnLst/>
              <a:rect l="l" t="t" r="r" b="b"/>
              <a:pathLst>
                <a:path w="9433" h="4637" extrusionOk="0">
                  <a:moveTo>
                    <a:pt x="0" y="1"/>
                  </a:moveTo>
                  <a:lnTo>
                    <a:pt x="0" y="1"/>
                  </a:lnTo>
                  <a:cubicBezTo>
                    <a:pt x="1511" y="825"/>
                    <a:pt x="7812" y="3907"/>
                    <a:pt x="9382" y="4614"/>
                  </a:cubicBezTo>
                  <a:cubicBezTo>
                    <a:pt x="9399" y="4630"/>
                    <a:pt x="9412" y="4636"/>
                    <a:pt x="9420" y="4636"/>
                  </a:cubicBezTo>
                  <a:cubicBezTo>
                    <a:pt x="9431" y="4636"/>
                    <a:pt x="9433" y="4625"/>
                    <a:pt x="9422" y="4614"/>
                  </a:cubicBezTo>
                  <a:cubicBezTo>
                    <a:pt x="7871" y="3809"/>
                    <a:pt x="1590" y="68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3"/>
            <p:cNvSpPr/>
            <p:nvPr/>
          </p:nvSpPr>
          <p:spPr>
            <a:xfrm>
              <a:off x="4653765" y="2940592"/>
              <a:ext cx="42085" cy="16741"/>
            </a:xfrm>
            <a:custGeom>
              <a:avLst/>
              <a:gdLst/>
              <a:ahLst/>
              <a:cxnLst/>
              <a:rect l="l" t="t" r="r" b="b"/>
              <a:pathLst>
                <a:path w="1903" h="757" extrusionOk="0">
                  <a:moveTo>
                    <a:pt x="1885" y="159"/>
                  </a:moveTo>
                  <a:cubicBezTo>
                    <a:pt x="1891" y="166"/>
                    <a:pt x="1896" y="168"/>
                    <a:pt x="1898" y="168"/>
                  </a:cubicBezTo>
                  <a:cubicBezTo>
                    <a:pt x="1902" y="168"/>
                    <a:pt x="1898" y="159"/>
                    <a:pt x="1885" y="159"/>
                  </a:cubicBezTo>
                  <a:close/>
                  <a:moveTo>
                    <a:pt x="1226" y="0"/>
                  </a:moveTo>
                  <a:cubicBezTo>
                    <a:pt x="1056" y="0"/>
                    <a:pt x="892" y="29"/>
                    <a:pt x="746" y="81"/>
                  </a:cubicBezTo>
                  <a:cubicBezTo>
                    <a:pt x="452" y="198"/>
                    <a:pt x="138" y="434"/>
                    <a:pt x="1" y="748"/>
                  </a:cubicBezTo>
                  <a:cubicBezTo>
                    <a:pt x="1" y="748"/>
                    <a:pt x="9" y="757"/>
                    <a:pt x="15" y="757"/>
                  </a:cubicBezTo>
                  <a:cubicBezTo>
                    <a:pt x="18" y="757"/>
                    <a:pt x="20" y="755"/>
                    <a:pt x="20" y="748"/>
                  </a:cubicBezTo>
                  <a:cubicBezTo>
                    <a:pt x="313" y="324"/>
                    <a:pt x="844" y="63"/>
                    <a:pt x="1365" y="63"/>
                  </a:cubicBezTo>
                  <a:cubicBezTo>
                    <a:pt x="1543" y="63"/>
                    <a:pt x="1720" y="94"/>
                    <a:pt x="1885" y="159"/>
                  </a:cubicBezTo>
                  <a:cubicBezTo>
                    <a:pt x="1675" y="49"/>
                    <a:pt x="1446" y="0"/>
                    <a:pt x="1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3"/>
            <p:cNvSpPr/>
            <p:nvPr/>
          </p:nvSpPr>
          <p:spPr>
            <a:xfrm>
              <a:off x="4477094" y="2746164"/>
              <a:ext cx="112897" cy="193617"/>
            </a:xfrm>
            <a:custGeom>
              <a:avLst/>
              <a:gdLst/>
              <a:ahLst/>
              <a:cxnLst/>
              <a:rect l="l" t="t" r="r" b="b"/>
              <a:pathLst>
                <a:path w="5105" h="8755" extrusionOk="0">
                  <a:moveTo>
                    <a:pt x="2553" y="1"/>
                  </a:moveTo>
                  <a:cubicBezTo>
                    <a:pt x="2101" y="786"/>
                    <a:pt x="1473" y="2278"/>
                    <a:pt x="943" y="3593"/>
                  </a:cubicBezTo>
                  <a:cubicBezTo>
                    <a:pt x="452" y="4849"/>
                    <a:pt x="1" y="5948"/>
                    <a:pt x="60" y="6027"/>
                  </a:cubicBezTo>
                  <a:cubicBezTo>
                    <a:pt x="178" y="6223"/>
                    <a:pt x="2651" y="7518"/>
                    <a:pt x="5104" y="8755"/>
                  </a:cubicBezTo>
                  <a:lnTo>
                    <a:pt x="4358" y="805"/>
                  </a:lnTo>
                  <a:lnTo>
                    <a:pt x="2553"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3"/>
            <p:cNvSpPr/>
            <p:nvPr/>
          </p:nvSpPr>
          <p:spPr>
            <a:xfrm>
              <a:off x="4504007" y="2277808"/>
              <a:ext cx="248750" cy="497919"/>
            </a:xfrm>
            <a:custGeom>
              <a:avLst/>
              <a:gdLst/>
              <a:ahLst/>
              <a:cxnLst/>
              <a:rect l="l" t="t" r="r" b="b"/>
              <a:pathLst>
                <a:path w="11248" h="22515" extrusionOk="0">
                  <a:moveTo>
                    <a:pt x="1" y="1"/>
                  </a:moveTo>
                  <a:cubicBezTo>
                    <a:pt x="1" y="1"/>
                    <a:pt x="3671" y="10581"/>
                    <a:pt x="3927" y="14290"/>
                  </a:cubicBezTo>
                  <a:cubicBezTo>
                    <a:pt x="4044" y="15802"/>
                    <a:pt x="2101" y="19708"/>
                    <a:pt x="2101" y="19708"/>
                  </a:cubicBezTo>
                  <a:lnTo>
                    <a:pt x="8539" y="22514"/>
                  </a:lnTo>
                  <a:cubicBezTo>
                    <a:pt x="8539" y="22514"/>
                    <a:pt x="11248" y="17548"/>
                    <a:pt x="10894" y="14271"/>
                  </a:cubicBezTo>
                  <a:cubicBezTo>
                    <a:pt x="10463" y="10639"/>
                    <a:pt x="7263" y="1"/>
                    <a:pt x="7263"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3"/>
            <p:cNvSpPr/>
            <p:nvPr/>
          </p:nvSpPr>
          <p:spPr>
            <a:xfrm>
              <a:off x="4569996" y="2693223"/>
              <a:ext cx="129815" cy="55133"/>
            </a:xfrm>
            <a:custGeom>
              <a:avLst/>
              <a:gdLst/>
              <a:ahLst/>
              <a:cxnLst/>
              <a:rect l="l" t="t" r="r" b="b"/>
              <a:pathLst>
                <a:path w="5870" h="2493" extrusionOk="0">
                  <a:moveTo>
                    <a:pt x="59" y="0"/>
                  </a:moveTo>
                  <a:cubicBezTo>
                    <a:pt x="20" y="0"/>
                    <a:pt x="0" y="59"/>
                    <a:pt x="20" y="59"/>
                  </a:cubicBezTo>
                  <a:cubicBezTo>
                    <a:pt x="962" y="491"/>
                    <a:pt x="1944" y="942"/>
                    <a:pt x="2886" y="1335"/>
                  </a:cubicBezTo>
                  <a:cubicBezTo>
                    <a:pt x="3376" y="1531"/>
                    <a:pt x="3847" y="1727"/>
                    <a:pt x="4338" y="1924"/>
                  </a:cubicBezTo>
                  <a:cubicBezTo>
                    <a:pt x="4829" y="2140"/>
                    <a:pt x="5339" y="2316"/>
                    <a:pt x="5830" y="2493"/>
                  </a:cubicBezTo>
                  <a:cubicBezTo>
                    <a:pt x="5830" y="2493"/>
                    <a:pt x="5869" y="2454"/>
                    <a:pt x="5830" y="2454"/>
                  </a:cubicBezTo>
                  <a:cubicBezTo>
                    <a:pt x="5339" y="2218"/>
                    <a:pt x="4888" y="2002"/>
                    <a:pt x="4397" y="1767"/>
                  </a:cubicBezTo>
                  <a:cubicBezTo>
                    <a:pt x="3926" y="1570"/>
                    <a:pt x="3455" y="1354"/>
                    <a:pt x="2964" y="1158"/>
                  </a:cubicBezTo>
                  <a:cubicBezTo>
                    <a:pt x="2022" y="746"/>
                    <a:pt x="1041" y="353"/>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3"/>
            <p:cNvSpPr/>
            <p:nvPr/>
          </p:nvSpPr>
          <p:spPr>
            <a:xfrm>
              <a:off x="4527360" y="2295145"/>
              <a:ext cx="89964" cy="390905"/>
            </a:xfrm>
            <a:custGeom>
              <a:avLst/>
              <a:gdLst/>
              <a:ahLst/>
              <a:cxnLst/>
              <a:rect l="l" t="t" r="r" b="b"/>
              <a:pathLst>
                <a:path w="4068" h="17676" extrusionOk="0">
                  <a:moveTo>
                    <a:pt x="53" y="0"/>
                  </a:moveTo>
                  <a:cubicBezTo>
                    <a:pt x="28" y="0"/>
                    <a:pt x="0" y="17"/>
                    <a:pt x="24" y="41"/>
                  </a:cubicBezTo>
                  <a:cubicBezTo>
                    <a:pt x="574" y="1651"/>
                    <a:pt x="1124" y="3241"/>
                    <a:pt x="1634" y="4850"/>
                  </a:cubicBezTo>
                  <a:cubicBezTo>
                    <a:pt x="2085" y="6303"/>
                    <a:pt x="2517" y="7736"/>
                    <a:pt x="2910" y="9168"/>
                  </a:cubicBezTo>
                  <a:cubicBezTo>
                    <a:pt x="3106" y="9914"/>
                    <a:pt x="3302" y="10621"/>
                    <a:pt x="3499" y="11328"/>
                  </a:cubicBezTo>
                  <a:cubicBezTo>
                    <a:pt x="3577" y="11681"/>
                    <a:pt x="3950" y="13173"/>
                    <a:pt x="3911" y="13565"/>
                  </a:cubicBezTo>
                  <a:cubicBezTo>
                    <a:pt x="3891" y="13958"/>
                    <a:pt x="3204" y="16313"/>
                    <a:pt x="2733" y="17628"/>
                  </a:cubicBezTo>
                  <a:cubicBezTo>
                    <a:pt x="2733" y="17657"/>
                    <a:pt x="2754" y="17675"/>
                    <a:pt x="2765" y="17675"/>
                  </a:cubicBezTo>
                  <a:cubicBezTo>
                    <a:pt x="2770" y="17675"/>
                    <a:pt x="2772" y="17673"/>
                    <a:pt x="2772" y="17667"/>
                  </a:cubicBezTo>
                  <a:cubicBezTo>
                    <a:pt x="3361" y="16235"/>
                    <a:pt x="4068" y="13958"/>
                    <a:pt x="4048" y="13408"/>
                  </a:cubicBezTo>
                  <a:cubicBezTo>
                    <a:pt x="4009" y="13055"/>
                    <a:pt x="3597" y="11229"/>
                    <a:pt x="3499" y="10856"/>
                  </a:cubicBezTo>
                  <a:cubicBezTo>
                    <a:pt x="3302" y="10130"/>
                    <a:pt x="3086" y="9424"/>
                    <a:pt x="2890" y="8678"/>
                  </a:cubicBezTo>
                  <a:cubicBezTo>
                    <a:pt x="2046" y="5773"/>
                    <a:pt x="1124" y="2868"/>
                    <a:pt x="83" y="22"/>
                  </a:cubicBezTo>
                  <a:cubicBezTo>
                    <a:pt x="83" y="7"/>
                    <a:pt x="6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3"/>
            <p:cNvSpPr/>
            <p:nvPr/>
          </p:nvSpPr>
          <p:spPr>
            <a:xfrm>
              <a:off x="4504449" y="2278250"/>
              <a:ext cx="145428" cy="252222"/>
            </a:xfrm>
            <a:custGeom>
              <a:avLst/>
              <a:gdLst/>
              <a:ahLst/>
              <a:cxnLst/>
              <a:rect l="l" t="t" r="r" b="b"/>
              <a:pathLst>
                <a:path w="6576" h="11405" extrusionOk="0">
                  <a:moveTo>
                    <a:pt x="1" y="1"/>
                  </a:moveTo>
                  <a:cubicBezTo>
                    <a:pt x="1" y="1"/>
                    <a:pt x="2356" y="6792"/>
                    <a:pt x="3435" y="11405"/>
                  </a:cubicBezTo>
                  <a:lnTo>
                    <a:pt x="6576"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3"/>
            <p:cNvSpPr/>
            <p:nvPr/>
          </p:nvSpPr>
          <p:spPr>
            <a:xfrm>
              <a:off x="4415903" y="2797380"/>
              <a:ext cx="253084" cy="225639"/>
            </a:xfrm>
            <a:custGeom>
              <a:avLst/>
              <a:gdLst/>
              <a:ahLst/>
              <a:cxnLst/>
              <a:rect l="l" t="t" r="r" b="b"/>
              <a:pathLst>
                <a:path w="11444" h="10203" extrusionOk="0">
                  <a:moveTo>
                    <a:pt x="6576" y="1"/>
                  </a:moveTo>
                  <a:lnTo>
                    <a:pt x="157" y="60"/>
                  </a:lnTo>
                  <a:cubicBezTo>
                    <a:pt x="157" y="60"/>
                    <a:pt x="0" y="2827"/>
                    <a:pt x="20" y="5438"/>
                  </a:cubicBezTo>
                  <a:cubicBezTo>
                    <a:pt x="20" y="5830"/>
                    <a:pt x="20" y="6223"/>
                    <a:pt x="59" y="6616"/>
                  </a:cubicBezTo>
                  <a:lnTo>
                    <a:pt x="59" y="6674"/>
                  </a:lnTo>
                  <a:cubicBezTo>
                    <a:pt x="99" y="8421"/>
                    <a:pt x="177" y="9854"/>
                    <a:pt x="295" y="9952"/>
                  </a:cubicBezTo>
                  <a:cubicBezTo>
                    <a:pt x="566" y="10115"/>
                    <a:pt x="5431" y="10203"/>
                    <a:pt x="8540" y="10203"/>
                  </a:cubicBezTo>
                  <a:cubicBezTo>
                    <a:pt x="9934" y="10203"/>
                    <a:pt x="10975" y="10185"/>
                    <a:pt x="11090" y="10149"/>
                  </a:cubicBezTo>
                  <a:cubicBezTo>
                    <a:pt x="11444" y="10011"/>
                    <a:pt x="11149" y="9010"/>
                    <a:pt x="10757" y="8696"/>
                  </a:cubicBezTo>
                  <a:cubicBezTo>
                    <a:pt x="10619" y="8598"/>
                    <a:pt x="10168" y="8343"/>
                    <a:pt x="9599" y="8088"/>
                  </a:cubicBezTo>
                  <a:cubicBezTo>
                    <a:pt x="8342" y="7460"/>
                    <a:pt x="6537" y="6635"/>
                    <a:pt x="6537" y="6635"/>
                  </a:cubicBezTo>
                  <a:lnTo>
                    <a:pt x="6576" y="1"/>
                  </a:ln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3"/>
            <p:cNvSpPr/>
            <p:nvPr/>
          </p:nvSpPr>
          <p:spPr>
            <a:xfrm>
              <a:off x="4411127" y="2870733"/>
              <a:ext cx="262638" cy="154893"/>
            </a:xfrm>
            <a:custGeom>
              <a:avLst/>
              <a:gdLst/>
              <a:ahLst/>
              <a:cxnLst/>
              <a:rect l="l" t="t" r="r" b="b"/>
              <a:pathLst>
                <a:path w="11876" h="7004" extrusionOk="0">
                  <a:moveTo>
                    <a:pt x="7008" y="1"/>
                  </a:moveTo>
                  <a:lnTo>
                    <a:pt x="79" y="99"/>
                  </a:lnTo>
                  <a:cubicBezTo>
                    <a:pt x="0" y="1002"/>
                    <a:pt x="79" y="2631"/>
                    <a:pt x="138" y="4044"/>
                  </a:cubicBezTo>
                  <a:cubicBezTo>
                    <a:pt x="216" y="5399"/>
                    <a:pt x="295" y="6576"/>
                    <a:pt x="373" y="6635"/>
                  </a:cubicBezTo>
                  <a:cubicBezTo>
                    <a:pt x="686" y="6838"/>
                    <a:pt x="7308" y="7004"/>
                    <a:pt x="10191" y="7004"/>
                  </a:cubicBezTo>
                  <a:cubicBezTo>
                    <a:pt x="10932" y="7004"/>
                    <a:pt x="11426" y="6993"/>
                    <a:pt x="11503" y="6969"/>
                  </a:cubicBezTo>
                  <a:cubicBezTo>
                    <a:pt x="11875" y="6871"/>
                    <a:pt x="11561" y="5811"/>
                    <a:pt x="11169" y="5477"/>
                  </a:cubicBezTo>
                  <a:cubicBezTo>
                    <a:pt x="10737" y="5124"/>
                    <a:pt x="6949" y="3299"/>
                    <a:pt x="6949" y="3299"/>
                  </a:cubicBezTo>
                  <a:lnTo>
                    <a:pt x="7008"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3"/>
            <p:cNvSpPr/>
            <p:nvPr/>
          </p:nvSpPr>
          <p:spPr>
            <a:xfrm>
              <a:off x="4430654" y="3011932"/>
              <a:ext cx="232252" cy="4335"/>
            </a:xfrm>
            <a:custGeom>
              <a:avLst/>
              <a:gdLst/>
              <a:ahLst/>
              <a:cxnLst/>
              <a:rect l="l" t="t" r="r" b="b"/>
              <a:pathLst>
                <a:path w="10502" h="196" extrusionOk="0">
                  <a:moveTo>
                    <a:pt x="1266" y="0"/>
                  </a:moveTo>
                  <a:cubicBezTo>
                    <a:pt x="727" y="0"/>
                    <a:pt x="288" y="5"/>
                    <a:pt x="1" y="15"/>
                  </a:cubicBezTo>
                  <a:cubicBezTo>
                    <a:pt x="1495" y="135"/>
                    <a:pt x="7062" y="195"/>
                    <a:pt x="9600" y="195"/>
                  </a:cubicBezTo>
                  <a:cubicBezTo>
                    <a:pt x="9963" y="195"/>
                    <a:pt x="10264" y="194"/>
                    <a:pt x="10482" y="191"/>
                  </a:cubicBezTo>
                  <a:cubicBezTo>
                    <a:pt x="10502" y="191"/>
                    <a:pt x="10502" y="172"/>
                    <a:pt x="10482" y="172"/>
                  </a:cubicBezTo>
                  <a:cubicBezTo>
                    <a:pt x="9029" y="106"/>
                    <a:pt x="3926" y="0"/>
                    <a:pt x="1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3"/>
            <p:cNvSpPr/>
            <p:nvPr/>
          </p:nvSpPr>
          <p:spPr>
            <a:xfrm>
              <a:off x="4610797" y="2983560"/>
              <a:ext cx="32951" cy="30010"/>
            </a:xfrm>
            <a:custGeom>
              <a:avLst/>
              <a:gdLst/>
              <a:ahLst/>
              <a:cxnLst/>
              <a:rect l="l" t="t" r="r" b="b"/>
              <a:pathLst>
                <a:path w="1490" h="1357" extrusionOk="0">
                  <a:moveTo>
                    <a:pt x="1472" y="2"/>
                  </a:moveTo>
                  <a:cubicBezTo>
                    <a:pt x="1479" y="9"/>
                    <a:pt x="1483" y="11"/>
                    <a:pt x="1486" y="11"/>
                  </a:cubicBezTo>
                  <a:cubicBezTo>
                    <a:pt x="1490" y="11"/>
                    <a:pt x="1486" y="2"/>
                    <a:pt x="1472" y="2"/>
                  </a:cubicBezTo>
                  <a:close/>
                  <a:moveTo>
                    <a:pt x="1415" y="1"/>
                  </a:moveTo>
                  <a:cubicBezTo>
                    <a:pt x="1024" y="1"/>
                    <a:pt x="656" y="190"/>
                    <a:pt x="413" y="414"/>
                  </a:cubicBezTo>
                  <a:cubicBezTo>
                    <a:pt x="197" y="650"/>
                    <a:pt x="0" y="984"/>
                    <a:pt x="0" y="1357"/>
                  </a:cubicBezTo>
                  <a:lnTo>
                    <a:pt x="20" y="1357"/>
                  </a:lnTo>
                  <a:cubicBezTo>
                    <a:pt x="138" y="650"/>
                    <a:pt x="786" y="61"/>
                    <a:pt x="1472" y="2"/>
                  </a:cubicBezTo>
                  <a:cubicBezTo>
                    <a:pt x="1453" y="1"/>
                    <a:pt x="1434" y="1"/>
                    <a:pt x="1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3"/>
            <p:cNvSpPr/>
            <p:nvPr/>
          </p:nvSpPr>
          <p:spPr>
            <a:xfrm>
              <a:off x="4416346" y="2277808"/>
              <a:ext cx="248307" cy="555639"/>
            </a:xfrm>
            <a:custGeom>
              <a:avLst/>
              <a:gdLst/>
              <a:ahLst/>
              <a:cxnLst/>
              <a:rect l="l" t="t" r="r" b="b"/>
              <a:pathLst>
                <a:path w="11228" h="25125" extrusionOk="0">
                  <a:moveTo>
                    <a:pt x="1649" y="1"/>
                  </a:moveTo>
                  <a:cubicBezTo>
                    <a:pt x="1649" y="1"/>
                    <a:pt x="255" y="3966"/>
                    <a:pt x="1001" y="6459"/>
                  </a:cubicBezTo>
                  <a:cubicBezTo>
                    <a:pt x="1001" y="6459"/>
                    <a:pt x="883" y="15095"/>
                    <a:pt x="746" y="16626"/>
                  </a:cubicBezTo>
                  <a:cubicBezTo>
                    <a:pt x="451" y="19570"/>
                    <a:pt x="0" y="25125"/>
                    <a:pt x="0" y="25125"/>
                  </a:cubicBezTo>
                  <a:lnTo>
                    <a:pt x="6870" y="25125"/>
                  </a:lnTo>
                  <a:cubicBezTo>
                    <a:pt x="6870" y="25125"/>
                    <a:pt x="7223" y="20061"/>
                    <a:pt x="7498" y="17293"/>
                  </a:cubicBezTo>
                  <a:cubicBezTo>
                    <a:pt x="7792" y="14349"/>
                    <a:pt x="8224" y="5144"/>
                    <a:pt x="8224" y="5144"/>
                  </a:cubicBezTo>
                  <a:lnTo>
                    <a:pt x="9186" y="4829"/>
                  </a:lnTo>
                  <a:cubicBezTo>
                    <a:pt x="10207" y="4162"/>
                    <a:pt x="11110" y="904"/>
                    <a:pt x="11227" y="1"/>
                  </a:cubicBezTo>
                  <a:close/>
                </a:path>
              </a:pathLst>
            </a:cu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6" name="Google Shape;1296;p23"/>
            <p:cNvSpPr/>
            <p:nvPr/>
          </p:nvSpPr>
          <p:spPr>
            <a:xfrm>
              <a:off x="4571389" y="2383491"/>
              <a:ext cx="51771" cy="18621"/>
            </a:xfrm>
            <a:custGeom>
              <a:avLst/>
              <a:gdLst/>
              <a:ahLst/>
              <a:cxnLst/>
              <a:rect l="l" t="t" r="r" b="b"/>
              <a:pathLst>
                <a:path w="2341" h="842" extrusionOk="0">
                  <a:moveTo>
                    <a:pt x="2285" y="0"/>
                  </a:moveTo>
                  <a:cubicBezTo>
                    <a:pt x="2276" y="0"/>
                    <a:pt x="2265" y="4"/>
                    <a:pt x="2253" y="11"/>
                  </a:cubicBezTo>
                  <a:cubicBezTo>
                    <a:pt x="1488" y="207"/>
                    <a:pt x="722" y="502"/>
                    <a:pt x="16" y="816"/>
                  </a:cubicBezTo>
                  <a:cubicBezTo>
                    <a:pt x="0" y="816"/>
                    <a:pt x="10" y="841"/>
                    <a:pt x="24" y="841"/>
                  </a:cubicBezTo>
                  <a:cubicBezTo>
                    <a:pt x="28" y="841"/>
                    <a:pt x="32" y="840"/>
                    <a:pt x="35" y="836"/>
                  </a:cubicBezTo>
                  <a:cubicBezTo>
                    <a:pt x="801" y="600"/>
                    <a:pt x="1566" y="345"/>
                    <a:pt x="2293" y="70"/>
                  </a:cubicBezTo>
                  <a:cubicBezTo>
                    <a:pt x="2340" y="54"/>
                    <a:pt x="2324" y="0"/>
                    <a:pt x="2285" y="0"/>
                  </a:cubicBezTo>
                  <a:close/>
                </a:path>
              </a:pathLst>
            </a:custGeom>
            <a:solidFill>
              <a:srgbClr val="343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3"/>
            <p:cNvSpPr/>
            <p:nvPr/>
          </p:nvSpPr>
          <p:spPr>
            <a:xfrm>
              <a:off x="4587798" y="2295278"/>
              <a:ext cx="40382" cy="85519"/>
            </a:xfrm>
            <a:custGeom>
              <a:avLst/>
              <a:gdLst/>
              <a:ahLst/>
              <a:cxnLst/>
              <a:rect l="l" t="t" r="r" b="b"/>
              <a:pathLst>
                <a:path w="1826" h="3867" extrusionOk="0">
                  <a:moveTo>
                    <a:pt x="1727" y="1"/>
                  </a:moveTo>
                  <a:cubicBezTo>
                    <a:pt x="1718" y="1"/>
                    <a:pt x="1708" y="6"/>
                    <a:pt x="1708" y="16"/>
                  </a:cubicBezTo>
                  <a:cubicBezTo>
                    <a:pt x="1708" y="703"/>
                    <a:pt x="1649" y="1311"/>
                    <a:pt x="1570" y="1959"/>
                  </a:cubicBezTo>
                  <a:cubicBezTo>
                    <a:pt x="1552" y="2242"/>
                    <a:pt x="1261" y="3773"/>
                    <a:pt x="647" y="3773"/>
                  </a:cubicBezTo>
                  <a:cubicBezTo>
                    <a:pt x="622" y="3773"/>
                    <a:pt x="596" y="3770"/>
                    <a:pt x="569" y="3765"/>
                  </a:cubicBezTo>
                  <a:cubicBezTo>
                    <a:pt x="452" y="3745"/>
                    <a:pt x="393" y="3667"/>
                    <a:pt x="373" y="3529"/>
                  </a:cubicBezTo>
                  <a:cubicBezTo>
                    <a:pt x="353" y="3372"/>
                    <a:pt x="432" y="3176"/>
                    <a:pt x="471" y="2999"/>
                  </a:cubicBezTo>
                  <a:cubicBezTo>
                    <a:pt x="550" y="2665"/>
                    <a:pt x="589" y="2332"/>
                    <a:pt x="648" y="1979"/>
                  </a:cubicBezTo>
                  <a:cubicBezTo>
                    <a:pt x="726" y="1331"/>
                    <a:pt x="726" y="683"/>
                    <a:pt x="609" y="35"/>
                  </a:cubicBezTo>
                  <a:cubicBezTo>
                    <a:pt x="609" y="26"/>
                    <a:pt x="599" y="21"/>
                    <a:pt x="589" y="21"/>
                  </a:cubicBezTo>
                  <a:cubicBezTo>
                    <a:pt x="579" y="21"/>
                    <a:pt x="569" y="26"/>
                    <a:pt x="569" y="35"/>
                  </a:cubicBezTo>
                  <a:cubicBezTo>
                    <a:pt x="569" y="958"/>
                    <a:pt x="550" y="1821"/>
                    <a:pt x="373" y="2744"/>
                  </a:cubicBezTo>
                  <a:cubicBezTo>
                    <a:pt x="295" y="3156"/>
                    <a:pt x="0" y="3824"/>
                    <a:pt x="589" y="3863"/>
                  </a:cubicBezTo>
                  <a:cubicBezTo>
                    <a:pt x="610" y="3866"/>
                    <a:pt x="630" y="3867"/>
                    <a:pt x="650" y="3867"/>
                  </a:cubicBezTo>
                  <a:cubicBezTo>
                    <a:pt x="1205" y="3867"/>
                    <a:pt x="1573" y="2851"/>
                    <a:pt x="1649" y="2567"/>
                  </a:cubicBezTo>
                  <a:cubicBezTo>
                    <a:pt x="1826" y="1743"/>
                    <a:pt x="1826" y="860"/>
                    <a:pt x="1747" y="16"/>
                  </a:cubicBezTo>
                  <a:cubicBezTo>
                    <a:pt x="1747" y="6"/>
                    <a:pt x="1737" y="1"/>
                    <a:pt x="1727" y="1"/>
                  </a:cubicBezTo>
                  <a:close/>
                </a:path>
              </a:pathLst>
            </a:custGeom>
            <a:solidFill>
              <a:srgbClr val="343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3"/>
            <p:cNvSpPr/>
            <p:nvPr/>
          </p:nvSpPr>
          <p:spPr>
            <a:xfrm>
              <a:off x="4595604" y="2378958"/>
              <a:ext cx="8227" cy="14662"/>
            </a:xfrm>
            <a:custGeom>
              <a:avLst/>
              <a:gdLst/>
              <a:ahLst/>
              <a:cxnLst/>
              <a:rect l="l" t="t" r="r" b="b"/>
              <a:pathLst>
                <a:path w="372" h="663" extrusionOk="0">
                  <a:moveTo>
                    <a:pt x="292" y="1"/>
                  </a:moveTo>
                  <a:cubicBezTo>
                    <a:pt x="266" y="1"/>
                    <a:pt x="237" y="11"/>
                    <a:pt x="216" y="40"/>
                  </a:cubicBezTo>
                  <a:cubicBezTo>
                    <a:pt x="177" y="157"/>
                    <a:pt x="118" y="255"/>
                    <a:pt x="79" y="373"/>
                  </a:cubicBezTo>
                  <a:cubicBezTo>
                    <a:pt x="40" y="471"/>
                    <a:pt x="0" y="570"/>
                    <a:pt x="0" y="648"/>
                  </a:cubicBezTo>
                  <a:cubicBezTo>
                    <a:pt x="0" y="658"/>
                    <a:pt x="5" y="663"/>
                    <a:pt x="13" y="663"/>
                  </a:cubicBezTo>
                  <a:cubicBezTo>
                    <a:pt x="20" y="663"/>
                    <a:pt x="30" y="658"/>
                    <a:pt x="40" y="648"/>
                  </a:cubicBezTo>
                  <a:cubicBezTo>
                    <a:pt x="118" y="570"/>
                    <a:pt x="177" y="471"/>
                    <a:pt x="197" y="373"/>
                  </a:cubicBezTo>
                  <a:cubicBezTo>
                    <a:pt x="236" y="275"/>
                    <a:pt x="295" y="157"/>
                    <a:pt x="334" y="59"/>
                  </a:cubicBezTo>
                  <a:cubicBezTo>
                    <a:pt x="372" y="34"/>
                    <a:pt x="337" y="1"/>
                    <a:pt x="292" y="1"/>
                  </a:cubicBezTo>
                  <a:close/>
                </a:path>
              </a:pathLst>
            </a:custGeom>
            <a:solidFill>
              <a:srgbClr val="343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3"/>
            <p:cNvSpPr/>
            <p:nvPr/>
          </p:nvSpPr>
          <p:spPr>
            <a:xfrm>
              <a:off x="4470681" y="2293686"/>
              <a:ext cx="57676" cy="60750"/>
            </a:xfrm>
            <a:custGeom>
              <a:avLst/>
              <a:gdLst/>
              <a:ahLst/>
              <a:cxnLst/>
              <a:rect l="l" t="t" r="r" b="b"/>
              <a:pathLst>
                <a:path w="2608" h="2747" extrusionOk="0">
                  <a:moveTo>
                    <a:pt x="2558" y="0"/>
                  </a:moveTo>
                  <a:cubicBezTo>
                    <a:pt x="2553" y="0"/>
                    <a:pt x="2548" y="3"/>
                    <a:pt x="2548" y="9"/>
                  </a:cubicBezTo>
                  <a:cubicBezTo>
                    <a:pt x="2450" y="382"/>
                    <a:pt x="2411" y="755"/>
                    <a:pt x="2313" y="1128"/>
                  </a:cubicBezTo>
                  <a:cubicBezTo>
                    <a:pt x="2215" y="1442"/>
                    <a:pt x="2097" y="1736"/>
                    <a:pt x="1861" y="2011"/>
                  </a:cubicBezTo>
                  <a:cubicBezTo>
                    <a:pt x="1410" y="2561"/>
                    <a:pt x="684" y="2639"/>
                    <a:pt x="36" y="2737"/>
                  </a:cubicBezTo>
                  <a:cubicBezTo>
                    <a:pt x="723" y="2737"/>
                    <a:pt x="1469" y="2659"/>
                    <a:pt x="1959" y="2109"/>
                  </a:cubicBezTo>
                  <a:cubicBezTo>
                    <a:pt x="2195" y="1854"/>
                    <a:pt x="2332" y="1540"/>
                    <a:pt x="2430" y="1226"/>
                  </a:cubicBezTo>
                  <a:cubicBezTo>
                    <a:pt x="2548" y="853"/>
                    <a:pt x="2607" y="402"/>
                    <a:pt x="2587" y="9"/>
                  </a:cubicBezTo>
                  <a:cubicBezTo>
                    <a:pt x="2587" y="9"/>
                    <a:pt x="2570" y="0"/>
                    <a:pt x="2558" y="0"/>
                  </a:cubicBezTo>
                  <a:close/>
                  <a:moveTo>
                    <a:pt x="36" y="2737"/>
                  </a:moveTo>
                  <a:cubicBezTo>
                    <a:pt x="10" y="2737"/>
                    <a:pt x="1" y="2746"/>
                    <a:pt x="10" y="2746"/>
                  </a:cubicBezTo>
                  <a:cubicBezTo>
                    <a:pt x="14" y="2746"/>
                    <a:pt x="23" y="2744"/>
                    <a:pt x="36" y="2737"/>
                  </a:cubicBezTo>
                  <a:close/>
                </a:path>
              </a:pathLst>
            </a:custGeom>
            <a:solidFill>
              <a:srgbClr val="343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3"/>
            <p:cNvSpPr/>
            <p:nvPr/>
          </p:nvSpPr>
          <p:spPr>
            <a:xfrm>
              <a:off x="4425877" y="2803639"/>
              <a:ext cx="140231" cy="4622"/>
            </a:xfrm>
            <a:custGeom>
              <a:avLst/>
              <a:gdLst/>
              <a:ahLst/>
              <a:cxnLst/>
              <a:rect l="l" t="t" r="r" b="b"/>
              <a:pathLst>
                <a:path w="6341" h="209" extrusionOk="0">
                  <a:moveTo>
                    <a:pt x="2009" y="1"/>
                  </a:moveTo>
                  <a:cubicBezTo>
                    <a:pt x="1349" y="1"/>
                    <a:pt x="692" y="14"/>
                    <a:pt x="20" y="51"/>
                  </a:cubicBezTo>
                  <a:cubicBezTo>
                    <a:pt x="1" y="51"/>
                    <a:pt x="1" y="91"/>
                    <a:pt x="20" y="91"/>
                  </a:cubicBezTo>
                  <a:cubicBezTo>
                    <a:pt x="1080" y="169"/>
                    <a:pt x="2101" y="209"/>
                    <a:pt x="3161" y="209"/>
                  </a:cubicBezTo>
                  <a:lnTo>
                    <a:pt x="4731" y="209"/>
                  </a:lnTo>
                  <a:cubicBezTo>
                    <a:pt x="5261" y="209"/>
                    <a:pt x="5791" y="189"/>
                    <a:pt x="6321" y="169"/>
                  </a:cubicBezTo>
                  <a:cubicBezTo>
                    <a:pt x="6341" y="169"/>
                    <a:pt x="6341" y="150"/>
                    <a:pt x="6321" y="150"/>
                  </a:cubicBezTo>
                  <a:cubicBezTo>
                    <a:pt x="5791" y="91"/>
                    <a:pt x="5261" y="71"/>
                    <a:pt x="4731" y="51"/>
                  </a:cubicBezTo>
                  <a:cubicBezTo>
                    <a:pt x="4182" y="51"/>
                    <a:pt x="3671" y="12"/>
                    <a:pt x="3161" y="12"/>
                  </a:cubicBezTo>
                  <a:cubicBezTo>
                    <a:pt x="2773" y="5"/>
                    <a:pt x="2390" y="1"/>
                    <a:pt x="2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3"/>
            <p:cNvSpPr/>
            <p:nvPr/>
          </p:nvSpPr>
          <p:spPr>
            <a:xfrm>
              <a:off x="4438040" y="2286056"/>
              <a:ext cx="29966" cy="504421"/>
            </a:xfrm>
            <a:custGeom>
              <a:avLst/>
              <a:gdLst/>
              <a:ahLst/>
              <a:cxnLst/>
              <a:rect l="l" t="t" r="r" b="b"/>
              <a:pathLst>
                <a:path w="1355" h="22809" extrusionOk="0">
                  <a:moveTo>
                    <a:pt x="1355" y="1"/>
                  </a:moveTo>
                  <a:cubicBezTo>
                    <a:pt x="1298" y="165"/>
                    <a:pt x="1249" y="331"/>
                    <a:pt x="1205" y="500"/>
                  </a:cubicBezTo>
                  <a:lnTo>
                    <a:pt x="1205" y="500"/>
                  </a:lnTo>
                  <a:cubicBezTo>
                    <a:pt x="1255" y="331"/>
                    <a:pt x="1305" y="165"/>
                    <a:pt x="1355" y="1"/>
                  </a:cubicBezTo>
                  <a:close/>
                  <a:moveTo>
                    <a:pt x="1205" y="500"/>
                  </a:moveTo>
                  <a:lnTo>
                    <a:pt x="1205" y="500"/>
                  </a:lnTo>
                  <a:cubicBezTo>
                    <a:pt x="1118" y="796"/>
                    <a:pt x="1030" y="1101"/>
                    <a:pt x="943" y="1414"/>
                  </a:cubicBezTo>
                  <a:cubicBezTo>
                    <a:pt x="825" y="1905"/>
                    <a:pt x="727" y="2376"/>
                    <a:pt x="668" y="2867"/>
                  </a:cubicBezTo>
                  <a:cubicBezTo>
                    <a:pt x="629" y="3357"/>
                    <a:pt x="570" y="3848"/>
                    <a:pt x="589" y="4339"/>
                  </a:cubicBezTo>
                  <a:cubicBezTo>
                    <a:pt x="609" y="4828"/>
                    <a:pt x="667" y="5318"/>
                    <a:pt x="824" y="5788"/>
                  </a:cubicBezTo>
                  <a:lnTo>
                    <a:pt x="824" y="5788"/>
                  </a:lnTo>
                  <a:lnTo>
                    <a:pt x="687" y="10031"/>
                  </a:lnTo>
                  <a:lnTo>
                    <a:pt x="589" y="14290"/>
                  </a:lnTo>
                  <a:cubicBezTo>
                    <a:pt x="589" y="15016"/>
                    <a:pt x="530" y="15723"/>
                    <a:pt x="472" y="16430"/>
                  </a:cubicBezTo>
                  <a:lnTo>
                    <a:pt x="295" y="18569"/>
                  </a:lnTo>
                  <a:cubicBezTo>
                    <a:pt x="197" y="19963"/>
                    <a:pt x="99" y="21396"/>
                    <a:pt x="0" y="22809"/>
                  </a:cubicBezTo>
                  <a:cubicBezTo>
                    <a:pt x="157" y="21396"/>
                    <a:pt x="295" y="19982"/>
                    <a:pt x="432" y="18569"/>
                  </a:cubicBezTo>
                  <a:lnTo>
                    <a:pt x="629" y="16430"/>
                  </a:lnTo>
                  <a:cubicBezTo>
                    <a:pt x="687" y="15723"/>
                    <a:pt x="766" y="14997"/>
                    <a:pt x="766" y="14290"/>
                  </a:cubicBezTo>
                  <a:lnTo>
                    <a:pt x="884" y="10031"/>
                  </a:lnTo>
                  <a:lnTo>
                    <a:pt x="982" y="5752"/>
                  </a:lnTo>
                  <a:lnTo>
                    <a:pt x="982" y="5732"/>
                  </a:lnTo>
                  <a:cubicBezTo>
                    <a:pt x="844" y="5261"/>
                    <a:pt x="766" y="4810"/>
                    <a:pt x="746" y="4319"/>
                  </a:cubicBezTo>
                  <a:cubicBezTo>
                    <a:pt x="727" y="3828"/>
                    <a:pt x="746" y="3357"/>
                    <a:pt x="786" y="2867"/>
                  </a:cubicBezTo>
                  <a:cubicBezTo>
                    <a:pt x="844" y="2376"/>
                    <a:pt x="923" y="1885"/>
                    <a:pt x="1021" y="1414"/>
                  </a:cubicBezTo>
                  <a:cubicBezTo>
                    <a:pt x="1071" y="1101"/>
                    <a:pt x="1129" y="796"/>
                    <a:pt x="1205" y="5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3"/>
            <p:cNvSpPr/>
            <p:nvPr/>
          </p:nvSpPr>
          <p:spPr>
            <a:xfrm>
              <a:off x="4577758" y="1994901"/>
              <a:ext cx="341389" cy="164447"/>
            </a:xfrm>
            <a:custGeom>
              <a:avLst/>
              <a:gdLst/>
              <a:ahLst/>
              <a:cxnLst/>
              <a:rect l="l" t="t" r="r" b="b"/>
              <a:pathLst>
                <a:path w="15437" h="7436" extrusionOk="0">
                  <a:moveTo>
                    <a:pt x="12016" y="0"/>
                  </a:moveTo>
                  <a:cubicBezTo>
                    <a:pt x="11986" y="0"/>
                    <a:pt x="11959" y="6"/>
                    <a:pt x="11937" y="16"/>
                  </a:cubicBezTo>
                  <a:cubicBezTo>
                    <a:pt x="11387" y="271"/>
                    <a:pt x="8502" y="3117"/>
                    <a:pt x="8070" y="3176"/>
                  </a:cubicBezTo>
                  <a:cubicBezTo>
                    <a:pt x="8063" y="3177"/>
                    <a:pt x="8055" y="3177"/>
                    <a:pt x="8046" y="3177"/>
                  </a:cubicBezTo>
                  <a:cubicBezTo>
                    <a:pt x="7500" y="3177"/>
                    <a:pt x="3835" y="1992"/>
                    <a:pt x="1671" y="1586"/>
                  </a:cubicBezTo>
                  <a:cubicBezTo>
                    <a:pt x="1522" y="1558"/>
                    <a:pt x="1385" y="1545"/>
                    <a:pt x="1259" y="1545"/>
                  </a:cubicBezTo>
                  <a:cubicBezTo>
                    <a:pt x="258" y="1545"/>
                    <a:pt x="1" y="2376"/>
                    <a:pt x="611" y="2882"/>
                  </a:cubicBezTo>
                  <a:cubicBezTo>
                    <a:pt x="1802" y="3897"/>
                    <a:pt x="6429" y="7436"/>
                    <a:pt x="8642" y="7436"/>
                  </a:cubicBezTo>
                  <a:cubicBezTo>
                    <a:pt x="8654" y="7436"/>
                    <a:pt x="8666" y="7436"/>
                    <a:pt x="8678" y="7435"/>
                  </a:cubicBezTo>
                  <a:cubicBezTo>
                    <a:pt x="10150" y="7435"/>
                    <a:pt x="14272" y="4197"/>
                    <a:pt x="15116" y="3157"/>
                  </a:cubicBezTo>
                  <a:cubicBezTo>
                    <a:pt x="15436" y="2742"/>
                    <a:pt x="12724" y="0"/>
                    <a:pt x="12016" y="0"/>
                  </a:cubicBezTo>
                  <a:close/>
                </a:path>
              </a:pathLst>
            </a:custGeom>
            <a:solidFill>
              <a:srgbClr val="FFC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3"/>
            <p:cNvSpPr/>
            <p:nvPr/>
          </p:nvSpPr>
          <p:spPr>
            <a:xfrm>
              <a:off x="4814359" y="1917501"/>
              <a:ext cx="176699" cy="171524"/>
            </a:xfrm>
            <a:custGeom>
              <a:avLst/>
              <a:gdLst/>
              <a:ahLst/>
              <a:cxnLst/>
              <a:rect l="l" t="t" r="r" b="b"/>
              <a:pathLst>
                <a:path w="7990" h="7756" extrusionOk="0">
                  <a:moveTo>
                    <a:pt x="4501" y="1"/>
                  </a:moveTo>
                  <a:cubicBezTo>
                    <a:pt x="3956" y="1"/>
                    <a:pt x="3721" y="1389"/>
                    <a:pt x="3279" y="1985"/>
                  </a:cubicBezTo>
                  <a:cubicBezTo>
                    <a:pt x="3259" y="2005"/>
                    <a:pt x="3004" y="2240"/>
                    <a:pt x="2670" y="2495"/>
                  </a:cubicBezTo>
                  <a:cubicBezTo>
                    <a:pt x="2901" y="1689"/>
                    <a:pt x="2868" y="826"/>
                    <a:pt x="2481" y="826"/>
                  </a:cubicBezTo>
                  <a:cubicBezTo>
                    <a:pt x="2472" y="826"/>
                    <a:pt x="2463" y="826"/>
                    <a:pt x="2454" y="827"/>
                  </a:cubicBezTo>
                  <a:cubicBezTo>
                    <a:pt x="1924" y="905"/>
                    <a:pt x="1296" y="2476"/>
                    <a:pt x="982" y="2986"/>
                  </a:cubicBezTo>
                  <a:cubicBezTo>
                    <a:pt x="649" y="3516"/>
                    <a:pt x="1" y="4556"/>
                    <a:pt x="1" y="4556"/>
                  </a:cubicBezTo>
                  <a:lnTo>
                    <a:pt x="3338" y="7756"/>
                  </a:lnTo>
                  <a:cubicBezTo>
                    <a:pt x="4142" y="7245"/>
                    <a:pt x="6439" y="4831"/>
                    <a:pt x="6792" y="4262"/>
                  </a:cubicBezTo>
                  <a:cubicBezTo>
                    <a:pt x="7106" y="3673"/>
                    <a:pt x="7990" y="1946"/>
                    <a:pt x="7577" y="1651"/>
                  </a:cubicBezTo>
                  <a:cubicBezTo>
                    <a:pt x="7473" y="1567"/>
                    <a:pt x="7376" y="1535"/>
                    <a:pt x="7289" y="1535"/>
                  </a:cubicBezTo>
                  <a:cubicBezTo>
                    <a:pt x="7035" y="1535"/>
                    <a:pt x="6871" y="1808"/>
                    <a:pt x="6871" y="1808"/>
                  </a:cubicBezTo>
                  <a:cubicBezTo>
                    <a:pt x="6871" y="1808"/>
                    <a:pt x="7165" y="964"/>
                    <a:pt x="6674" y="768"/>
                  </a:cubicBezTo>
                  <a:cubicBezTo>
                    <a:pt x="6629" y="747"/>
                    <a:pt x="6582" y="738"/>
                    <a:pt x="6535" y="738"/>
                  </a:cubicBezTo>
                  <a:cubicBezTo>
                    <a:pt x="6183" y="738"/>
                    <a:pt x="5830" y="1259"/>
                    <a:pt x="5830" y="1259"/>
                  </a:cubicBezTo>
                  <a:cubicBezTo>
                    <a:pt x="5830" y="1259"/>
                    <a:pt x="6105" y="297"/>
                    <a:pt x="5615" y="140"/>
                  </a:cubicBezTo>
                  <a:cubicBezTo>
                    <a:pt x="5584" y="132"/>
                    <a:pt x="5554" y="129"/>
                    <a:pt x="5525" y="129"/>
                  </a:cubicBezTo>
                  <a:cubicBezTo>
                    <a:pt x="5106" y="129"/>
                    <a:pt x="4849" y="866"/>
                    <a:pt x="4849" y="866"/>
                  </a:cubicBezTo>
                  <a:cubicBezTo>
                    <a:pt x="4849" y="866"/>
                    <a:pt x="5006" y="22"/>
                    <a:pt x="4535" y="3"/>
                  </a:cubicBezTo>
                  <a:cubicBezTo>
                    <a:pt x="4524" y="1"/>
                    <a:pt x="4512" y="1"/>
                    <a:pt x="4501" y="1"/>
                  </a:cubicBez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3"/>
            <p:cNvSpPr/>
            <p:nvPr/>
          </p:nvSpPr>
          <p:spPr>
            <a:xfrm>
              <a:off x="4895231" y="1934419"/>
              <a:ext cx="27666" cy="51661"/>
            </a:xfrm>
            <a:custGeom>
              <a:avLst/>
              <a:gdLst/>
              <a:ahLst/>
              <a:cxnLst/>
              <a:rect l="l" t="t" r="r" b="b"/>
              <a:pathLst>
                <a:path w="1251" h="2336" extrusionOk="0">
                  <a:moveTo>
                    <a:pt x="1194" y="0"/>
                  </a:moveTo>
                  <a:cubicBezTo>
                    <a:pt x="1181" y="0"/>
                    <a:pt x="1172" y="15"/>
                    <a:pt x="1172" y="42"/>
                  </a:cubicBezTo>
                  <a:cubicBezTo>
                    <a:pt x="878" y="1102"/>
                    <a:pt x="721" y="1514"/>
                    <a:pt x="14" y="2300"/>
                  </a:cubicBezTo>
                  <a:cubicBezTo>
                    <a:pt x="1" y="2313"/>
                    <a:pt x="6" y="2336"/>
                    <a:pt x="17" y="2336"/>
                  </a:cubicBezTo>
                  <a:cubicBezTo>
                    <a:pt x="22" y="2336"/>
                    <a:pt x="28" y="2331"/>
                    <a:pt x="34" y="2319"/>
                  </a:cubicBezTo>
                  <a:cubicBezTo>
                    <a:pt x="800" y="1632"/>
                    <a:pt x="1015" y="1142"/>
                    <a:pt x="1251" y="62"/>
                  </a:cubicBezTo>
                  <a:cubicBezTo>
                    <a:pt x="1230" y="20"/>
                    <a:pt x="1209" y="0"/>
                    <a:pt x="1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3"/>
            <p:cNvSpPr/>
            <p:nvPr/>
          </p:nvSpPr>
          <p:spPr>
            <a:xfrm>
              <a:off x="4915068" y="1944282"/>
              <a:ext cx="29148" cy="54027"/>
            </a:xfrm>
            <a:custGeom>
              <a:avLst/>
              <a:gdLst/>
              <a:ahLst/>
              <a:cxnLst/>
              <a:rect l="l" t="t" r="r" b="b"/>
              <a:pathLst>
                <a:path w="1318" h="2443" extrusionOk="0">
                  <a:moveTo>
                    <a:pt x="1306" y="1"/>
                  </a:moveTo>
                  <a:cubicBezTo>
                    <a:pt x="1298" y="1"/>
                    <a:pt x="1285" y="11"/>
                    <a:pt x="1276" y="28"/>
                  </a:cubicBezTo>
                  <a:cubicBezTo>
                    <a:pt x="982" y="1108"/>
                    <a:pt x="688" y="1559"/>
                    <a:pt x="1" y="2423"/>
                  </a:cubicBezTo>
                  <a:cubicBezTo>
                    <a:pt x="1" y="2442"/>
                    <a:pt x="1" y="2442"/>
                    <a:pt x="20" y="2442"/>
                  </a:cubicBezTo>
                  <a:cubicBezTo>
                    <a:pt x="766" y="1657"/>
                    <a:pt x="1159" y="1167"/>
                    <a:pt x="1296" y="48"/>
                  </a:cubicBezTo>
                  <a:cubicBezTo>
                    <a:pt x="1318" y="15"/>
                    <a:pt x="1316" y="1"/>
                    <a:pt x="1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3"/>
            <p:cNvSpPr/>
            <p:nvPr/>
          </p:nvSpPr>
          <p:spPr>
            <a:xfrm>
              <a:off x="4933865" y="1957484"/>
              <a:ext cx="32664" cy="52280"/>
            </a:xfrm>
            <a:custGeom>
              <a:avLst/>
              <a:gdLst/>
              <a:ahLst/>
              <a:cxnLst/>
              <a:rect l="l" t="t" r="r" b="b"/>
              <a:pathLst>
                <a:path w="1477" h="2364" extrusionOk="0">
                  <a:moveTo>
                    <a:pt x="1469" y="0"/>
                  </a:moveTo>
                  <a:cubicBezTo>
                    <a:pt x="1462" y="0"/>
                    <a:pt x="1447" y="20"/>
                    <a:pt x="1428" y="59"/>
                  </a:cubicBezTo>
                  <a:cubicBezTo>
                    <a:pt x="1074" y="1060"/>
                    <a:pt x="799" y="1590"/>
                    <a:pt x="14" y="2336"/>
                  </a:cubicBezTo>
                  <a:cubicBezTo>
                    <a:pt x="0" y="2350"/>
                    <a:pt x="6" y="2364"/>
                    <a:pt x="18" y="2364"/>
                  </a:cubicBezTo>
                  <a:cubicBezTo>
                    <a:pt x="22" y="2364"/>
                    <a:pt x="28" y="2361"/>
                    <a:pt x="34" y="2356"/>
                  </a:cubicBezTo>
                  <a:cubicBezTo>
                    <a:pt x="898" y="1669"/>
                    <a:pt x="1270" y="1001"/>
                    <a:pt x="1467" y="59"/>
                  </a:cubicBezTo>
                  <a:cubicBezTo>
                    <a:pt x="1477" y="20"/>
                    <a:pt x="1477" y="0"/>
                    <a:pt x="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3"/>
            <p:cNvSpPr/>
            <p:nvPr/>
          </p:nvSpPr>
          <p:spPr>
            <a:xfrm>
              <a:off x="4864315" y="1988576"/>
              <a:ext cx="24725" cy="45977"/>
            </a:xfrm>
            <a:custGeom>
              <a:avLst/>
              <a:gdLst/>
              <a:ahLst/>
              <a:cxnLst/>
              <a:rect l="l" t="t" r="r" b="b"/>
              <a:pathLst>
                <a:path w="1118" h="2079" extrusionOk="0">
                  <a:moveTo>
                    <a:pt x="77" y="1"/>
                  </a:moveTo>
                  <a:cubicBezTo>
                    <a:pt x="23" y="1"/>
                    <a:pt x="1" y="41"/>
                    <a:pt x="97" y="125"/>
                  </a:cubicBezTo>
                  <a:cubicBezTo>
                    <a:pt x="588" y="616"/>
                    <a:pt x="1000" y="1401"/>
                    <a:pt x="843" y="2049"/>
                  </a:cubicBezTo>
                  <a:cubicBezTo>
                    <a:pt x="843" y="2069"/>
                    <a:pt x="853" y="2078"/>
                    <a:pt x="863" y="2078"/>
                  </a:cubicBezTo>
                  <a:cubicBezTo>
                    <a:pt x="873" y="2078"/>
                    <a:pt x="882" y="2069"/>
                    <a:pt x="882" y="2049"/>
                  </a:cubicBezTo>
                  <a:cubicBezTo>
                    <a:pt x="1118" y="1382"/>
                    <a:pt x="647" y="439"/>
                    <a:pt x="195" y="47"/>
                  </a:cubicBezTo>
                  <a:cubicBezTo>
                    <a:pt x="158" y="17"/>
                    <a:pt x="111" y="1"/>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3"/>
            <p:cNvSpPr/>
            <p:nvPr/>
          </p:nvSpPr>
          <p:spPr>
            <a:xfrm>
              <a:off x="4561858" y="2018254"/>
              <a:ext cx="330663" cy="145273"/>
            </a:xfrm>
            <a:custGeom>
              <a:avLst/>
              <a:gdLst/>
              <a:ahLst/>
              <a:cxnLst/>
              <a:rect l="l" t="t" r="r" b="b"/>
              <a:pathLst>
                <a:path w="14952" h="6569" extrusionOk="0">
                  <a:moveTo>
                    <a:pt x="11372" y="0"/>
                  </a:moveTo>
                  <a:cubicBezTo>
                    <a:pt x="11320" y="0"/>
                    <a:pt x="11002" y="17"/>
                    <a:pt x="10536" y="393"/>
                  </a:cubicBezTo>
                  <a:cubicBezTo>
                    <a:pt x="10006" y="785"/>
                    <a:pt x="8985" y="1943"/>
                    <a:pt x="8808" y="2002"/>
                  </a:cubicBezTo>
                  <a:cubicBezTo>
                    <a:pt x="8806" y="2003"/>
                    <a:pt x="8803" y="2003"/>
                    <a:pt x="8798" y="2003"/>
                  </a:cubicBezTo>
                  <a:cubicBezTo>
                    <a:pt x="8481" y="2003"/>
                    <a:pt x="2992" y="608"/>
                    <a:pt x="2508" y="530"/>
                  </a:cubicBezTo>
                  <a:cubicBezTo>
                    <a:pt x="2410" y="503"/>
                    <a:pt x="2237" y="483"/>
                    <a:pt x="2038" y="483"/>
                  </a:cubicBezTo>
                  <a:cubicBezTo>
                    <a:pt x="1233" y="483"/>
                    <a:pt x="0" y="802"/>
                    <a:pt x="1605" y="2218"/>
                  </a:cubicBezTo>
                  <a:cubicBezTo>
                    <a:pt x="3587" y="3985"/>
                    <a:pt x="7827" y="6379"/>
                    <a:pt x="9181" y="6556"/>
                  </a:cubicBezTo>
                  <a:cubicBezTo>
                    <a:pt x="9246" y="6564"/>
                    <a:pt x="9313" y="6568"/>
                    <a:pt x="9384" y="6568"/>
                  </a:cubicBezTo>
                  <a:cubicBezTo>
                    <a:pt x="10828" y="6568"/>
                    <a:pt x="13552" y="4924"/>
                    <a:pt x="14226" y="4456"/>
                  </a:cubicBezTo>
                  <a:cubicBezTo>
                    <a:pt x="14952" y="3965"/>
                    <a:pt x="14716" y="3200"/>
                    <a:pt x="14716" y="3200"/>
                  </a:cubicBezTo>
                  <a:lnTo>
                    <a:pt x="11380" y="0"/>
                  </a:lnTo>
                  <a:cubicBezTo>
                    <a:pt x="11380" y="0"/>
                    <a:pt x="11377" y="0"/>
                    <a:pt x="11372"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3"/>
            <p:cNvSpPr/>
            <p:nvPr/>
          </p:nvSpPr>
          <p:spPr>
            <a:xfrm>
              <a:off x="4607325" y="2028227"/>
              <a:ext cx="3052" cy="48653"/>
            </a:xfrm>
            <a:custGeom>
              <a:avLst/>
              <a:gdLst/>
              <a:ahLst/>
              <a:cxnLst/>
              <a:rect l="l" t="t" r="r" b="b"/>
              <a:pathLst>
                <a:path w="138" h="2200" extrusionOk="0">
                  <a:moveTo>
                    <a:pt x="0" y="1"/>
                  </a:moveTo>
                  <a:lnTo>
                    <a:pt x="0" y="2101"/>
                  </a:lnTo>
                  <a:cubicBezTo>
                    <a:pt x="59" y="2140"/>
                    <a:pt x="79" y="2179"/>
                    <a:pt x="138" y="2199"/>
                  </a:cubicBezTo>
                  <a:lnTo>
                    <a:pt x="138" y="1"/>
                  </a:lnTo>
                  <a:close/>
                </a:path>
              </a:pathLst>
            </a:custGeom>
            <a:solidFill>
              <a:srgbClr val="C65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3"/>
            <p:cNvSpPr/>
            <p:nvPr/>
          </p:nvSpPr>
          <p:spPr>
            <a:xfrm>
              <a:off x="4590828" y="2059474"/>
              <a:ext cx="215334" cy="103587"/>
            </a:xfrm>
            <a:custGeom>
              <a:avLst/>
              <a:gdLst/>
              <a:ahLst/>
              <a:cxnLst/>
              <a:rect l="l" t="t" r="r" b="b"/>
              <a:pathLst>
                <a:path w="9737" h="4684" extrusionOk="0">
                  <a:moveTo>
                    <a:pt x="1" y="1"/>
                  </a:moveTo>
                  <a:lnTo>
                    <a:pt x="315" y="315"/>
                  </a:lnTo>
                  <a:cubicBezTo>
                    <a:pt x="2297" y="2101"/>
                    <a:pt x="6537" y="4496"/>
                    <a:pt x="7891" y="4672"/>
                  </a:cubicBezTo>
                  <a:cubicBezTo>
                    <a:pt x="7952" y="4680"/>
                    <a:pt x="8017" y="4684"/>
                    <a:pt x="8084" y="4684"/>
                  </a:cubicBezTo>
                  <a:cubicBezTo>
                    <a:pt x="8536" y="4684"/>
                    <a:pt x="9121" y="4519"/>
                    <a:pt x="9736" y="4280"/>
                  </a:cubicBezTo>
                  <a:lnTo>
                    <a:pt x="1"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3"/>
            <p:cNvSpPr/>
            <p:nvPr/>
          </p:nvSpPr>
          <p:spPr>
            <a:xfrm>
              <a:off x="4797884" y="2036918"/>
              <a:ext cx="70768" cy="73378"/>
            </a:xfrm>
            <a:custGeom>
              <a:avLst/>
              <a:gdLst/>
              <a:ahLst/>
              <a:cxnLst/>
              <a:rect l="l" t="t" r="r" b="b"/>
              <a:pathLst>
                <a:path w="3200" h="3318" extrusionOk="0">
                  <a:moveTo>
                    <a:pt x="20" y="0"/>
                  </a:moveTo>
                  <a:cubicBezTo>
                    <a:pt x="0" y="0"/>
                    <a:pt x="0" y="0"/>
                    <a:pt x="0" y="20"/>
                  </a:cubicBezTo>
                  <a:cubicBezTo>
                    <a:pt x="491" y="609"/>
                    <a:pt x="1040" y="1158"/>
                    <a:pt x="1570" y="1688"/>
                  </a:cubicBezTo>
                  <a:cubicBezTo>
                    <a:pt x="1825" y="1963"/>
                    <a:pt x="2081" y="2238"/>
                    <a:pt x="2355" y="2493"/>
                  </a:cubicBezTo>
                  <a:cubicBezTo>
                    <a:pt x="2630" y="2768"/>
                    <a:pt x="2905" y="3062"/>
                    <a:pt x="3199" y="3317"/>
                  </a:cubicBezTo>
                  <a:cubicBezTo>
                    <a:pt x="3003" y="2984"/>
                    <a:pt x="2728" y="2709"/>
                    <a:pt x="2473" y="2434"/>
                  </a:cubicBezTo>
                  <a:cubicBezTo>
                    <a:pt x="2238" y="2159"/>
                    <a:pt x="1963" y="1865"/>
                    <a:pt x="1688" y="1590"/>
                  </a:cubicBezTo>
                  <a:cubicBezTo>
                    <a:pt x="1158" y="1060"/>
                    <a:pt x="609" y="491"/>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3"/>
            <p:cNvSpPr/>
            <p:nvPr/>
          </p:nvSpPr>
          <p:spPr>
            <a:xfrm>
              <a:off x="4408097" y="2025463"/>
              <a:ext cx="303440" cy="401719"/>
            </a:xfrm>
            <a:custGeom>
              <a:avLst/>
              <a:gdLst/>
              <a:ahLst/>
              <a:cxnLst/>
              <a:rect l="l" t="t" r="r" b="b"/>
              <a:pathLst>
                <a:path w="13721" h="18165" extrusionOk="0">
                  <a:moveTo>
                    <a:pt x="8613" y="0"/>
                  </a:moveTo>
                  <a:cubicBezTo>
                    <a:pt x="8174" y="0"/>
                    <a:pt x="7693" y="144"/>
                    <a:pt x="7223" y="499"/>
                  </a:cubicBezTo>
                  <a:cubicBezTo>
                    <a:pt x="3710" y="3109"/>
                    <a:pt x="0" y="15769"/>
                    <a:pt x="137" y="18164"/>
                  </a:cubicBezTo>
                  <a:cubicBezTo>
                    <a:pt x="137" y="18164"/>
                    <a:pt x="5476" y="18007"/>
                    <a:pt x="9343" y="17889"/>
                  </a:cubicBezTo>
                  <a:lnTo>
                    <a:pt x="9834" y="15926"/>
                  </a:lnTo>
                  <a:lnTo>
                    <a:pt x="10835" y="17791"/>
                  </a:lnTo>
                  <a:cubicBezTo>
                    <a:pt x="12523" y="17732"/>
                    <a:pt x="13720" y="17693"/>
                    <a:pt x="13720" y="17693"/>
                  </a:cubicBezTo>
                  <a:cubicBezTo>
                    <a:pt x="13720" y="17673"/>
                    <a:pt x="12287" y="11981"/>
                    <a:pt x="12209" y="11549"/>
                  </a:cubicBezTo>
                  <a:cubicBezTo>
                    <a:pt x="11365" y="7270"/>
                    <a:pt x="10835" y="2226"/>
                    <a:pt x="10226" y="931"/>
                  </a:cubicBezTo>
                  <a:cubicBezTo>
                    <a:pt x="9991" y="422"/>
                    <a:pt x="9364" y="0"/>
                    <a:pt x="8613" y="0"/>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3"/>
            <p:cNvSpPr/>
            <p:nvPr/>
          </p:nvSpPr>
          <p:spPr>
            <a:xfrm>
              <a:off x="4619908" y="2065556"/>
              <a:ext cx="6524" cy="312131"/>
            </a:xfrm>
            <a:custGeom>
              <a:avLst/>
              <a:gdLst/>
              <a:ahLst/>
              <a:cxnLst/>
              <a:rect l="l" t="t" r="r" b="b"/>
              <a:pathLst>
                <a:path w="295" h="14114" extrusionOk="0">
                  <a:moveTo>
                    <a:pt x="79" y="1"/>
                  </a:moveTo>
                  <a:cubicBezTo>
                    <a:pt x="59" y="590"/>
                    <a:pt x="59" y="1178"/>
                    <a:pt x="20" y="1767"/>
                  </a:cubicBezTo>
                  <a:lnTo>
                    <a:pt x="1" y="3534"/>
                  </a:lnTo>
                  <a:cubicBezTo>
                    <a:pt x="1" y="4712"/>
                    <a:pt x="20" y="5889"/>
                    <a:pt x="20" y="7067"/>
                  </a:cubicBezTo>
                  <a:lnTo>
                    <a:pt x="99" y="10600"/>
                  </a:lnTo>
                  <a:cubicBezTo>
                    <a:pt x="158" y="11758"/>
                    <a:pt x="177" y="12936"/>
                    <a:pt x="256" y="14113"/>
                  </a:cubicBezTo>
                  <a:cubicBezTo>
                    <a:pt x="275" y="12955"/>
                    <a:pt x="275" y="11778"/>
                    <a:pt x="295" y="10600"/>
                  </a:cubicBezTo>
                  <a:cubicBezTo>
                    <a:pt x="295" y="9422"/>
                    <a:pt x="275" y="8245"/>
                    <a:pt x="275" y="7067"/>
                  </a:cubicBezTo>
                  <a:lnTo>
                    <a:pt x="197" y="3534"/>
                  </a:lnTo>
                  <a:lnTo>
                    <a:pt x="138" y="1767"/>
                  </a:lnTo>
                  <a:lnTo>
                    <a:pt x="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3"/>
            <p:cNvSpPr/>
            <p:nvPr/>
          </p:nvSpPr>
          <p:spPr>
            <a:xfrm>
              <a:off x="4605578" y="2098550"/>
              <a:ext cx="9156" cy="8713"/>
            </a:xfrm>
            <a:custGeom>
              <a:avLst/>
              <a:gdLst/>
              <a:ahLst/>
              <a:cxnLst/>
              <a:rect l="l" t="t" r="r" b="b"/>
              <a:pathLst>
                <a:path w="414" h="394" extrusionOk="0">
                  <a:moveTo>
                    <a:pt x="217" y="1"/>
                  </a:moveTo>
                  <a:cubicBezTo>
                    <a:pt x="99" y="1"/>
                    <a:pt x="1" y="79"/>
                    <a:pt x="1" y="197"/>
                  </a:cubicBezTo>
                  <a:cubicBezTo>
                    <a:pt x="1" y="295"/>
                    <a:pt x="79" y="393"/>
                    <a:pt x="217" y="393"/>
                  </a:cubicBezTo>
                  <a:cubicBezTo>
                    <a:pt x="315" y="393"/>
                    <a:pt x="413" y="334"/>
                    <a:pt x="413" y="197"/>
                  </a:cubicBezTo>
                  <a:cubicBezTo>
                    <a:pt x="413" y="99"/>
                    <a:pt x="315"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3"/>
            <p:cNvSpPr/>
            <p:nvPr/>
          </p:nvSpPr>
          <p:spPr>
            <a:xfrm>
              <a:off x="4605578" y="2145808"/>
              <a:ext cx="9156" cy="8758"/>
            </a:xfrm>
            <a:custGeom>
              <a:avLst/>
              <a:gdLst/>
              <a:ahLst/>
              <a:cxnLst/>
              <a:rect l="l" t="t" r="r" b="b"/>
              <a:pathLst>
                <a:path w="414" h="396" extrusionOk="0">
                  <a:moveTo>
                    <a:pt x="242" y="0"/>
                  </a:moveTo>
                  <a:cubicBezTo>
                    <a:pt x="234" y="0"/>
                    <a:pt x="225" y="1"/>
                    <a:pt x="217" y="3"/>
                  </a:cubicBezTo>
                  <a:cubicBezTo>
                    <a:pt x="99" y="3"/>
                    <a:pt x="1" y="81"/>
                    <a:pt x="1" y="199"/>
                  </a:cubicBezTo>
                  <a:cubicBezTo>
                    <a:pt x="1" y="297"/>
                    <a:pt x="79" y="396"/>
                    <a:pt x="217" y="396"/>
                  </a:cubicBezTo>
                  <a:cubicBezTo>
                    <a:pt x="315" y="396"/>
                    <a:pt x="413" y="317"/>
                    <a:pt x="413" y="199"/>
                  </a:cubicBezTo>
                  <a:cubicBezTo>
                    <a:pt x="413" y="92"/>
                    <a:pt x="331"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3"/>
            <p:cNvSpPr/>
            <p:nvPr/>
          </p:nvSpPr>
          <p:spPr>
            <a:xfrm>
              <a:off x="4605578" y="2192734"/>
              <a:ext cx="9156" cy="8713"/>
            </a:xfrm>
            <a:custGeom>
              <a:avLst/>
              <a:gdLst/>
              <a:ahLst/>
              <a:cxnLst/>
              <a:rect l="l" t="t" r="r" b="b"/>
              <a:pathLst>
                <a:path w="414" h="394" extrusionOk="0">
                  <a:moveTo>
                    <a:pt x="217" y="1"/>
                  </a:moveTo>
                  <a:cubicBezTo>
                    <a:pt x="99" y="1"/>
                    <a:pt x="1" y="60"/>
                    <a:pt x="1" y="197"/>
                  </a:cubicBezTo>
                  <a:cubicBezTo>
                    <a:pt x="1" y="295"/>
                    <a:pt x="79" y="393"/>
                    <a:pt x="217" y="393"/>
                  </a:cubicBezTo>
                  <a:cubicBezTo>
                    <a:pt x="315" y="393"/>
                    <a:pt x="413" y="315"/>
                    <a:pt x="413" y="197"/>
                  </a:cubicBezTo>
                  <a:cubicBezTo>
                    <a:pt x="413" y="60"/>
                    <a:pt x="315"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3"/>
            <p:cNvSpPr/>
            <p:nvPr/>
          </p:nvSpPr>
          <p:spPr>
            <a:xfrm>
              <a:off x="4605578" y="2239196"/>
              <a:ext cx="9156" cy="8691"/>
            </a:xfrm>
            <a:custGeom>
              <a:avLst/>
              <a:gdLst/>
              <a:ahLst/>
              <a:cxnLst/>
              <a:rect l="l" t="t" r="r" b="b"/>
              <a:pathLst>
                <a:path w="414" h="393" extrusionOk="0">
                  <a:moveTo>
                    <a:pt x="217" y="0"/>
                  </a:moveTo>
                  <a:cubicBezTo>
                    <a:pt x="99" y="0"/>
                    <a:pt x="1" y="79"/>
                    <a:pt x="1" y="196"/>
                  </a:cubicBezTo>
                  <a:cubicBezTo>
                    <a:pt x="1" y="294"/>
                    <a:pt x="79" y="393"/>
                    <a:pt x="217" y="393"/>
                  </a:cubicBezTo>
                  <a:cubicBezTo>
                    <a:pt x="315" y="393"/>
                    <a:pt x="413" y="314"/>
                    <a:pt x="413" y="196"/>
                  </a:cubicBezTo>
                  <a:cubicBezTo>
                    <a:pt x="413" y="98"/>
                    <a:pt x="315"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3"/>
            <p:cNvSpPr/>
            <p:nvPr/>
          </p:nvSpPr>
          <p:spPr>
            <a:xfrm>
              <a:off x="4605578" y="2286056"/>
              <a:ext cx="9156" cy="8713"/>
            </a:xfrm>
            <a:custGeom>
              <a:avLst/>
              <a:gdLst/>
              <a:ahLst/>
              <a:cxnLst/>
              <a:rect l="l" t="t" r="r" b="b"/>
              <a:pathLst>
                <a:path w="414" h="394" extrusionOk="0">
                  <a:moveTo>
                    <a:pt x="217" y="1"/>
                  </a:moveTo>
                  <a:cubicBezTo>
                    <a:pt x="99" y="1"/>
                    <a:pt x="1" y="60"/>
                    <a:pt x="1" y="197"/>
                  </a:cubicBezTo>
                  <a:cubicBezTo>
                    <a:pt x="1" y="295"/>
                    <a:pt x="79" y="393"/>
                    <a:pt x="217" y="393"/>
                  </a:cubicBezTo>
                  <a:cubicBezTo>
                    <a:pt x="315" y="393"/>
                    <a:pt x="413" y="315"/>
                    <a:pt x="413" y="197"/>
                  </a:cubicBezTo>
                  <a:cubicBezTo>
                    <a:pt x="413" y="99"/>
                    <a:pt x="315"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3"/>
            <p:cNvSpPr/>
            <p:nvPr/>
          </p:nvSpPr>
          <p:spPr>
            <a:xfrm>
              <a:off x="4605578" y="2332894"/>
              <a:ext cx="9156" cy="8758"/>
            </a:xfrm>
            <a:custGeom>
              <a:avLst/>
              <a:gdLst/>
              <a:ahLst/>
              <a:cxnLst/>
              <a:rect l="l" t="t" r="r" b="b"/>
              <a:pathLst>
                <a:path w="414" h="396" extrusionOk="0">
                  <a:moveTo>
                    <a:pt x="242" y="0"/>
                  </a:moveTo>
                  <a:cubicBezTo>
                    <a:pt x="234" y="0"/>
                    <a:pt x="225" y="1"/>
                    <a:pt x="217" y="3"/>
                  </a:cubicBezTo>
                  <a:cubicBezTo>
                    <a:pt x="99" y="3"/>
                    <a:pt x="1" y="81"/>
                    <a:pt x="1" y="199"/>
                  </a:cubicBezTo>
                  <a:cubicBezTo>
                    <a:pt x="1" y="297"/>
                    <a:pt x="79" y="395"/>
                    <a:pt x="217" y="395"/>
                  </a:cubicBezTo>
                  <a:cubicBezTo>
                    <a:pt x="315" y="395"/>
                    <a:pt x="413" y="336"/>
                    <a:pt x="413" y="199"/>
                  </a:cubicBezTo>
                  <a:cubicBezTo>
                    <a:pt x="413" y="91"/>
                    <a:pt x="331"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3"/>
            <p:cNvSpPr/>
            <p:nvPr/>
          </p:nvSpPr>
          <p:spPr>
            <a:xfrm>
              <a:off x="4480575" y="2300725"/>
              <a:ext cx="73400" cy="58951"/>
            </a:xfrm>
            <a:custGeom>
              <a:avLst/>
              <a:gdLst/>
              <a:ahLst/>
              <a:cxnLst/>
              <a:rect l="l" t="t" r="r" b="b"/>
              <a:pathLst>
                <a:path w="3319" h="2043" extrusionOk="0">
                  <a:moveTo>
                    <a:pt x="3102" y="1"/>
                  </a:moveTo>
                  <a:lnTo>
                    <a:pt x="1" y="1610"/>
                  </a:lnTo>
                  <a:lnTo>
                    <a:pt x="237" y="2042"/>
                  </a:lnTo>
                  <a:lnTo>
                    <a:pt x="3318" y="433"/>
                  </a:lnTo>
                  <a:lnTo>
                    <a:pt x="3102" y="1"/>
                  </a:ln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3"/>
            <p:cNvSpPr/>
            <p:nvPr/>
          </p:nvSpPr>
          <p:spPr>
            <a:xfrm>
              <a:off x="4266521" y="1969470"/>
              <a:ext cx="340814" cy="172984"/>
            </a:xfrm>
            <a:custGeom>
              <a:avLst/>
              <a:gdLst/>
              <a:ahLst/>
              <a:cxnLst/>
              <a:rect l="l" t="t" r="r" b="b"/>
              <a:pathLst>
                <a:path w="15411" h="7822" extrusionOk="0">
                  <a:moveTo>
                    <a:pt x="3699" y="1"/>
                  </a:moveTo>
                  <a:cubicBezTo>
                    <a:pt x="2948" y="1"/>
                    <a:pt x="1" y="2292"/>
                    <a:pt x="278" y="2736"/>
                  </a:cubicBezTo>
                  <a:cubicBezTo>
                    <a:pt x="965" y="3855"/>
                    <a:pt x="4616" y="7604"/>
                    <a:pt x="6088" y="7800"/>
                  </a:cubicBezTo>
                  <a:cubicBezTo>
                    <a:pt x="6191" y="7814"/>
                    <a:pt x="6302" y="7821"/>
                    <a:pt x="6418" y="7821"/>
                  </a:cubicBezTo>
                  <a:cubicBezTo>
                    <a:pt x="8727" y="7821"/>
                    <a:pt x="13414" y="5148"/>
                    <a:pt x="14685" y="4326"/>
                  </a:cubicBezTo>
                  <a:cubicBezTo>
                    <a:pt x="15410" y="3861"/>
                    <a:pt x="15184" y="2904"/>
                    <a:pt x="14008" y="2904"/>
                  </a:cubicBezTo>
                  <a:cubicBezTo>
                    <a:pt x="13942" y="2904"/>
                    <a:pt x="13874" y="2907"/>
                    <a:pt x="13802" y="2913"/>
                  </a:cubicBezTo>
                  <a:cubicBezTo>
                    <a:pt x="11713" y="3058"/>
                    <a:pt x="8261" y="3691"/>
                    <a:pt x="7401" y="3691"/>
                  </a:cubicBezTo>
                  <a:cubicBezTo>
                    <a:pt x="7332" y="3691"/>
                    <a:pt x="7280" y="3687"/>
                    <a:pt x="7246" y="3678"/>
                  </a:cubicBezTo>
                  <a:cubicBezTo>
                    <a:pt x="6814" y="3561"/>
                    <a:pt x="4361" y="361"/>
                    <a:pt x="3811" y="28"/>
                  </a:cubicBezTo>
                  <a:cubicBezTo>
                    <a:pt x="3783" y="9"/>
                    <a:pt x="3745" y="1"/>
                    <a:pt x="3699" y="1"/>
                  </a:cubicBezTo>
                  <a:close/>
                </a:path>
              </a:pathLst>
            </a:custGeom>
            <a:solidFill>
              <a:srgbClr val="FFC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3"/>
            <p:cNvSpPr/>
            <p:nvPr/>
          </p:nvSpPr>
          <p:spPr>
            <a:xfrm>
              <a:off x="4207985" y="1882318"/>
              <a:ext cx="167565" cy="172431"/>
            </a:xfrm>
            <a:custGeom>
              <a:avLst/>
              <a:gdLst/>
              <a:ahLst/>
              <a:cxnLst/>
              <a:rect l="l" t="t" r="r" b="b"/>
              <a:pathLst>
                <a:path w="7577" h="7797" extrusionOk="0">
                  <a:moveTo>
                    <a:pt x="2635" y="1"/>
                  </a:moveTo>
                  <a:cubicBezTo>
                    <a:pt x="2621" y="1"/>
                    <a:pt x="2606" y="2"/>
                    <a:pt x="2591" y="4"/>
                  </a:cubicBezTo>
                  <a:cubicBezTo>
                    <a:pt x="2062" y="63"/>
                    <a:pt x="2219" y="1044"/>
                    <a:pt x="2219" y="1044"/>
                  </a:cubicBezTo>
                  <a:cubicBezTo>
                    <a:pt x="2219" y="1044"/>
                    <a:pt x="1892" y="426"/>
                    <a:pt x="1529" y="426"/>
                  </a:cubicBezTo>
                  <a:cubicBezTo>
                    <a:pt x="1504" y="426"/>
                    <a:pt x="1479" y="429"/>
                    <a:pt x="1453" y="436"/>
                  </a:cubicBezTo>
                  <a:cubicBezTo>
                    <a:pt x="962" y="593"/>
                    <a:pt x="1139" y="1476"/>
                    <a:pt x="1139" y="1476"/>
                  </a:cubicBezTo>
                  <a:cubicBezTo>
                    <a:pt x="1139" y="1476"/>
                    <a:pt x="999" y="1132"/>
                    <a:pt x="698" y="1132"/>
                  </a:cubicBezTo>
                  <a:cubicBezTo>
                    <a:pt x="625" y="1132"/>
                    <a:pt x="543" y="1152"/>
                    <a:pt x="452" y="1201"/>
                  </a:cubicBezTo>
                  <a:cubicBezTo>
                    <a:pt x="1" y="1437"/>
                    <a:pt x="648" y="3282"/>
                    <a:pt x="903" y="3890"/>
                  </a:cubicBezTo>
                  <a:cubicBezTo>
                    <a:pt x="1178" y="4518"/>
                    <a:pt x="3141" y="7188"/>
                    <a:pt x="3887" y="7796"/>
                  </a:cubicBezTo>
                  <a:lnTo>
                    <a:pt x="5496" y="6618"/>
                  </a:lnTo>
                  <a:lnTo>
                    <a:pt x="7577" y="5127"/>
                  </a:lnTo>
                  <a:cubicBezTo>
                    <a:pt x="7577" y="5127"/>
                    <a:pt x="7047" y="3988"/>
                    <a:pt x="6811" y="3439"/>
                  </a:cubicBezTo>
                  <a:cubicBezTo>
                    <a:pt x="6576" y="2869"/>
                    <a:pt x="6144" y="1221"/>
                    <a:pt x="5614" y="1103"/>
                  </a:cubicBezTo>
                  <a:cubicBezTo>
                    <a:pt x="5589" y="1096"/>
                    <a:pt x="5565" y="1092"/>
                    <a:pt x="5542" y="1092"/>
                  </a:cubicBezTo>
                  <a:cubicBezTo>
                    <a:pt x="5184" y="1092"/>
                    <a:pt x="5053" y="1920"/>
                    <a:pt x="5182" y="2712"/>
                  </a:cubicBezTo>
                  <a:cubicBezTo>
                    <a:pt x="4868" y="2398"/>
                    <a:pt x="4672" y="2182"/>
                    <a:pt x="4633" y="2124"/>
                  </a:cubicBezTo>
                  <a:cubicBezTo>
                    <a:pt x="4299" y="1476"/>
                    <a:pt x="4221" y="23"/>
                    <a:pt x="3651" y="4"/>
                  </a:cubicBezTo>
                  <a:cubicBezTo>
                    <a:pt x="3641" y="3"/>
                    <a:pt x="3631" y="2"/>
                    <a:pt x="3621" y="2"/>
                  </a:cubicBezTo>
                  <a:cubicBezTo>
                    <a:pt x="3202" y="2"/>
                    <a:pt x="3239" y="808"/>
                    <a:pt x="3239" y="808"/>
                  </a:cubicBezTo>
                  <a:cubicBezTo>
                    <a:pt x="3239" y="808"/>
                    <a:pt x="3056" y="1"/>
                    <a:pt x="2635" y="1"/>
                  </a:cubicBez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3"/>
            <p:cNvSpPr/>
            <p:nvPr/>
          </p:nvSpPr>
          <p:spPr>
            <a:xfrm>
              <a:off x="4300865" y="1959319"/>
              <a:ext cx="29081" cy="43213"/>
            </a:xfrm>
            <a:custGeom>
              <a:avLst/>
              <a:gdLst/>
              <a:ahLst/>
              <a:cxnLst/>
              <a:rect l="l" t="t" r="r" b="b"/>
              <a:pathLst>
                <a:path w="1315" h="1954" extrusionOk="0">
                  <a:moveTo>
                    <a:pt x="1190" y="0"/>
                  </a:moveTo>
                  <a:cubicBezTo>
                    <a:pt x="1166" y="0"/>
                    <a:pt x="1140" y="5"/>
                    <a:pt x="1120" y="16"/>
                  </a:cubicBezTo>
                  <a:cubicBezTo>
                    <a:pt x="609" y="369"/>
                    <a:pt x="1" y="1232"/>
                    <a:pt x="178" y="1939"/>
                  </a:cubicBezTo>
                  <a:cubicBezTo>
                    <a:pt x="178" y="1949"/>
                    <a:pt x="183" y="1954"/>
                    <a:pt x="187" y="1954"/>
                  </a:cubicBezTo>
                  <a:cubicBezTo>
                    <a:pt x="192" y="1954"/>
                    <a:pt x="197" y="1949"/>
                    <a:pt x="197" y="1939"/>
                  </a:cubicBezTo>
                  <a:cubicBezTo>
                    <a:pt x="119" y="1272"/>
                    <a:pt x="668" y="545"/>
                    <a:pt x="1198" y="114"/>
                  </a:cubicBezTo>
                  <a:cubicBezTo>
                    <a:pt x="1315" y="41"/>
                    <a:pt x="1258" y="0"/>
                    <a:pt x="1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3"/>
            <p:cNvSpPr/>
            <p:nvPr/>
          </p:nvSpPr>
          <p:spPr>
            <a:xfrm>
              <a:off x="4279171" y="1898771"/>
              <a:ext cx="19992" cy="54138"/>
            </a:xfrm>
            <a:custGeom>
              <a:avLst/>
              <a:gdLst/>
              <a:ahLst/>
              <a:cxnLst/>
              <a:rect l="l" t="t" r="r" b="b"/>
              <a:pathLst>
                <a:path w="904" h="2448" extrusionOk="0">
                  <a:moveTo>
                    <a:pt x="30" y="1"/>
                  </a:moveTo>
                  <a:cubicBezTo>
                    <a:pt x="15" y="1"/>
                    <a:pt x="1" y="15"/>
                    <a:pt x="1" y="45"/>
                  </a:cubicBezTo>
                  <a:cubicBezTo>
                    <a:pt x="79" y="1144"/>
                    <a:pt x="216" y="1654"/>
                    <a:pt x="884" y="2439"/>
                  </a:cubicBezTo>
                  <a:cubicBezTo>
                    <a:pt x="890" y="2445"/>
                    <a:pt x="894" y="2448"/>
                    <a:pt x="897" y="2448"/>
                  </a:cubicBezTo>
                  <a:cubicBezTo>
                    <a:pt x="903" y="2448"/>
                    <a:pt x="903" y="2434"/>
                    <a:pt x="903" y="2420"/>
                  </a:cubicBezTo>
                  <a:cubicBezTo>
                    <a:pt x="295" y="1556"/>
                    <a:pt x="197" y="1105"/>
                    <a:pt x="59" y="45"/>
                  </a:cubicBezTo>
                  <a:cubicBezTo>
                    <a:pt x="59" y="15"/>
                    <a:pt x="45"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3"/>
            <p:cNvSpPr/>
            <p:nvPr/>
          </p:nvSpPr>
          <p:spPr>
            <a:xfrm>
              <a:off x="4255951" y="1905294"/>
              <a:ext cx="21938" cy="57411"/>
            </a:xfrm>
            <a:custGeom>
              <a:avLst/>
              <a:gdLst/>
              <a:ahLst/>
              <a:cxnLst/>
              <a:rect l="l" t="t" r="r" b="b"/>
              <a:pathLst>
                <a:path w="992" h="2596" extrusionOk="0">
                  <a:moveTo>
                    <a:pt x="8" y="0"/>
                  </a:moveTo>
                  <a:cubicBezTo>
                    <a:pt x="0" y="0"/>
                    <a:pt x="0" y="15"/>
                    <a:pt x="10" y="44"/>
                  </a:cubicBezTo>
                  <a:cubicBezTo>
                    <a:pt x="10" y="1163"/>
                    <a:pt x="344" y="1713"/>
                    <a:pt x="972" y="2596"/>
                  </a:cubicBezTo>
                  <a:cubicBezTo>
                    <a:pt x="972" y="2596"/>
                    <a:pt x="992" y="2596"/>
                    <a:pt x="992" y="2557"/>
                  </a:cubicBezTo>
                  <a:cubicBezTo>
                    <a:pt x="442" y="1615"/>
                    <a:pt x="187" y="1143"/>
                    <a:pt x="50" y="44"/>
                  </a:cubicBezTo>
                  <a:cubicBezTo>
                    <a:pt x="30" y="15"/>
                    <a:pt x="15"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3"/>
            <p:cNvSpPr/>
            <p:nvPr/>
          </p:nvSpPr>
          <p:spPr>
            <a:xfrm>
              <a:off x="4232288" y="1915599"/>
              <a:ext cx="25521" cy="55973"/>
            </a:xfrm>
            <a:custGeom>
              <a:avLst/>
              <a:gdLst/>
              <a:ahLst/>
              <a:cxnLst/>
              <a:rect l="l" t="t" r="r" b="b"/>
              <a:pathLst>
                <a:path w="1154" h="2531" extrusionOk="0">
                  <a:moveTo>
                    <a:pt x="8" y="0"/>
                  </a:moveTo>
                  <a:cubicBezTo>
                    <a:pt x="1" y="0"/>
                    <a:pt x="1" y="10"/>
                    <a:pt x="20" y="30"/>
                  </a:cubicBezTo>
                  <a:cubicBezTo>
                    <a:pt x="79" y="1011"/>
                    <a:pt x="354" y="1698"/>
                    <a:pt x="1120" y="2522"/>
                  </a:cubicBezTo>
                  <a:cubicBezTo>
                    <a:pt x="1125" y="2528"/>
                    <a:pt x="1130" y="2530"/>
                    <a:pt x="1135" y="2530"/>
                  </a:cubicBezTo>
                  <a:cubicBezTo>
                    <a:pt x="1147" y="2530"/>
                    <a:pt x="1154" y="2512"/>
                    <a:pt x="1139" y="2483"/>
                  </a:cubicBezTo>
                  <a:cubicBezTo>
                    <a:pt x="472" y="1659"/>
                    <a:pt x="256" y="1090"/>
                    <a:pt x="40" y="30"/>
                  </a:cubicBezTo>
                  <a:cubicBezTo>
                    <a:pt x="30" y="10"/>
                    <a:pt x="15"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3"/>
            <p:cNvSpPr/>
            <p:nvPr/>
          </p:nvSpPr>
          <p:spPr>
            <a:xfrm>
              <a:off x="4286115" y="1995675"/>
              <a:ext cx="344729" cy="149785"/>
            </a:xfrm>
            <a:custGeom>
              <a:avLst/>
              <a:gdLst/>
              <a:ahLst/>
              <a:cxnLst/>
              <a:rect l="l" t="t" r="r" b="b"/>
              <a:pathLst>
                <a:path w="15588" h="6773" extrusionOk="0">
                  <a:moveTo>
                    <a:pt x="4044" y="1"/>
                  </a:moveTo>
                  <a:lnTo>
                    <a:pt x="334" y="2729"/>
                  </a:lnTo>
                  <a:cubicBezTo>
                    <a:pt x="334" y="2729"/>
                    <a:pt x="1" y="3436"/>
                    <a:pt x="648" y="4024"/>
                  </a:cubicBezTo>
                  <a:cubicBezTo>
                    <a:pt x="1276" y="4613"/>
                    <a:pt x="4005" y="6772"/>
                    <a:pt x="5379" y="6772"/>
                  </a:cubicBezTo>
                  <a:cubicBezTo>
                    <a:pt x="6753" y="6772"/>
                    <a:pt x="11267" y="4927"/>
                    <a:pt x="13446" y="3436"/>
                  </a:cubicBezTo>
                  <a:cubicBezTo>
                    <a:pt x="15588" y="1982"/>
                    <a:pt x="13407" y="1609"/>
                    <a:pt x="12839" y="1609"/>
                  </a:cubicBezTo>
                  <a:cubicBezTo>
                    <a:pt x="12824" y="1609"/>
                    <a:pt x="12811" y="1610"/>
                    <a:pt x="12798" y="1610"/>
                  </a:cubicBezTo>
                  <a:cubicBezTo>
                    <a:pt x="12335" y="1666"/>
                    <a:pt x="7125" y="2264"/>
                    <a:pt x="6417" y="2264"/>
                  </a:cubicBezTo>
                  <a:cubicBezTo>
                    <a:pt x="6375" y="2264"/>
                    <a:pt x="6349" y="2262"/>
                    <a:pt x="6340" y="2258"/>
                  </a:cubicBezTo>
                  <a:cubicBezTo>
                    <a:pt x="6164" y="2179"/>
                    <a:pt x="5300" y="904"/>
                    <a:pt x="4829" y="472"/>
                  </a:cubicBezTo>
                  <a:cubicBezTo>
                    <a:pt x="4397" y="20"/>
                    <a:pt x="4044" y="1"/>
                    <a:pt x="4044"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3"/>
            <p:cNvSpPr/>
            <p:nvPr/>
          </p:nvSpPr>
          <p:spPr>
            <a:xfrm>
              <a:off x="4309268" y="2016086"/>
              <a:ext cx="80189" cy="63337"/>
            </a:xfrm>
            <a:custGeom>
              <a:avLst/>
              <a:gdLst/>
              <a:ahLst/>
              <a:cxnLst/>
              <a:rect l="l" t="t" r="r" b="b"/>
              <a:pathLst>
                <a:path w="3626" h="2864" extrusionOk="0">
                  <a:moveTo>
                    <a:pt x="3566" y="0"/>
                  </a:moveTo>
                  <a:cubicBezTo>
                    <a:pt x="2938" y="432"/>
                    <a:pt x="2310" y="923"/>
                    <a:pt x="1702" y="1374"/>
                  </a:cubicBezTo>
                  <a:cubicBezTo>
                    <a:pt x="1407" y="1629"/>
                    <a:pt x="1093" y="1865"/>
                    <a:pt x="799" y="2100"/>
                  </a:cubicBezTo>
                  <a:cubicBezTo>
                    <a:pt x="543" y="2336"/>
                    <a:pt x="269" y="2591"/>
                    <a:pt x="14" y="2846"/>
                  </a:cubicBezTo>
                  <a:cubicBezTo>
                    <a:pt x="328" y="2650"/>
                    <a:pt x="622" y="2414"/>
                    <a:pt x="956" y="2159"/>
                  </a:cubicBezTo>
                  <a:cubicBezTo>
                    <a:pt x="1250" y="1943"/>
                    <a:pt x="1525" y="1708"/>
                    <a:pt x="1839" y="1472"/>
                  </a:cubicBezTo>
                  <a:cubicBezTo>
                    <a:pt x="2428" y="1021"/>
                    <a:pt x="3036" y="550"/>
                    <a:pt x="3605" y="39"/>
                  </a:cubicBezTo>
                  <a:cubicBezTo>
                    <a:pt x="3625" y="39"/>
                    <a:pt x="3605" y="0"/>
                    <a:pt x="3566" y="0"/>
                  </a:cubicBezTo>
                  <a:close/>
                  <a:moveTo>
                    <a:pt x="14" y="2846"/>
                  </a:moveTo>
                  <a:cubicBezTo>
                    <a:pt x="0" y="2846"/>
                    <a:pt x="5" y="2864"/>
                    <a:pt x="9" y="2864"/>
                  </a:cubicBezTo>
                  <a:cubicBezTo>
                    <a:pt x="11" y="2864"/>
                    <a:pt x="14" y="2859"/>
                    <a:pt x="14" y="28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3"/>
            <p:cNvSpPr/>
            <p:nvPr/>
          </p:nvSpPr>
          <p:spPr>
            <a:xfrm>
              <a:off x="4579970" y="1960956"/>
              <a:ext cx="53430" cy="103144"/>
            </a:xfrm>
            <a:custGeom>
              <a:avLst/>
              <a:gdLst/>
              <a:ahLst/>
              <a:cxnLst/>
              <a:rect l="l" t="t" r="r" b="b"/>
              <a:pathLst>
                <a:path w="2416" h="4664" extrusionOk="0">
                  <a:moveTo>
                    <a:pt x="40" y="0"/>
                  </a:moveTo>
                  <a:cubicBezTo>
                    <a:pt x="40" y="0"/>
                    <a:pt x="1" y="3318"/>
                    <a:pt x="20" y="3416"/>
                  </a:cubicBezTo>
                  <a:cubicBezTo>
                    <a:pt x="95" y="3601"/>
                    <a:pt x="1028" y="4663"/>
                    <a:pt x="1909" y="4663"/>
                  </a:cubicBezTo>
                  <a:cubicBezTo>
                    <a:pt x="1960" y="4663"/>
                    <a:pt x="2011" y="4660"/>
                    <a:pt x="2062" y="4652"/>
                  </a:cubicBezTo>
                  <a:cubicBezTo>
                    <a:pt x="2356" y="4613"/>
                    <a:pt x="2180" y="3023"/>
                    <a:pt x="2180" y="3023"/>
                  </a:cubicBezTo>
                  <a:lnTo>
                    <a:pt x="2199" y="2886"/>
                  </a:lnTo>
                  <a:lnTo>
                    <a:pt x="2415" y="1198"/>
                  </a:lnTo>
                  <a:lnTo>
                    <a:pt x="40" y="0"/>
                  </a:lnTo>
                  <a:cubicBezTo>
                    <a:pt x="40" y="0"/>
                    <a:pt x="40" y="0"/>
                    <a:pt x="40" y="0"/>
                  </a:cubicBez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3"/>
            <p:cNvSpPr/>
            <p:nvPr/>
          </p:nvSpPr>
          <p:spPr>
            <a:xfrm>
              <a:off x="4579970" y="1960513"/>
              <a:ext cx="52988" cy="80764"/>
            </a:xfrm>
            <a:custGeom>
              <a:avLst/>
              <a:gdLst/>
              <a:ahLst/>
              <a:cxnLst/>
              <a:rect l="l" t="t" r="r" b="b"/>
              <a:pathLst>
                <a:path w="2396" h="3652" extrusionOk="0">
                  <a:moveTo>
                    <a:pt x="20" y="1"/>
                  </a:moveTo>
                  <a:cubicBezTo>
                    <a:pt x="20" y="1"/>
                    <a:pt x="1" y="1277"/>
                    <a:pt x="1" y="2219"/>
                  </a:cubicBezTo>
                  <a:cubicBezTo>
                    <a:pt x="315" y="2847"/>
                    <a:pt x="943" y="3573"/>
                    <a:pt x="2199" y="3652"/>
                  </a:cubicBezTo>
                  <a:cubicBezTo>
                    <a:pt x="2180" y="3298"/>
                    <a:pt x="2160" y="3004"/>
                    <a:pt x="2160" y="3004"/>
                  </a:cubicBezTo>
                  <a:lnTo>
                    <a:pt x="2180" y="2886"/>
                  </a:lnTo>
                  <a:lnTo>
                    <a:pt x="2395" y="1198"/>
                  </a:lnTo>
                  <a:lnTo>
                    <a:pt x="20"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3"/>
            <p:cNvSpPr/>
            <p:nvPr/>
          </p:nvSpPr>
          <p:spPr>
            <a:xfrm>
              <a:off x="4527890" y="1840433"/>
              <a:ext cx="183201" cy="189083"/>
            </a:xfrm>
            <a:custGeom>
              <a:avLst/>
              <a:gdLst/>
              <a:ahLst/>
              <a:cxnLst/>
              <a:rect l="l" t="t" r="r" b="b"/>
              <a:pathLst>
                <a:path w="8284" h="8550" extrusionOk="0">
                  <a:moveTo>
                    <a:pt x="3862" y="0"/>
                  </a:moveTo>
                  <a:cubicBezTo>
                    <a:pt x="3518" y="0"/>
                    <a:pt x="3182" y="56"/>
                    <a:pt x="2866" y="151"/>
                  </a:cubicBezTo>
                  <a:cubicBezTo>
                    <a:pt x="1374" y="583"/>
                    <a:pt x="40" y="1996"/>
                    <a:pt x="982" y="5097"/>
                  </a:cubicBezTo>
                  <a:cubicBezTo>
                    <a:pt x="884" y="5068"/>
                    <a:pt x="790" y="5043"/>
                    <a:pt x="702" y="5043"/>
                  </a:cubicBezTo>
                  <a:cubicBezTo>
                    <a:pt x="614" y="5043"/>
                    <a:pt x="530" y="5068"/>
                    <a:pt x="452" y="5136"/>
                  </a:cubicBezTo>
                  <a:cubicBezTo>
                    <a:pt x="0" y="5490"/>
                    <a:pt x="844" y="7119"/>
                    <a:pt x="1492" y="7256"/>
                  </a:cubicBezTo>
                  <a:cubicBezTo>
                    <a:pt x="1570" y="7279"/>
                    <a:pt x="1638" y="7290"/>
                    <a:pt x="1701" y="7290"/>
                  </a:cubicBezTo>
                  <a:cubicBezTo>
                    <a:pt x="1797" y="7290"/>
                    <a:pt x="1880" y="7264"/>
                    <a:pt x="1963" y="7217"/>
                  </a:cubicBezTo>
                  <a:cubicBezTo>
                    <a:pt x="2780" y="8298"/>
                    <a:pt x="3759" y="8550"/>
                    <a:pt x="4501" y="8550"/>
                  </a:cubicBezTo>
                  <a:cubicBezTo>
                    <a:pt x="4917" y="8550"/>
                    <a:pt x="5259" y="8471"/>
                    <a:pt x="5457" y="8414"/>
                  </a:cubicBezTo>
                  <a:cubicBezTo>
                    <a:pt x="6242" y="8218"/>
                    <a:pt x="8283" y="7315"/>
                    <a:pt x="7400" y="3723"/>
                  </a:cubicBezTo>
                  <a:cubicBezTo>
                    <a:pt x="6710" y="884"/>
                    <a:pt x="5230" y="0"/>
                    <a:pt x="3862" y="0"/>
                  </a:cubicBezTo>
                  <a:close/>
                </a:path>
              </a:pathLst>
            </a:custGeom>
            <a:solidFill>
              <a:srgbClr val="FFC4C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3"/>
            <p:cNvSpPr/>
            <p:nvPr/>
          </p:nvSpPr>
          <p:spPr>
            <a:xfrm>
              <a:off x="4668029" y="1935237"/>
              <a:ext cx="18378" cy="18046"/>
            </a:xfrm>
            <a:custGeom>
              <a:avLst/>
              <a:gdLst/>
              <a:ahLst/>
              <a:cxnLst/>
              <a:rect l="l" t="t" r="r" b="b"/>
              <a:pathLst>
                <a:path w="831" h="816" extrusionOk="0">
                  <a:moveTo>
                    <a:pt x="389" y="0"/>
                  </a:moveTo>
                  <a:cubicBezTo>
                    <a:pt x="372" y="0"/>
                    <a:pt x="355" y="2"/>
                    <a:pt x="337" y="5"/>
                  </a:cubicBezTo>
                  <a:cubicBezTo>
                    <a:pt x="0" y="80"/>
                    <a:pt x="92" y="815"/>
                    <a:pt x="424" y="815"/>
                  </a:cubicBezTo>
                  <a:cubicBezTo>
                    <a:pt x="440" y="815"/>
                    <a:pt x="457" y="814"/>
                    <a:pt x="474" y="810"/>
                  </a:cubicBezTo>
                  <a:cubicBezTo>
                    <a:pt x="830" y="754"/>
                    <a:pt x="73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3"/>
            <p:cNvSpPr/>
            <p:nvPr/>
          </p:nvSpPr>
          <p:spPr>
            <a:xfrm>
              <a:off x="4626299" y="1943906"/>
              <a:ext cx="18864" cy="18002"/>
            </a:xfrm>
            <a:custGeom>
              <a:avLst/>
              <a:gdLst/>
              <a:ahLst/>
              <a:cxnLst/>
              <a:rect l="l" t="t" r="r" b="b"/>
              <a:pathLst>
                <a:path w="853" h="814" extrusionOk="0">
                  <a:moveTo>
                    <a:pt x="423" y="1"/>
                  </a:moveTo>
                  <a:cubicBezTo>
                    <a:pt x="409" y="1"/>
                    <a:pt x="394" y="2"/>
                    <a:pt x="379" y="6"/>
                  </a:cubicBezTo>
                  <a:cubicBezTo>
                    <a:pt x="1" y="82"/>
                    <a:pt x="115" y="814"/>
                    <a:pt x="457" y="814"/>
                  </a:cubicBezTo>
                  <a:cubicBezTo>
                    <a:pt x="470" y="814"/>
                    <a:pt x="483" y="813"/>
                    <a:pt x="497" y="811"/>
                  </a:cubicBezTo>
                  <a:cubicBezTo>
                    <a:pt x="853" y="754"/>
                    <a:pt x="726" y="1"/>
                    <a:pt x="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3"/>
            <p:cNvSpPr/>
            <p:nvPr/>
          </p:nvSpPr>
          <p:spPr>
            <a:xfrm>
              <a:off x="4667233" y="1916241"/>
              <a:ext cx="16078" cy="6966"/>
            </a:xfrm>
            <a:custGeom>
              <a:avLst/>
              <a:gdLst/>
              <a:ahLst/>
              <a:cxnLst/>
              <a:rect l="l" t="t" r="r" b="b"/>
              <a:pathLst>
                <a:path w="727" h="315" extrusionOk="0">
                  <a:moveTo>
                    <a:pt x="314" y="1"/>
                  </a:moveTo>
                  <a:cubicBezTo>
                    <a:pt x="216" y="1"/>
                    <a:pt x="98" y="20"/>
                    <a:pt x="20" y="118"/>
                  </a:cubicBezTo>
                  <a:cubicBezTo>
                    <a:pt x="0" y="158"/>
                    <a:pt x="0" y="256"/>
                    <a:pt x="39" y="275"/>
                  </a:cubicBezTo>
                  <a:cubicBezTo>
                    <a:pt x="118" y="315"/>
                    <a:pt x="196" y="315"/>
                    <a:pt x="294" y="315"/>
                  </a:cubicBezTo>
                  <a:lnTo>
                    <a:pt x="530" y="315"/>
                  </a:lnTo>
                  <a:cubicBezTo>
                    <a:pt x="667" y="315"/>
                    <a:pt x="726" y="158"/>
                    <a:pt x="628" y="118"/>
                  </a:cubicBezTo>
                  <a:cubicBezTo>
                    <a:pt x="530" y="20"/>
                    <a:pt x="432"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3"/>
            <p:cNvSpPr/>
            <p:nvPr/>
          </p:nvSpPr>
          <p:spPr>
            <a:xfrm>
              <a:off x="4620483" y="1925462"/>
              <a:ext cx="15945" cy="9952"/>
            </a:xfrm>
            <a:custGeom>
              <a:avLst/>
              <a:gdLst/>
              <a:ahLst/>
              <a:cxnLst/>
              <a:rect l="l" t="t" r="r" b="b"/>
              <a:pathLst>
                <a:path w="721" h="450" extrusionOk="0">
                  <a:moveTo>
                    <a:pt x="505" y="1"/>
                  </a:moveTo>
                  <a:cubicBezTo>
                    <a:pt x="451" y="1"/>
                    <a:pt x="397" y="16"/>
                    <a:pt x="348" y="35"/>
                  </a:cubicBezTo>
                  <a:cubicBezTo>
                    <a:pt x="210" y="74"/>
                    <a:pt x="151" y="133"/>
                    <a:pt x="73" y="251"/>
                  </a:cubicBezTo>
                  <a:cubicBezTo>
                    <a:pt x="0" y="342"/>
                    <a:pt x="79" y="450"/>
                    <a:pt x="200" y="450"/>
                  </a:cubicBezTo>
                  <a:cubicBezTo>
                    <a:pt x="209" y="450"/>
                    <a:pt x="219" y="449"/>
                    <a:pt x="230" y="447"/>
                  </a:cubicBezTo>
                  <a:cubicBezTo>
                    <a:pt x="289" y="428"/>
                    <a:pt x="367" y="388"/>
                    <a:pt x="465" y="349"/>
                  </a:cubicBezTo>
                  <a:cubicBezTo>
                    <a:pt x="563" y="330"/>
                    <a:pt x="642" y="310"/>
                    <a:pt x="681" y="212"/>
                  </a:cubicBezTo>
                  <a:cubicBezTo>
                    <a:pt x="720" y="153"/>
                    <a:pt x="720" y="74"/>
                    <a:pt x="662" y="55"/>
                  </a:cubicBezTo>
                  <a:cubicBezTo>
                    <a:pt x="612" y="16"/>
                    <a:pt x="559" y="1"/>
                    <a:pt x="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3"/>
            <p:cNvSpPr/>
            <p:nvPr/>
          </p:nvSpPr>
          <p:spPr>
            <a:xfrm>
              <a:off x="4645096" y="1991761"/>
              <a:ext cx="10858" cy="4379"/>
            </a:xfrm>
            <a:custGeom>
              <a:avLst/>
              <a:gdLst/>
              <a:ahLst/>
              <a:cxnLst/>
              <a:rect l="l" t="t" r="r" b="b"/>
              <a:pathLst>
                <a:path w="491" h="198" extrusionOk="0">
                  <a:moveTo>
                    <a:pt x="0" y="1"/>
                  </a:moveTo>
                  <a:cubicBezTo>
                    <a:pt x="20" y="119"/>
                    <a:pt x="59" y="197"/>
                    <a:pt x="196" y="197"/>
                  </a:cubicBezTo>
                  <a:cubicBezTo>
                    <a:pt x="314" y="197"/>
                    <a:pt x="432" y="119"/>
                    <a:pt x="491" y="21"/>
                  </a:cubicBezTo>
                  <a:lnTo>
                    <a:pt x="491" y="21"/>
                  </a:lnTo>
                  <a:cubicBezTo>
                    <a:pt x="412" y="80"/>
                    <a:pt x="314" y="119"/>
                    <a:pt x="216" y="119"/>
                  </a:cubicBezTo>
                  <a:cubicBezTo>
                    <a:pt x="118" y="119"/>
                    <a:pt x="59" y="6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3"/>
            <p:cNvSpPr/>
            <p:nvPr/>
          </p:nvSpPr>
          <p:spPr>
            <a:xfrm>
              <a:off x="4646379" y="1976590"/>
              <a:ext cx="18687" cy="13468"/>
            </a:xfrm>
            <a:custGeom>
              <a:avLst/>
              <a:gdLst/>
              <a:ahLst/>
              <a:cxnLst/>
              <a:rect l="l" t="t" r="r" b="b"/>
              <a:pathLst>
                <a:path w="845" h="609" extrusionOk="0">
                  <a:moveTo>
                    <a:pt x="40" y="0"/>
                  </a:moveTo>
                  <a:cubicBezTo>
                    <a:pt x="40" y="0"/>
                    <a:pt x="1" y="157"/>
                    <a:pt x="1" y="275"/>
                  </a:cubicBezTo>
                  <a:cubicBezTo>
                    <a:pt x="1" y="451"/>
                    <a:pt x="60" y="608"/>
                    <a:pt x="276" y="608"/>
                  </a:cubicBezTo>
                  <a:cubicBezTo>
                    <a:pt x="374" y="608"/>
                    <a:pt x="472" y="569"/>
                    <a:pt x="550" y="510"/>
                  </a:cubicBezTo>
                  <a:cubicBezTo>
                    <a:pt x="747" y="373"/>
                    <a:pt x="845" y="98"/>
                    <a:pt x="845" y="98"/>
                  </a:cubicBezTo>
                  <a:lnTo>
                    <a:pt x="845" y="98"/>
                  </a:lnTo>
                  <a:cubicBezTo>
                    <a:pt x="751" y="118"/>
                    <a:pt x="662" y="126"/>
                    <a:pt x="580" y="126"/>
                  </a:cubicBezTo>
                  <a:cubicBezTo>
                    <a:pt x="254" y="126"/>
                    <a:pt x="40" y="0"/>
                    <a:pt x="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3"/>
            <p:cNvSpPr/>
            <p:nvPr/>
          </p:nvSpPr>
          <p:spPr>
            <a:xfrm>
              <a:off x="4645959" y="1936276"/>
              <a:ext cx="27931" cy="46220"/>
            </a:xfrm>
            <a:custGeom>
              <a:avLst/>
              <a:gdLst/>
              <a:ahLst/>
              <a:cxnLst/>
              <a:rect l="l" t="t" r="r" b="b"/>
              <a:pathLst>
                <a:path w="1263" h="2090" extrusionOk="0">
                  <a:moveTo>
                    <a:pt x="670" y="0"/>
                  </a:moveTo>
                  <a:cubicBezTo>
                    <a:pt x="657" y="0"/>
                    <a:pt x="648" y="23"/>
                    <a:pt x="648" y="37"/>
                  </a:cubicBezTo>
                  <a:cubicBezTo>
                    <a:pt x="766" y="469"/>
                    <a:pt x="982" y="1116"/>
                    <a:pt x="1060" y="1352"/>
                  </a:cubicBezTo>
                  <a:cubicBezTo>
                    <a:pt x="962" y="1352"/>
                    <a:pt x="766" y="1332"/>
                    <a:pt x="648" y="1332"/>
                  </a:cubicBezTo>
                  <a:cubicBezTo>
                    <a:pt x="609" y="1332"/>
                    <a:pt x="844" y="1902"/>
                    <a:pt x="844" y="1941"/>
                  </a:cubicBezTo>
                  <a:cubicBezTo>
                    <a:pt x="749" y="1954"/>
                    <a:pt x="653" y="1963"/>
                    <a:pt x="559" y="1963"/>
                  </a:cubicBezTo>
                  <a:cubicBezTo>
                    <a:pt x="383" y="1963"/>
                    <a:pt x="213" y="1932"/>
                    <a:pt x="59" y="1843"/>
                  </a:cubicBezTo>
                  <a:cubicBezTo>
                    <a:pt x="20" y="1843"/>
                    <a:pt x="0" y="1843"/>
                    <a:pt x="20" y="1882"/>
                  </a:cubicBezTo>
                  <a:cubicBezTo>
                    <a:pt x="188" y="2024"/>
                    <a:pt x="382" y="2090"/>
                    <a:pt x="579" y="2090"/>
                  </a:cubicBezTo>
                  <a:cubicBezTo>
                    <a:pt x="681" y="2090"/>
                    <a:pt x="783" y="2072"/>
                    <a:pt x="884" y="2039"/>
                  </a:cubicBezTo>
                  <a:cubicBezTo>
                    <a:pt x="942" y="2019"/>
                    <a:pt x="982" y="2019"/>
                    <a:pt x="982" y="2000"/>
                  </a:cubicBezTo>
                  <a:cubicBezTo>
                    <a:pt x="962" y="1823"/>
                    <a:pt x="844" y="1450"/>
                    <a:pt x="844" y="1450"/>
                  </a:cubicBezTo>
                  <a:cubicBezTo>
                    <a:pt x="884" y="1450"/>
                    <a:pt x="1062" y="1468"/>
                    <a:pt x="1171" y="1468"/>
                  </a:cubicBezTo>
                  <a:cubicBezTo>
                    <a:pt x="1226" y="1468"/>
                    <a:pt x="1263" y="1463"/>
                    <a:pt x="1256" y="1450"/>
                  </a:cubicBezTo>
                  <a:cubicBezTo>
                    <a:pt x="1099" y="959"/>
                    <a:pt x="962" y="645"/>
                    <a:pt x="687" y="17"/>
                  </a:cubicBezTo>
                  <a:cubicBezTo>
                    <a:pt x="681" y="5"/>
                    <a:pt x="675" y="0"/>
                    <a:pt x="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3"/>
            <p:cNvSpPr/>
            <p:nvPr/>
          </p:nvSpPr>
          <p:spPr>
            <a:xfrm>
              <a:off x="4604273" y="1966949"/>
              <a:ext cx="2632" cy="2698"/>
            </a:xfrm>
            <a:custGeom>
              <a:avLst/>
              <a:gdLst/>
              <a:ahLst/>
              <a:cxnLst/>
              <a:rect l="l" t="t" r="r" b="b"/>
              <a:pathLst>
                <a:path w="119" h="122" extrusionOk="0">
                  <a:moveTo>
                    <a:pt x="88" y="0"/>
                  </a:moveTo>
                  <a:cubicBezTo>
                    <a:pt x="85" y="0"/>
                    <a:pt x="82" y="1"/>
                    <a:pt x="79" y="4"/>
                  </a:cubicBezTo>
                  <a:cubicBezTo>
                    <a:pt x="21" y="4"/>
                    <a:pt x="1" y="24"/>
                    <a:pt x="1" y="43"/>
                  </a:cubicBezTo>
                  <a:cubicBezTo>
                    <a:pt x="1" y="102"/>
                    <a:pt x="21" y="122"/>
                    <a:pt x="40" y="122"/>
                  </a:cubicBezTo>
                  <a:cubicBezTo>
                    <a:pt x="99" y="122"/>
                    <a:pt x="119" y="102"/>
                    <a:pt x="119" y="63"/>
                  </a:cubicBezTo>
                  <a:cubicBezTo>
                    <a:pt x="119" y="46"/>
                    <a:pt x="104" y="0"/>
                    <a:pt x="88" y="0"/>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3"/>
            <p:cNvSpPr/>
            <p:nvPr/>
          </p:nvSpPr>
          <p:spPr>
            <a:xfrm>
              <a:off x="4631186" y="1968342"/>
              <a:ext cx="3074" cy="3052"/>
            </a:xfrm>
            <a:custGeom>
              <a:avLst/>
              <a:gdLst/>
              <a:ahLst/>
              <a:cxnLst/>
              <a:rect l="l" t="t" r="r" b="b"/>
              <a:pathLst>
                <a:path w="139" h="138" extrusionOk="0">
                  <a:moveTo>
                    <a:pt x="79" y="0"/>
                  </a:moveTo>
                  <a:cubicBezTo>
                    <a:pt x="40" y="0"/>
                    <a:pt x="1" y="39"/>
                    <a:pt x="1" y="59"/>
                  </a:cubicBezTo>
                  <a:cubicBezTo>
                    <a:pt x="1" y="98"/>
                    <a:pt x="40" y="137"/>
                    <a:pt x="60" y="137"/>
                  </a:cubicBezTo>
                  <a:cubicBezTo>
                    <a:pt x="99" y="137"/>
                    <a:pt x="138" y="98"/>
                    <a:pt x="138" y="79"/>
                  </a:cubicBezTo>
                  <a:cubicBezTo>
                    <a:pt x="138" y="39"/>
                    <a:pt x="99" y="0"/>
                    <a:pt x="79" y="0"/>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3"/>
            <p:cNvSpPr/>
            <p:nvPr/>
          </p:nvSpPr>
          <p:spPr>
            <a:xfrm>
              <a:off x="4621213" y="1977011"/>
              <a:ext cx="2632" cy="3074"/>
            </a:xfrm>
            <a:custGeom>
              <a:avLst/>
              <a:gdLst/>
              <a:ahLst/>
              <a:cxnLst/>
              <a:rect l="l" t="t" r="r" b="b"/>
              <a:pathLst>
                <a:path w="119" h="139" extrusionOk="0">
                  <a:moveTo>
                    <a:pt x="59" y="1"/>
                  </a:moveTo>
                  <a:cubicBezTo>
                    <a:pt x="20" y="1"/>
                    <a:pt x="0" y="40"/>
                    <a:pt x="0" y="60"/>
                  </a:cubicBezTo>
                  <a:cubicBezTo>
                    <a:pt x="0" y="99"/>
                    <a:pt x="20" y="138"/>
                    <a:pt x="40" y="138"/>
                  </a:cubicBezTo>
                  <a:cubicBezTo>
                    <a:pt x="99" y="138"/>
                    <a:pt x="118" y="99"/>
                    <a:pt x="118" y="79"/>
                  </a:cubicBezTo>
                  <a:cubicBezTo>
                    <a:pt x="118" y="20"/>
                    <a:pt x="99" y="1"/>
                    <a:pt x="59" y="1"/>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3"/>
            <p:cNvSpPr/>
            <p:nvPr/>
          </p:nvSpPr>
          <p:spPr>
            <a:xfrm>
              <a:off x="4606020" y="1956179"/>
              <a:ext cx="2632" cy="2632"/>
            </a:xfrm>
            <a:custGeom>
              <a:avLst/>
              <a:gdLst/>
              <a:ahLst/>
              <a:cxnLst/>
              <a:rect l="l" t="t" r="r" b="b"/>
              <a:pathLst>
                <a:path w="119" h="119" extrusionOk="0">
                  <a:moveTo>
                    <a:pt x="59" y="0"/>
                  </a:moveTo>
                  <a:cubicBezTo>
                    <a:pt x="20" y="0"/>
                    <a:pt x="0" y="20"/>
                    <a:pt x="0" y="40"/>
                  </a:cubicBezTo>
                  <a:cubicBezTo>
                    <a:pt x="0" y="99"/>
                    <a:pt x="20" y="118"/>
                    <a:pt x="40" y="118"/>
                  </a:cubicBezTo>
                  <a:cubicBezTo>
                    <a:pt x="99" y="118"/>
                    <a:pt x="118" y="99"/>
                    <a:pt x="118" y="59"/>
                  </a:cubicBezTo>
                  <a:cubicBezTo>
                    <a:pt x="118" y="40"/>
                    <a:pt x="99" y="20"/>
                    <a:pt x="59" y="0"/>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3"/>
            <p:cNvSpPr/>
            <p:nvPr/>
          </p:nvSpPr>
          <p:spPr>
            <a:xfrm>
              <a:off x="4617741" y="1964870"/>
              <a:ext cx="3494" cy="2610"/>
            </a:xfrm>
            <a:custGeom>
              <a:avLst/>
              <a:gdLst/>
              <a:ahLst/>
              <a:cxnLst/>
              <a:rect l="l" t="t" r="r" b="b"/>
              <a:pathLst>
                <a:path w="158" h="118" extrusionOk="0">
                  <a:moveTo>
                    <a:pt x="79" y="0"/>
                  </a:moveTo>
                  <a:cubicBezTo>
                    <a:pt x="20" y="0"/>
                    <a:pt x="0" y="20"/>
                    <a:pt x="0" y="39"/>
                  </a:cubicBezTo>
                  <a:cubicBezTo>
                    <a:pt x="0" y="98"/>
                    <a:pt x="20" y="118"/>
                    <a:pt x="59" y="118"/>
                  </a:cubicBezTo>
                  <a:cubicBezTo>
                    <a:pt x="99" y="118"/>
                    <a:pt x="118" y="98"/>
                    <a:pt x="118" y="59"/>
                  </a:cubicBezTo>
                  <a:cubicBezTo>
                    <a:pt x="157" y="39"/>
                    <a:pt x="118" y="20"/>
                    <a:pt x="79" y="0"/>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3"/>
            <p:cNvSpPr/>
            <p:nvPr/>
          </p:nvSpPr>
          <p:spPr>
            <a:xfrm>
              <a:off x="4686760" y="1952707"/>
              <a:ext cx="2632" cy="2632"/>
            </a:xfrm>
            <a:custGeom>
              <a:avLst/>
              <a:gdLst/>
              <a:ahLst/>
              <a:cxnLst/>
              <a:rect l="l" t="t" r="r" b="b"/>
              <a:pathLst>
                <a:path w="119" h="119" extrusionOk="0">
                  <a:moveTo>
                    <a:pt x="79" y="0"/>
                  </a:moveTo>
                  <a:cubicBezTo>
                    <a:pt x="20" y="0"/>
                    <a:pt x="0" y="20"/>
                    <a:pt x="0" y="59"/>
                  </a:cubicBezTo>
                  <a:cubicBezTo>
                    <a:pt x="0" y="99"/>
                    <a:pt x="20" y="118"/>
                    <a:pt x="40" y="118"/>
                  </a:cubicBezTo>
                  <a:cubicBezTo>
                    <a:pt x="98" y="118"/>
                    <a:pt x="118" y="99"/>
                    <a:pt x="118" y="79"/>
                  </a:cubicBezTo>
                  <a:cubicBezTo>
                    <a:pt x="118" y="59"/>
                    <a:pt x="118" y="20"/>
                    <a:pt x="79" y="0"/>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3"/>
            <p:cNvSpPr/>
            <p:nvPr/>
          </p:nvSpPr>
          <p:spPr>
            <a:xfrm>
              <a:off x="4675901" y="1959209"/>
              <a:ext cx="2632" cy="2632"/>
            </a:xfrm>
            <a:custGeom>
              <a:avLst/>
              <a:gdLst/>
              <a:ahLst/>
              <a:cxnLst/>
              <a:rect l="l" t="t" r="r" b="b"/>
              <a:pathLst>
                <a:path w="119" h="119" extrusionOk="0">
                  <a:moveTo>
                    <a:pt x="79" y="1"/>
                  </a:moveTo>
                  <a:cubicBezTo>
                    <a:pt x="20" y="1"/>
                    <a:pt x="1" y="21"/>
                    <a:pt x="1" y="60"/>
                  </a:cubicBezTo>
                  <a:cubicBezTo>
                    <a:pt x="1" y="99"/>
                    <a:pt x="20" y="119"/>
                    <a:pt x="40" y="119"/>
                  </a:cubicBezTo>
                  <a:cubicBezTo>
                    <a:pt x="99" y="119"/>
                    <a:pt x="118" y="99"/>
                    <a:pt x="118" y="79"/>
                  </a:cubicBezTo>
                  <a:cubicBezTo>
                    <a:pt x="118" y="60"/>
                    <a:pt x="99" y="21"/>
                    <a:pt x="79" y="1"/>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3"/>
            <p:cNvSpPr/>
            <p:nvPr/>
          </p:nvSpPr>
          <p:spPr>
            <a:xfrm>
              <a:off x="4677648" y="1967900"/>
              <a:ext cx="3052" cy="2632"/>
            </a:xfrm>
            <a:custGeom>
              <a:avLst/>
              <a:gdLst/>
              <a:ahLst/>
              <a:cxnLst/>
              <a:rect l="l" t="t" r="r" b="b"/>
              <a:pathLst>
                <a:path w="138" h="119" extrusionOk="0">
                  <a:moveTo>
                    <a:pt x="59" y="0"/>
                  </a:moveTo>
                  <a:cubicBezTo>
                    <a:pt x="20" y="0"/>
                    <a:pt x="0" y="20"/>
                    <a:pt x="0" y="59"/>
                  </a:cubicBezTo>
                  <a:cubicBezTo>
                    <a:pt x="0" y="99"/>
                    <a:pt x="20" y="118"/>
                    <a:pt x="39" y="118"/>
                  </a:cubicBezTo>
                  <a:cubicBezTo>
                    <a:pt x="98" y="118"/>
                    <a:pt x="118" y="99"/>
                    <a:pt x="118" y="79"/>
                  </a:cubicBezTo>
                  <a:cubicBezTo>
                    <a:pt x="138" y="59"/>
                    <a:pt x="118" y="20"/>
                    <a:pt x="59" y="0"/>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3"/>
            <p:cNvSpPr/>
            <p:nvPr/>
          </p:nvSpPr>
          <p:spPr>
            <a:xfrm>
              <a:off x="4687180" y="1963123"/>
              <a:ext cx="2632" cy="2632"/>
            </a:xfrm>
            <a:custGeom>
              <a:avLst/>
              <a:gdLst/>
              <a:ahLst/>
              <a:cxnLst/>
              <a:rect l="l" t="t" r="r" b="b"/>
              <a:pathLst>
                <a:path w="119" h="119" extrusionOk="0">
                  <a:moveTo>
                    <a:pt x="79" y="1"/>
                  </a:moveTo>
                  <a:cubicBezTo>
                    <a:pt x="21" y="1"/>
                    <a:pt x="1" y="20"/>
                    <a:pt x="1" y="40"/>
                  </a:cubicBezTo>
                  <a:cubicBezTo>
                    <a:pt x="1" y="99"/>
                    <a:pt x="21" y="118"/>
                    <a:pt x="60" y="118"/>
                  </a:cubicBezTo>
                  <a:cubicBezTo>
                    <a:pt x="99" y="118"/>
                    <a:pt x="119" y="99"/>
                    <a:pt x="119" y="79"/>
                  </a:cubicBezTo>
                  <a:cubicBezTo>
                    <a:pt x="119" y="40"/>
                    <a:pt x="99" y="20"/>
                    <a:pt x="79" y="1"/>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3"/>
            <p:cNvSpPr/>
            <p:nvPr/>
          </p:nvSpPr>
          <p:spPr>
            <a:xfrm>
              <a:off x="4592995" y="1925308"/>
              <a:ext cx="63404" cy="56990"/>
            </a:xfrm>
            <a:custGeom>
              <a:avLst/>
              <a:gdLst/>
              <a:ahLst/>
              <a:cxnLst/>
              <a:rect l="l" t="t" r="r" b="b"/>
              <a:pathLst>
                <a:path w="2867" h="2577" extrusionOk="0">
                  <a:moveTo>
                    <a:pt x="1418" y="176"/>
                  </a:moveTo>
                  <a:cubicBezTo>
                    <a:pt x="1878" y="176"/>
                    <a:pt x="2307" y="482"/>
                    <a:pt x="2474" y="945"/>
                  </a:cubicBezTo>
                  <a:cubicBezTo>
                    <a:pt x="2670" y="1534"/>
                    <a:pt x="2336" y="2142"/>
                    <a:pt x="1767" y="2339"/>
                  </a:cubicBezTo>
                  <a:cubicBezTo>
                    <a:pt x="1648" y="2378"/>
                    <a:pt x="1528" y="2397"/>
                    <a:pt x="1410" y="2397"/>
                  </a:cubicBezTo>
                  <a:cubicBezTo>
                    <a:pt x="943" y="2397"/>
                    <a:pt x="511" y="2102"/>
                    <a:pt x="354" y="1632"/>
                  </a:cubicBezTo>
                  <a:cubicBezTo>
                    <a:pt x="158" y="1043"/>
                    <a:pt x="491" y="435"/>
                    <a:pt x="1061" y="238"/>
                  </a:cubicBezTo>
                  <a:cubicBezTo>
                    <a:pt x="1178" y="219"/>
                    <a:pt x="1237" y="180"/>
                    <a:pt x="1335" y="180"/>
                  </a:cubicBezTo>
                  <a:cubicBezTo>
                    <a:pt x="1363" y="177"/>
                    <a:pt x="1391" y="176"/>
                    <a:pt x="1418" y="176"/>
                  </a:cubicBezTo>
                  <a:close/>
                  <a:moveTo>
                    <a:pt x="1411" y="0"/>
                  </a:moveTo>
                  <a:cubicBezTo>
                    <a:pt x="1281" y="0"/>
                    <a:pt x="1150" y="20"/>
                    <a:pt x="1021" y="62"/>
                  </a:cubicBezTo>
                  <a:cubicBezTo>
                    <a:pt x="354" y="278"/>
                    <a:pt x="1" y="1024"/>
                    <a:pt x="217" y="1691"/>
                  </a:cubicBezTo>
                  <a:cubicBezTo>
                    <a:pt x="385" y="2214"/>
                    <a:pt x="891" y="2577"/>
                    <a:pt x="1430" y="2577"/>
                  </a:cubicBezTo>
                  <a:cubicBezTo>
                    <a:pt x="1457" y="2577"/>
                    <a:pt x="1485" y="2576"/>
                    <a:pt x="1512" y="2574"/>
                  </a:cubicBezTo>
                  <a:cubicBezTo>
                    <a:pt x="1610" y="2574"/>
                    <a:pt x="1708" y="2535"/>
                    <a:pt x="1826" y="2496"/>
                  </a:cubicBezTo>
                  <a:cubicBezTo>
                    <a:pt x="2493" y="2280"/>
                    <a:pt x="2866" y="1534"/>
                    <a:pt x="2650" y="867"/>
                  </a:cubicBezTo>
                  <a:cubicBezTo>
                    <a:pt x="2460" y="344"/>
                    <a:pt x="1951" y="0"/>
                    <a:pt x="14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3"/>
            <p:cNvSpPr/>
            <p:nvPr/>
          </p:nvSpPr>
          <p:spPr>
            <a:xfrm>
              <a:off x="4662456" y="1913300"/>
              <a:ext cx="45601" cy="56371"/>
            </a:xfrm>
            <a:custGeom>
              <a:avLst/>
              <a:gdLst/>
              <a:ahLst/>
              <a:cxnLst/>
              <a:rect l="l" t="t" r="r" b="b"/>
              <a:pathLst>
                <a:path w="2062" h="2549" extrusionOk="0">
                  <a:moveTo>
                    <a:pt x="875" y="190"/>
                  </a:moveTo>
                  <a:cubicBezTo>
                    <a:pt x="1051" y="190"/>
                    <a:pt x="1209" y="283"/>
                    <a:pt x="1335" y="408"/>
                  </a:cubicBezTo>
                  <a:cubicBezTo>
                    <a:pt x="1531" y="585"/>
                    <a:pt x="1688" y="860"/>
                    <a:pt x="1727" y="1154"/>
                  </a:cubicBezTo>
                  <a:cubicBezTo>
                    <a:pt x="1865" y="1743"/>
                    <a:pt x="1590" y="2293"/>
                    <a:pt x="1178" y="2371"/>
                  </a:cubicBezTo>
                  <a:cubicBezTo>
                    <a:pt x="1135" y="2381"/>
                    <a:pt x="1092" y="2385"/>
                    <a:pt x="1049" y="2385"/>
                  </a:cubicBezTo>
                  <a:cubicBezTo>
                    <a:pt x="650" y="2385"/>
                    <a:pt x="303" y="1981"/>
                    <a:pt x="196" y="1449"/>
                  </a:cubicBezTo>
                  <a:cubicBezTo>
                    <a:pt x="138" y="1154"/>
                    <a:pt x="157" y="860"/>
                    <a:pt x="295" y="605"/>
                  </a:cubicBezTo>
                  <a:cubicBezTo>
                    <a:pt x="393" y="369"/>
                    <a:pt x="550" y="232"/>
                    <a:pt x="746" y="193"/>
                  </a:cubicBezTo>
                  <a:lnTo>
                    <a:pt x="825" y="193"/>
                  </a:lnTo>
                  <a:cubicBezTo>
                    <a:pt x="841" y="191"/>
                    <a:pt x="858" y="190"/>
                    <a:pt x="875" y="190"/>
                  </a:cubicBezTo>
                  <a:close/>
                  <a:moveTo>
                    <a:pt x="881" y="1"/>
                  </a:moveTo>
                  <a:cubicBezTo>
                    <a:pt x="836" y="1"/>
                    <a:pt x="791" y="6"/>
                    <a:pt x="746" y="16"/>
                  </a:cubicBezTo>
                  <a:cubicBezTo>
                    <a:pt x="510" y="75"/>
                    <a:pt x="295" y="271"/>
                    <a:pt x="157" y="526"/>
                  </a:cubicBezTo>
                  <a:cubicBezTo>
                    <a:pt x="39" y="801"/>
                    <a:pt x="0" y="1115"/>
                    <a:pt x="59" y="1468"/>
                  </a:cubicBezTo>
                  <a:cubicBezTo>
                    <a:pt x="194" y="2084"/>
                    <a:pt x="630" y="2549"/>
                    <a:pt x="1109" y="2549"/>
                  </a:cubicBezTo>
                  <a:cubicBezTo>
                    <a:pt x="1119" y="2549"/>
                    <a:pt x="1129" y="2548"/>
                    <a:pt x="1139" y="2548"/>
                  </a:cubicBezTo>
                  <a:lnTo>
                    <a:pt x="1237" y="2548"/>
                  </a:lnTo>
                  <a:cubicBezTo>
                    <a:pt x="1767" y="2450"/>
                    <a:pt x="2061" y="1782"/>
                    <a:pt x="1924" y="1095"/>
                  </a:cubicBezTo>
                  <a:cubicBezTo>
                    <a:pt x="1845" y="762"/>
                    <a:pt x="1708" y="448"/>
                    <a:pt x="1492" y="271"/>
                  </a:cubicBezTo>
                  <a:cubicBezTo>
                    <a:pt x="1314" y="109"/>
                    <a:pt x="1096" y="1"/>
                    <a:pt x="8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3"/>
            <p:cNvSpPr/>
            <p:nvPr/>
          </p:nvSpPr>
          <p:spPr>
            <a:xfrm>
              <a:off x="4648126" y="1939947"/>
              <a:ext cx="17382" cy="8448"/>
            </a:xfrm>
            <a:custGeom>
              <a:avLst/>
              <a:gdLst/>
              <a:ahLst/>
              <a:cxnLst/>
              <a:rect l="l" t="t" r="r" b="b"/>
              <a:pathLst>
                <a:path w="786" h="382" extrusionOk="0">
                  <a:moveTo>
                    <a:pt x="521" y="0"/>
                  </a:moveTo>
                  <a:cubicBezTo>
                    <a:pt x="305" y="0"/>
                    <a:pt x="113" y="157"/>
                    <a:pt x="0" y="283"/>
                  </a:cubicBezTo>
                  <a:lnTo>
                    <a:pt x="118" y="381"/>
                  </a:lnTo>
                  <a:cubicBezTo>
                    <a:pt x="149" y="366"/>
                    <a:pt x="337" y="145"/>
                    <a:pt x="539" y="145"/>
                  </a:cubicBezTo>
                  <a:cubicBezTo>
                    <a:pt x="595" y="145"/>
                    <a:pt x="652" y="162"/>
                    <a:pt x="707" y="205"/>
                  </a:cubicBezTo>
                  <a:lnTo>
                    <a:pt x="786" y="87"/>
                  </a:lnTo>
                  <a:cubicBezTo>
                    <a:pt x="696" y="25"/>
                    <a:pt x="606"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3"/>
            <p:cNvSpPr/>
            <p:nvPr/>
          </p:nvSpPr>
          <p:spPr>
            <a:xfrm>
              <a:off x="4535697" y="1951402"/>
              <a:ext cx="62961" cy="15215"/>
            </a:xfrm>
            <a:custGeom>
              <a:avLst/>
              <a:gdLst/>
              <a:ahLst/>
              <a:cxnLst/>
              <a:rect l="l" t="t" r="r" b="b"/>
              <a:pathLst>
                <a:path w="2847" h="688" extrusionOk="0">
                  <a:moveTo>
                    <a:pt x="2827" y="1"/>
                  </a:moveTo>
                  <a:cubicBezTo>
                    <a:pt x="2749" y="1"/>
                    <a:pt x="825" y="197"/>
                    <a:pt x="531" y="295"/>
                  </a:cubicBezTo>
                  <a:cubicBezTo>
                    <a:pt x="197" y="432"/>
                    <a:pt x="40" y="570"/>
                    <a:pt x="1" y="648"/>
                  </a:cubicBezTo>
                  <a:lnTo>
                    <a:pt x="158" y="688"/>
                  </a:lnTo>
                  <a:cubicBezTo>
                    <a:pt x="197" y="531"/>
                    <a:pt x="354" y="531"/>
                    <a:pt x="590" y="452"/>
                  </a:cubicBezTo>
                  <a:cubicBezTo>
                    <a:pt x="825" y="354"/>
                    <a:pt x="2297" y="197"/>
                    <a:pt x="2847" y="158"/>
                  </a:cubicBezTo>
                  <a:lnTo>
                    <a:pt x="28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3"/>
            <p:cNvSpPr/>
            <p:nvPr/>
          </p:nvSpPr>
          <p:spPr>
            <a:xfrm>
              <a:off x="4543945" y="1963543"/>
              <a:ext cx="27688" cy="29037"/>
            </a:xfrm>
            <a:custGeom>
              <a:avLst/>
              <a:gdLst/>
              <a:ahLst/>
              <a:cxnLst/>
              <a:rect l="l" t="t" r="r" b="b"/>
              <a:pathLst>
                <a:path w="1252" h="1313" extrusionOk="0">
                  <a:moveTo>
                    <a:pt x="24" y="1"/>
                  </a:moveTo>
                  <a:cubicBezTo>
                    <a:pt x="16" y="1"/>
                    <a:pt x="8" y="1"/>
                    <a:pt x="1" y="1"/>
                  </a:cubicBezTo>
                  <a:cubicBezTo>
                    <a:pt x="452" y="119"/>
                    <a:pt x="747" y="511"/>
                    <a:pt x="962" y="904"/>
                  </a:cubicBezTo>
                  <a:cubicBezTo>
                    <a:pt x="874" y="827"/>
                    <a:pt x="774" y="775"/>
                    <a:pt x="672" y="775"/>
                  </a:cubicBezTo>
                  <a:cubicBezTo>
                    <a:pt x="591" y="775"/>
                    <a:pt x="510" y="807"/>
                    <a:pt x="432" y="884"/>
                  </a:cubicBezTo>
                  <a:cubicBezTo>
                    <a:pt x="432" y="884"/>
                    <a:pt x="432" y="904"/>
                    <a:pt x="472" y="904"/>
                  </a:cubicBezTo>
                  <a:cubicBezTo>
                    <a:pt x="528" y="883"/>
                    <a:pt x="582" y="872"/>
                    <a:pt x="634" y="872"/>
                  </a:cubicBezTo>
                  <a:cubicBezTo>
                    <a:pt x="727" y="872"/>
                    <a:pt x="815" y="907"/>
                    <a:pt x="904" y="983"/>
                  </a:cubicBezTo>
                  <a:cubicBezTo>
                    <a:pt x="1002" y="1081"/>
                    <a:pt x="1080" y="1198"/>
                    <a:pt x="1159" y="1297"/>
                  </a:cubicBezTo>
                  <a:cubicBezTo>
                    <a:pt x="1164" y="1308"/>
                    <a:pt x="1175" y="1313"/>
                    <a:pt x="1187" y="1313"/>
                  </a:cubicBezTo>
                  <a:cubicBezTo>
                    <a:pt x="1216" y="1313"/>
                    <a:pt x="1251" y="1285"/>
                    <a:pt x="1237" y="1257"/>
                  </a:cubicBezTo>
                  <a:cubicBezTo>
                    <a:pt x="1140" y="715"/>
                    <a:pt x="604" y="1"/>
                    <a:pt x="24" y="1"/>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3"/>
            <p:cNvSpPr/>
            <p:nvPr/>
          </p:nvSpPr>
          <p:spPr>
            <a:xfrm>
              <a:off x="4514423" y="1827143"/>
              <a:ext cx="187557" cy="144698"/>
            </a:xfrm>
            <a:custGeom>
              <a:avLst/>
              <a:gdLst/>
              <a:ahLst/>
              <a:cxnLst/>
              <a:rect l="l" t="t" r="r" b="b"/>
              <a:pathLst>
                <a:path w="8481" h="6543" extrusionOk="0">
                  <a:moveTo>
                    <a:pt x="3704" y="0"/>
                  </a:moveTo>
                  <a:cubicBezTo>
                    <a:pt x="3553" y="0"/>
                    <a:pt x="3391" y="14"/>
                    <a:pt x="3220" y="45"/>
                  </a:cubicBezTo>
                  <a:cubicBezTo>
                    <a:pt x="2160" y="241"/>
                    <a:pt x="1767" y="1243"/>
                    <a:pt x="1767" y="1243"/>
                  </a:cubicBezTo>
                  <a:cubicBezTo>
                    <a:pt x="1767" y="1243"/>
                    <a:pt x="354" y="1615"/>
                    <a:pt x="178" y="2636"/>
                  </a:cubicBezTo>
                  <a:cubicBezTo>
                    <a:pt x="1" y="3676"/>
                    <a:pt x="570" y="4304"/>
                    <a:pt x="570" y="4304"/>
                  </a:cubicBezTo>
                  <a:cubicBezTo>
                    <a:pt x="570" y="4304"/>
                    <a:pt x="237" y="4717"/>
                    <a:pt x="472" y="5580"/>
                  </a:cubicBezTo>
                  <a:cubicBezTo>
                    <a:pt x="609" y="6091"/>
                    <a:pt x="1061" y="6522"/>
                    <a:pt x="1414" y="6542"/>
                  </a:cubicBezTo>
                  <a:cubicBezTo>
                    <a:pt x="2494" y="6542"/>
                    <a:pt x="2984" y="5207"/>
                    <a:pt x="2690" y="4206"/>
                  </a:cubicBezTo>
                  <a:lnTo>
                    <a:pt x="2690" y="4206"/>
                  </a:lnTo>
                  <a:cubicBezTo>
                    <a:pt x="2690" y="4206"/>
                    <a:pt x="2762" y="4212"/>
                    <a:pt x="2883" y="4212"/>
                  </a:cubicBezTo>
                  <a:cubicBezTo>
                    <a:pt x="3531" y="4212"/>
                    <a:pt x="5595" y="4058"/>
                    <a:pt x="5595" y="2106"/>
                  </a:cubicBezTo>
                  <a:cubicBezTo>
                    <a:pt x="5595" y="2106"/>
                    <a:pt x="6206" y="3031"/>
                    <a:pt x="7427" y="3031"/>
                  </a:cubicBezTo>
                  <a:cubicBezTo>
                    <a:pt x="7463" y="3031"/>
                    <a:pt x="7500" y="3030"/>
                    <a:pt x="7538" y="3029"/>
                  </a:cubicBezTo>
                  <a:lnTo>
                    <a:pt x="7911" y="3853"/>
                  </a:lnTo>
                  <a:cubicBezTo>
                    <a:pt x="8205" y="3775"/>
                    <a:pt x="8480" y="2911"/>
                    <a:pt x="7715" y="2302"/>
                  </a:cubicBezTo>
                  <a:cubicBezTo>
                    <a:pt x="7715" y="2302"/>
                    <a:pt x="7597" y="1144"/>
                    <a:pt x="6714" y="497"/>
                  </a:cubicBezTo>
                  <a:cubicBezTo>
                    <a:pt x="6369" y="252"/>
                    <a:pt x="6030" y="177"/>
                    <a:pt x="5745" y="177"/>
                  </a:cubicBezTo>
                  <a:cubicBezTo>
                    <a:pt x="5300" y="177"/>
                    <a:pt x="4986" y="359"/>
                    <a:pt x="4986" y="359"/>
                  </a:cubicBezTo>
                  <a:cubicBezTo>
                    <a:pt x="4986" y="359"/>
                    <a:pt x="4489" y="0"/>
                    <a:pt x="37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4" name="Google Shape;1354;p23"/>
          <p:cNvGrpSpPr/>
          <p:nvPr/>
        </p:nvGrpSpPr>
        <p:grpSpPr>
          <a:xfrm>
            <a:off x="1314009" y="1026314"/>
            <a:ext cx="928434" cy="1872008"/>
            <a:chOff x="1627946" y="1294302"/>
            <a:chExt cx="910140" cy="1835122"/>
          </a:xfrm>
        </p:grpSpPr>
        <p:sp>
          <p:nvSpPr>
            <p:cNvPr id="1355" name="Google Shape;1355;p23"/>
            <p:cNvSpPr/>
            <p:nvPr/>
          </p:nvSpPr>
          <p:spPr>
            <a:xfrm>
              <a:off x="1627946" y="2665441"/>
              <a:ext cx="340504" cy="463982"/>
            </a:xfrm>
            <a:custGeom>
              <a:avLst/>
              <a:gdLst/>
              <a:ahLst/>
              <a:cxnLst/>
              <a:rect l="l" t="t" r="r" b="b"/>
              <a:pathLst>
                <a:path w="31616" h="43081" extrusionOk="0">
                  <a:moveTo>
                    <a:pt x="14645" y="0"/>
                  </a:moveTo>
                  <a:cubicBezTo>
                    <a:pt x="14645" y="0"/>
                    <a:pt x="4781" y="16583"/>
                    <a:pt x="4307" y="17617"/>
                  </a:cubicBezTo>
                  <a:cubicBezTo>
                    <a:pt x="4307" y="17660"/>
                    <a:pt x="4264" y="17703"/>
                    <a:pt x="4264" y="17790"/>
                  </a:cubicBezTo>
                  <a:cubicBezTo>
                    <a:pt x="1852" y="22700"/>
                    <a:pt x="0" y="26878"/>
                    <a:pt x="259" y="27309"/>
                  </a:cubicBezTo>
                  <a:cubicBezTo>
                    <a:pt x="948" y="28472"/>
                    <a:pt x="28471" y="42901"/>
                    <a:pt x="29591" y="43073"/>
                  </a:cubicBezTo>
                  <a:cubicBezTo>
                    <a:pt x="29622" y="43078"/>
                    <a:pt x="29652" y="43080"/>
                    <a:pt x="29681" y="43080"/>
                  </a:cubicBezTo>
                  <a:cubicBezTo>
                    <a:pt x="30783" y="43080"/>
                    <a:pt x="31301" y="40022"/>
                    <a:pt x="30797" y="38680"/>
                  </a:cubicBezTo>
                  <a:cubicBezTo>
                    <a:pt x="30151" y="37258"/>
                    <a:pt x="22054" y="27050"/>
                    <a:pt x="22054" y="27050"/>
                  </a:cubicBezTo>
                  <a:lnTo>
                    <a:pt x="22226" y="26706"/>
                  </a:lnTo>
                  <a:lnTo>
                    <a:pt x="31616" y="9950"/>
                  </a:lnTo>
                  <a:lnTo>
                    <a:pt x="14645" y="0"/>
                  </a:ln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3"/>
            <p:cNvSpPr/>
            <p:nvPr/>
          </p:nvSpPr>
          <p:spPr>
            <a:xfrm>
              <a:off x="1628409" y="2879301"/>
              <a:ext cx="336616" cy="250122"/>
            </a:xfrm>
            <a:custGeom>
              <a:avLst/>
              <a:gdLst/>
              <a:ahLst/>
              <a:cxnLst/>
              <a:rect l="l" t="t" r="r" b="b"/>
              <a:pathLst>
                <a:path w="31255" h="23224" extrusionOk="0">
                  <a:moveTo>
                    <a:pt x="3188" y="0"/>
                  </a:moveTo>
                  <a:cubicBezTo>
                    <a:pt x="1292" y="4006"/>
                    <a:pt x="0" y="7064"/>
                    <a:pt x="216" y="7452"/>
                  </a:cubicBezTo>
                  <a:cubicBezTo>
                    <a:pt x="905" y="8615"/>
                    <a:pt x="28428" y="23044"/>
                    <a:pt x="29548" y="23216"/>
                  </a:cubicBezTo>
                  <a:cubicBezTo>
                    <a:pt x="29579" y="23221"/>
                    <a:pt x="29609" y="23223"/>
                    <a:pt x="29638" y="23223"/>
                  </a:cubicBezTo>
                  <a:cubicBezTo>
                    <a:pt x="30740" y="23223"/>
                    <a:pt x="31254" y="20164"/>
                    <a:pt x="30625" y="18780"/>
                  </a:cubicBezTo>
                  <a:cubicBezTo>
                    <a:pt x="30410" y="18263"/>
                    <a:pt x="28902" y="16239"/>
                    <a:pt x="27265" y="13999"/>
                  </a:cubicBezTo>
                  <a:lnTo>
                    <a:pt x="27265" y="13999"/>
                  </a:lnTo>
                  <a:cubicBezTo>
                    <a:pt x="27610" y="14774"/>
                    <a:pt x="27825" y="15506"/>
                    <a:pt x="27567" y="15851"/>
                  </a:cubicBezTo>
                  <a:cubicBezTo>
                    <a:pt x="27500" y="15922"/>
                    <a:pt x="27392" y="15956"/>
                    <a:pt x="27247" y="15956"/>
                  </a:cubicBezTo>
                  <a:cubicBezTo>
                    <a:pt x="24380" y="15956"/>
                    <a:pt x="6918" y="2828"/>
                    <a:pt x="318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3"/>
            <p:cNvSpPr/>
            <p:nvPr/>
          </p:nvSpPr>
          <p:spPr>
            <a:xfrm>
              <a:off x="1677111" y="1809086"/>
              <a:ext cx="596583" cy="1137484"/>
            </a:xfrm>
            <a:custGeom>
              <a:avLst/>
              <a:gdLst/>
              <a:ahLst/>
              <a:cxnLst/>
              <a:rect l="l" t="t" r="r" b="b"/>
              <a:pathLst>
                <a:path w="55393" h="105616" extrusionOk="0">
                  <a:moveTo>
                    <a:pt x="30281" y="1"/>
                  </a:moveTo>
                  <a:cubicBezTo>
                    <a:pt x="24036" y="12018"/>
                    <a:pt x="27352" y="19900"/>
                    <a:pt x="27352" y="19900"/>
                  </a:cubicBezTo>
                  <a:cubicBezTo>
                    <a:pt x="25586" y="34545"/>
                    <a:pt x="23476" y="52722"/>
                    <a:pt x="23303" y="57072"/>
                  </a:cubicBezTo>
                  <a:cubicBezTo>
                    <a:pt x="23217" y="60044"/>
                    <a:pt x="1" y="93254"/>
                    <a:pt x="1" y="93254"/>
                  </a:cubicBezTo>
                  <a:lnTo>
                    <a:pt x="20073" y="105616"/>
                  </a:lnTo>
                  <a:cubicBezTo>
                    <a:pt x="20073" y="105616"/>
                    <a:pt x="42471" y="65988"/>
                    <a:pt x="42643" y="57934"/>
                  </a:cubicBezTo>
                  <a:cubicBezTo>
                    <a:pt x="42772" y="53842"/>
                    <a:pt x="45227" y="21149"/>
                    <a:pt x="45227" y="21149"/>
                  </a:cubicBezTo>
                  <a:cubicBezTo>
                    <a:pt x="48630" y="19340"/>
                    <a:pt x="50827" y="18608"/>
                    <a:pt x="50827" y="18608"/>
                  </a:cubicBezTo>
                  <a:cubicBezTo>
                    <a:pt x="53756" y="11415"/>
                    <a:pt x="55393" y="1"/>
                    <a:pt x="55393"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3"/>
            <p:cNvSpPr/>
            <p:nvPr/>
          </p:nvSpPr>
          <p:spPr>
            <a:xfrm>
              <a:off x="2027352" y="1294302"/>
              <a:ext cx="282993" cy="295378"/>
            </a:xfrm>
            <a:custGeom>
              <a:avLst/>
              <a:gdLst/>
              <a:ahLst/>
              <a:cxnLst/>
              <a:rect l="l" t="t" r="r" b="b"/>
              <a:pathLst>
                <a:path w="26276" h="27426" extrusionOk="0">
                  <a:moveTo>
                    <a:pt x="12084" y="1"/>
                  </a:moveTo>
                  <a:cubicBezTo>
                    <a:pt x="11228" y="1"/>
                    <a:pt x="10271" y="132"/>
                    <a:pt x="9391" y="548"/>
                  </a:cubicBezTo>
                  <a:cubicBezTo>
                    <a:pt x="5816" y="2271"/>
                    <a:pt x="4954" y="8430"/>
                    <a:pt x="4437" y="9894"/>
                  </a:cubicBezTo>
                  <a:cubicBezTo>
                    <a:pt x="3791" y="11704"/>
                    <a:pt x="1638" y="11488"/>
                    <a:pt x="1035" y="13254"/>
                  </a:cubicBezTo>
                  <a:cubicBezTo>
                    <a:pt x="604" y="14546"/>
                    <a:pt x="1336" y="15322"/>
                    <a:pt x="1293" y="16140"/>
                  </a:cubicBezTo>
                  <a:cubicBezTo>
                    <a:pt x="1207" y="17303"/>
                    <a:pt x="1" y="18294"/>
                    <a:pt x="690" y="19586"/>
                  </a:cubicBezTo>
                  <a:cubicBezTo>
                    <a:pt x="1422" y="20921"/>
                    <a:pt x="2413" y="20749"/>
                    <a:pt x="2973" y="21309"/>
                  </a:cubicBezTo>
                  <a:cubicBezTo>
                    <a:pt x="3447" y="21869"/>
                    <a:pt x="3791" y="23462"/>
                    <a:pt x="4954" y="24582"/>
                  </a:cubicBezTo>
                  <a:cubicBezTo>
                    <a:pt x="5478" y="25069"/>
                    <a:pt x="6222" y="25181"/>
                    <a:pt x="6972" y="25181"/>
                  </a:cubicBezTo>
                  <a:cubicBezTo>
                    <a:pt x="7620" y="25181"/>
                    <a:pt x="8273" y="25098"/>
                    <a:pt x="8796" y="25098"/>
                  </a:cubicBezTo>
                  <a:cubicBezTo>
                    <a:pt x="9063" y="25098"/>
                    <a:pt x="9296" y="25119"/>
                    <a:pt x="9477" y="25185"/>
                  </a:cubicBezTo>
                  <a:cubicBezTo>
                    <a:pt x="10511" y="25487"/>
                    <a:pt x="11329" y="27382"/>
                    <a:pt x="13612" y="27425"/>
                  </a:cubicBezTo>
                  <a:cubicBezTo>
                    <a:pt x="13634" y="27426"/>
                    <a:pt x="13656" y="27426"/>
                    <a:pt x="13678" y="27426"/>
                  </a:cubicBezTo>
                  <a:cubicBezTo>
                    <a:pt x="15951" y="27426"/>
                    <a:pt x="16634" y="25228"/>
                    <a:pt x="17359" y="25185"/>
                  </a:cubicBezTo>
                  <a:cubicBezTo>
                    <a:pt x="17384" y="25182"/>
                    <a:pt x="17410" y="25181"/>
                    <a:pt x="17436" y="25181"/>
                  </a:cubicBezTo>
                  <a:cubicBezTo>
                    <a:pt x="17999" y="25181"/>
                    <a:pt x="18904" y="25855"/>
                    <a:pt x="19880" y="25855"/>
                  </a:cubicBezTo>
                  <a:cubicBezTo>
                    <a:pt x="20128" y="25855"/>
                    <a:pt x="20380" y="25812"/>
                    <a:pt x="20633" y="25702"/>
                  </a:cubicBezTo>
                  <a:cubicBezTo>
                    <a:pt x="21925" y="25185"/>
                    <a:pt x="22227" y="23462"/>
                    <a:pt x="22959" y="23075"/>
                  </a:cubicBezTo>
                  <a:cubicBezTo>
                    <a:pt x="23648" y="22687"/>
                    <a:pt x="24897" y="22816"/>
                    <a:pt x="25457" y="21653"/>
                  </a:cubicBezTo>
                  <a:cubicBezTo>
                    <a:pt x="26103" y="20361"/>
                    <a:pt x="25242" y="19198"/>
                    <a:pt x="25242" y="18380"/>
                  </a:cubicBezTo>
                  <a:cubicBezTo>
                    <a:pt x="25242" y="17389"/>
                    <a:pt x="26275" y="16743"/>
                    <a:pt x="25802" y="15322"/>
                  </a:cubicBezTo>
                  <a:cubicBezTo>
                    <a:pt x="25242" y="13642"/>
                    <a:pt x="23303" y="13556"/>
                    <a:pt x="22873" y="12134"/>
                  </a:cubicBezTo>
                  <a:cubicBezTo>
                    <a:pt x="22442" y="10756"/>
                    <a:pt x="21451" y="4123"/>
                    <a:pt x="19642" y="2098"/>
                  </a:cubicBezTo>
                  <a:cubicBezTo>
                    <a:pt x="18339" y="547"/>
                    <a:pt x="16657" y="359"/>
                    <a:pt x="15592" y="359"/>
                  </a:cubicBezTo>
                  <a:cubicBezTo>
                    <a:pt x="15250" y="359"/>
                    <a:pt x="14973" y="378"/>
                    <a:pt x="14791" y="378"/>
                  </a:cubicBezTo>
                  <a:cubicBezTo>
                    <a:pt x="14753" y="378"/>
                    <a:pt x="14718" y="377"/>
                    <a:pt x="14689" y="375"/>
                  </a:cubicBezTo>
                  <a:cubicBezTo>
                    <a:pt x="14689" y="375"/>
                    <a:pt x="13532" y="1"/>
                    <a:pt x="1208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3"/>
            <p:cNvSpPr/>
            <p:nvPr/>
          </p:nvSpPr>
          <p:spPr>
            <a:xfrm>
              <a:off x="2052403" y="1520084"/>
              <a:ext cx="79806" cy="52902"/>
            </a:xfrm>
            <a:custGeom>
              <a:avLst/>
              <a:gdLst/>
              <a:ahLst/>
              <a:cxnLst/>
              <a:rect l="l" t="t" r="r" b="b"/>
              <a:pathLst>
                <a:path w="7410" h="4912" extrusionOk="0">
                  <a:moveTo>
                    <a:pt x="1" y="0"/>
                  </a:moveTo>
                  <a:lnTo>
                    <a:pt x="1" y="0"/>
                  </a:lnTo>
                  <a:cubicBezTo>
                    <a:pt x="259" y="345"/>
                    <a:pt x="302" y="776"/>
                    <a:pt x="475" y="1206"/>
                  </a:cubicBezTo>
                  <a:cubicBezTo>
                    <a:pt x="604" y="1637"/>
                    <a:pt x="690" y="2025"/>
                    <a:pt x="862" y="2455"/>
                  </a:cubicBezTo>
                  <a:cubicBezTo>
                    <a:pt x="1035" y="2886"/>
                    <a:pt x="1164" y="3231"/>
                    <a:pt x="1379" y="3618"/>
                  </a:cubicBezTo>
                  <a:cubicBezTo>
                    <a:pt x="1595" y="4006"/>
                    <a:pt x="1939" y="4394"/>
                    <a:pt x="2327" y="4609"/>
                  </a:cubicBezTo>
                  <a:cubicBezTo>
                    <a:pt x="2711" y="4831"/>
                    <a:pt x="3133" y="4912"/>
                    <a:pt x="3558" y="4912"/>
                  </a:cubicBezTo>
                  <a:cubicBezTo>
                    <a:pt x="4038" y="4912"/>
                    <a:pt x="4520" y="4809"/>
                    <a:pt x="4954" y="4695"/>
                  </a:cubicBezTo>
                  <a:cubicBezTo>
                    <a:pt x="5385" y="4609"/>
                    <a:pt x="5773" y="4480"/>
                    <a:pt x="6203" y="4394"/>
                  </a:cubicBezTo>
                  <a:cubicBezTo>
                    <a:pt x="6526" y="4297"/>
                    <a:pt x="6801" y="4248"/>
                    <a:pt x="7100" y="4248"/>
                  </a:cubicBezTo>
                  <a:cubicBezTo>
                    <a:pt x="7199" y="4248"/>
                    <a:pt x="7302" y="4254"/>
                    <a:pt x="7409" y="4264"/>
                  </a:cubicBezTo>
                  <a:cubicBezTo>
                    <a:pt x="7208" y="4164"/>
                    <a:pt x="6947" y="4122"/>
                    <a:pt x="6678" y="4122"/>
                  </a:cubicBezTo>
                  <a:cubicBezTo>
                    <a:pt x="6489" y="4122"/>
                    <a:pt x="6296" y="4143"/>
                    <a:pt x="6117" y="4178"/>
                  </a:cubicBezTo>
                  <a:cubicBezTo>
                    <a:pt x="5687" y="4221"/>
                    <a:pt x="5256" y="4308"/>
                    <a:pt x="4911" y="4394"/>
                  </a:cubicBezTo>
                  <a:cubicBezTo>
                    <a:pt x="4537" y="4453"/>
                    <a:pt x="4155" y="4503"/>
                    <a:pt x="3783" y="4503"/>
                  </a:cubicBezTo>
                  <a:cubicBezTo>
                    <a:pt x="3342" y="4503"/>
                    <a:pt x="2917" y="4432"/>
                    <a:pt x="2542" y="4221"/>
                  </a:cubicBezTo>
                  <a:cubicBezTo>
                    <a:pt x="2198" y="4006"/>
                    <a:pt x="1939" y="3748"/>
                    <a:pt x="1724" y="3360"/>
                  </a:cubicBezTo>
                  <a:cubicBezTo>
                    <a:pt x="1508" y="3015"/>
                    <a:pt x="1336" y="2585"/>
                    <a:pt x="1121" y="2240"/>
                  </a:cubicBezTo>
                  <a:cubicBezTo>
                    <a:pt x="949" y="1852"/>
                    <a:pt x="819" y="1422"/>
                    <a:pt x="647" y="1034"/>
                  </a:cubicBezTo>
                  <a:cubicBezTo>
                    <a:pt x="518" y="819"/>
                    <a:pt x="475" y="646"/>
                    <a:pt x="389" y="431"/>
                  </a:cubicBezTo>
                  <a:cubicBezTo>
                    <a:pt x="259" y="388"/>
                    <a:pt x="173" y="172"/>
                    <a:pt x="1" y="0"/>
                  </a:cubicBezTo>
                  <a:close/>
                </a:path>
              </a:pathLst>
            </a:custGeom>
            <a:solidFill>
              <a:srgbClr val="343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3"/>
            <p:cNvSpPr/>
            <p:nvPr/>
          </p:nvSpPr>
          <p:spPr>
            <a:xfrm>
              <a:off x="2179025" y="1524241"/>
              <a:ext cx="359061" cy="621203"/>
            </a:xfrm>
            <a:custGeom>
              <a:avLst/>
              <a:gdLst/>
              <a:ahLst/>
              <a:cxnLst/>
              <a:rect l="l" t="t" r="r" b="b"/>
              <a:pathLst>
                <a:path w="33339" h="57679" extrusionOk="0">
                  <a:moveTo>
                    <a:pt x="1378" y="0"/>
                  </a:moveTo>
                  <a:cubicBezTo>
                    <a:pt x="510" y="0"/>
                    <a:pt x="1" y="1164"/>
                    <a:pt x="520" y="4525"/>
                  </a:cubicBezTo>
                  <a:cubicBezTo>
                    <a:pt x="1553" y="11675"/>
                    <a:pt x="6421" y="21108"/>
                    <a:pt x="9651" y="28387"/>
                  </a:cubicBezTo>
                  <a:cubicBezTo>
                    <a:pt x="11805" y="33297"/>
                    <a:pt x="14475" y="38940"/>
                    <a:pt x="15595" y="41050"/>
                  </a:cubicBezTo>
                  <a:cubicBezTo>
                    <a:pt x="15638" y="42429"/>
                    <a:pt x="15768" y="44324"/>
                    <a:pt x="16026" y="45659"/>
                  </a:cubicBezTo>
                  <a:cubicBezTo>
                    <a:pt x="16475" y="47944"/>
                    <a:pt x="20015" y="54944"/>
                    <a:pt x="22035" y="54944"/>
                  </a:cubicBezTo>
                  <a:cubicBezTo>
                    <a:pt x="22148" y="54944"/>
                    <a:pt x="22255" y="54922"/>
                    <a:pt x="22358" y="54877"/>
                  </a:cubicBezTo>
                  <a:cubicBezTo>
                    <a:pt x="24296" y="54015"/>
                    <a:pt x="21453" y="48717"/>
                    <a:pt x="21065" y="47296"/>
                  </a:cubicBezTo>
                  <a:cubicBezTo>
                    <a:pt x="20791" y="46265"/>
                    <a:pt x="20817" y="45783"/>
                    <a:pt x="21123" y="45783"/>
                  </a:cubicBezTo>
                  <a:cubicBezTo>
                    <a:pt x="21201" y="45783"/>
                    <a:pt x="21297" y="45814"/>
                    <a:pt x="21410" y="45875"/>
                  </a:cubicBezTo>
                  <a:cubicBezTo>
                    <a:pt x="23004" y="47813"/>
                    <a:pt x="24641" y="49923"/>
                    <a:pt x="25890" y="51862"/>
                  </a:cubicBezTo>
                  <a:cubicBezTo>
                    <a:pt x="27187" y="53930"/>
                    <a:pt x="27378" y="57678"/>
                    <a:pt x="28905" y="57678"/>
                  </a:cubicBezTo>
                  <a:cubicBezTo>
                    <a:pt x="29000" y="57678"/>
                    <a:pt x="29100" y="57664"/>
                    <a:pt x="29206" y="57634"/>
                  </a:cubicBezTo>
                  <a:cubicBezTo>
                    <a:pt x="30886" y="57117"/>
                    <a:pt x="30542" y="54317"/>
                    <a:pt x="30542" y="54317"/>
                  </a:cubicBezTo>
                  <a:cubicBezTo>
                    <a:pt x="30542" y="54317"/>
                    <a:pt x="31748" y="53585"/>
                    <a:pt x="32178" y="51259"/>
                  </a:cubicBezTo>
                  <a:cubicBezTo>
                    <a:pt x="32178" y="51259"/>
                    <a:pt x="33212" y="50397"/>
                    <a:pt x="32911" y="47985"/>
                  </a:cubicBezTo>
                  <a:lnTo>
                    <a:pt x="32911" y="47985"/>
                  </a:lnTo>
                  <a:cubicBezTo>
                    <a:pt x="32909" y="47986"/>
                    <a:pt x="32908" y="47987"/>
                    <a:pt x="32908" y="47987"/>
                  </a:cubicBezTo>
                  <a:cubicBezTo>
                    <a:pt x="32895" y="47987"/>
                    <a:pt x="33339" y="47308"/>
                    <a:pt x="33255" y="46305"/>
                  </a:cubicBezTo>
                  <a:cubicBezTo>
                    <a:pt x="32824" y="42213"/>
                    <a:pt x="30498" y="38509"/>
                    <a:pt x="28086" y="35236"/>
                  </a:cubicBezTo>
                  <a:cubicBezTo>
                    <a:pt x="26794" y="33426"/>
                    <a:pt x="21668" y="26707"/>
                    <a:pt x="19472" y="23434"/>
                  </a:cubicBezTo>
                  <a:cubicBezTo>
                    <a:pt x="14475" y="15939"/>
                    <a:pt x="8790" y="8315"/>
                    <a:pt x="4138" y="2112"/>
                  </a:cubicBezTo>
                  <a:cubicBezTo>
                    <a:pt x="3256" y="963"/>
                    <a:pt x="2168" y="0"/>
                    <a:pt x="1378" y="0"/>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3"/>
            <p:cNvSpPr/>
            <p:nvPr/>
          </p:nvSpPr>
          <p:spPr>
            <a:xfrm>
              <a:off x="2460639" y="1999446"/>
              <a:ext cx="47323" cy="109682"/>
            </a:xfrm>
            <a:custGeom>
              <a:avLst/>
              <a:gdLst/>
              <a:ahLst/>
              <a:cxnLst/>
              <a:rect l="l" t="t" r="r" b="b"/>
              <a:pathLst>
                <a:path w="4394" h="10184" extrusionOk="0">
                  <a:moveTo>
                    <a:pt x="27" y="0"/>
                  </a:moveTo>
                  <a:cubicBezTo>
                    <a:pt x="15" y="0"/>
                    <a:pt x="0" y="21"/>
                    <a:pt x="0" y="72"/>
                  </a:cubicBezTo>
                  <a:cubicBezTo>
                    <a:pt x="905" y="1579"/>
                    <a:pt x="1895" y="3044"/>
                    <a:pt x="2584" y="4681"/>
                  </a:cubicBezTo>
                  <a:cubicBezTo>
                    <a:pt x="3403" y="6447"/>
                    <a:pt x="3834" y="8256"/>
                    <a:pt x="4307" y="10151"/>
                  </a:cubicBezTo>
                  <a:cubicBezTo>
                    <a:pt x="4307" y="10172"/>
                    <a:pt x="4329" y="10183"/>
                    <a:pt x="4350" y="10183"/>
                  </a:cubicBezTo>
                  <a:cubicBezTo>
                    <a:pt x="4372" y="10183"/>
                    <a:pt x="4394" y="10172"/>
                    <a:pt x="4394" y="10151"/>
                  </a:cubicBezTo>
                  <a:cubicBezTo>
                    <a:pt x="4049" y="6619"/>
                    <a:pt x="2283" y="2785"/>
                    <a:pt x="43" y="29"/>
                  </a:cubicBezTo>
                  <a:cubicBezTo>
                    <a:pt x="43" y="11"/>
                    <a:pt x="36" y="0"/>
                    <a:pt x="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3"/>
            <p:cNvSpPr/>
            <p:nvPr/>
          </p:nvSpPr>
          <p:spPr>
            <a:xfrm>
              <a:off x="2490515" y="1973469"/>
              <a:ext cx="34615" cy="102832"/>
            </a:xfrm>
            <a:custGeom>
              <a:avLst/>
              <a:gdLst/>
              <a:ahLst/>
              <a:cxnLst/>
              <a:rect l="l" t="t" r="r" b="b"/>
              <a:pathLst>
                <a:path w="3214" h="9548" extrusionOk="0">
                  <a:moveTo>
                    <a:pt x="21" y="0"/>
                  </a:moveTo>
                  <a:cubicBezTo>
                    <a:pt x="5" y="0"/>
                    <a:pt x="1" y="21"/>
                    <a:pt x="26" y="72"/>
                  </a:cubicBezTo>
                  <a:cubicBezTo>
                    <a:pt x="844" y="1579"/>
                    <a:pt x="2223" y="4293"/>
                    <a:pt x="3127" y="9548"/>
                  </a:cubicBezTo>
                  <a:lnTo>
                    <a:pt x="3213" y="9548"/>
                  </a:lnTo>
                  <a:cubicBezTo>
                    <a:pt x="3041" y="6059"/>
                    <a:pt x="2007" y="2914"/>
                    <a:pt x="69" y="29"/>
                  </a:cubicBezTo>
                  <a:cubicBezTo>
                    <a:pt x="51" y="11"/>
                    <a:pt x="33"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3"/>
            <p:cNvSpPr/>
            <p:nvPr/>
          </p:nvSpPr>
          <p:spPr>
            <a:xfrm>
              <a:off x="2506735" y="1959812"/>
              <a:ext cx="26742" cy="81701"/>
            </a:xfrm>
            <a:custGeom>
              <a:avLst/>
              <a:gdLst/>
              <a:ahLst/>
              <a:cxnLst/>
              <a:rect l="l" t="t" r="r" b="b"/>
              <a:pathLst>
                <a:path w="2483" h="7586" extrusionOk="0">
                  <a:moveTo>
                    <a:pt x="55" y="1"/>
                  </a:moveTo>
                  <a:cubicBezTo>
                    <a:pt x="23" y="1"/>
                    <a:pt x="1" y="37"/>
                    <a:pt x="27" y="91"/>
                  </a:cubicBezTo>
                  <a:cubicBezTo>
                    <a:pt x="1320" y="2761"/>
                    <a:pt x="1793" y="4570"/>
                    <a:pt x="2439" y="7585"/>
                  </a:cubicBezTo>
                  <a:lnTo>
                    <a:pt x="2483" y="7585"/>
                  </a:lnTo>
                  <a:cubicBezTo>
                    <a:pt x="2138" y="4096"/>
                    <a:pt x="1578" y="2847"/>
                    <a:pt x="114" y="47"/>
                  </a:cubicBezTo>
                  <a:cubicBezTo>
                    <a:pt x="97" y="15"/>
                    <a:pt x="74"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3"/>
            <p:cNvSpPr/>
            <p:nvPr/>
          </p:nvSpPr>
          <p:spPr>
            <a:xfrm>
              <a:off x="2174653" y="1512771"/>
              <a:ext cx="135691" cy="208647"/>
            </a:xfrm>
            <a:custGeom>
              <a:avLst/>
              <a:gdLst/>
              <a:ahLst/>
              <a:cxnLst/>
              <a:rect l="l" t="t" r="r" b="b"/>
              <a:pathLst>
                <a:path w="12599" h="19373" extrusionOk="0">
                  <a:moveTo>
                    <a:pt x="1480" y="1"/>
                  </a:moveTo>
                  <a:cubicBezTo>
                    <a:pt x="532" y="1"/>
                    <a:pt x="0" y="908"/>
                    <a:pt x="107" y="3134"/>
                  </a:cubicBezTo>
                  <a:cubicBezTo>
                    <a:pt x="323" y="7054"/>
                    <a:pt x="4372" y="19373"/>
                    <a:pt x="4372" y="19373"/>
                  </a:cubicBezTo>
                  <a:lnTo>
                    <a:pt x="12598" y="10931"/>
                  </a:lnTo>
                  <a:cubicBezTo>
                    <a:pt x="12598" y="10931"/>
                    <a:pt x="8550" y="5202"/>
                    <a:pt x="5405" y="2359"/>
                  </a:cubicBezTo>
                  <a:cubicBezTo>
                    <a:pt x="3824" y="929"/>
                    <a:pt x="2439" y="1"/>
                    <a:pt x="148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3"/>
            <p:cNvSpPr/>
            <p:nvPr/>
          </p:nvSpPr>
          <p:spPr>
            <a:xfrm>
              <a:off x="2180910" y="1547451"/>
              <a:ext cx="64028" cy="33409"/>
            </a:xfrm>
            <a:custGeom>
              <a:avLst/>
              <a:gdLst/>
              <a:ahLst/>
              <a:cxnLst/>
              <a:rect l="l" t="t" r="r" b="b"/>
              <a:pathLst>
                <a:path w="5945" h="3102" extrusionOk="0">
                  <a:moveTo>
                    <a:pt x="5772" y="1"/>
                  </a:moveTo>
                  <a:cubicBezTo>
                    <a:pt x="5169" y="388"/>
                    <a:pt x="4609" y="733"/>
                    <a:pt x="3963" y="1120"/>
                  </a:cubicBezTo>
                  <a:cubicBezTo>
                    <a:pt x="2714" y="1810"/>
                    <a:pt x="1378" y="2456"/>
                    <a:pt x="0" y="2843"/>
                  </a:cubicBezTo>
                  <a:cubicBezTo>
                    <a:pt x="0" y="2973"/>
                    <a:pt x="86" y="3016"/>
                    <a:pt x="86" y="3102"/>
                  </a:cubicBezTo>
                  <a:cubicBezTo>
                    <a:pt x="689" y="2973"/>
                    <a:pt x="1378" y="2714"/>
                    <a:pt x="1938" y="2413"/>
                  </a:cubicBezTo>
                  <a:cubicBezTo>
                    <a:pt x="3360" y="1853"/>
                    <a:pt x="4652" y="1034"/>
                    <a:pt x="5944" y="216"/>
                  </a:cubicBezTo>
                  <a:cubicBezTo>
                    <a:pt x="5901" y="173"/>
                    <a:pt x="5815" y="87"/>
                    <a:pt x="5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3"/>
            <p:cNvSpPr/>
            <p:nvPr/>
          </p:nvSpPr>
          <p:spPr>
            <a:xfrm>
              <a:off x="2176268" y="1527968"/>
              <a:ext cx="54281" cy="10835"/>
            </a:xfrm>
            <a:custGeom>
              <a:avLst/>
              <a:gdLst/>
              <a:ahLst/>
              <a:cxnLst/>
              <a:rect l="l" t="t" r="r" b="b"/>
              <a:pathLst>
                <a:path w="5040" h="1006" extrusionOk="0">
                  <a:moveTo>
                    <a:pt x="87" y="0"/>
                  </a:moveTo>
                  <a:cubicBezTo>
                    <a:pt x="87" y="87"/>
                    <a:pt x="0" y="259"/>
                    <a:pt x="0" y="345"/>
                  </a:cubicBezTo>
                  <a:cubicBezTo>
                    <a:pt x="953" y="726"/>
                    <a:pt x="1905" y="1006"/>
                    <a:pt x="2947" y="1006"/>
                  </a:cubicBezTo>
                  <a:cubicBezTo>
                    <a:pt x="3083" y="1006"/>
                    <a:pt x="3221" y="1001"/>
                    <a:pt x="3360" y="991"/>
                  </a:cubicBezTo>
                  <a:cubicBezTo>
                    <a:pt x="3963" y="991"/>
                    <a:pt x="4480" y="905"/>
                    <a:pt x="5040" y="733"/>
                  </a:cubicBezTo>
                  <a:cubicBezTo>
                    <a:pt x="4911" y="647"/>
                    <a:pt x="4825" y="560"/>
                    <a:pt x="4738" y="474"/>
                  </a:cubicBezTo>
                  <a:cubicBezTo>
                    <a:pt x="4199" y="576"/>
                    <a:pt x="3654" y="629"/>
                    <a:pt x="3115" y="629"/>
                  </a:cubicBezTo>
                  <a:cubicBezTo>
                    <a:pt x="2061" y="629"/>
                    <a:pt x="1027" y="428"/>
                    <a:pt x="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3"/>
            <p:cNvSpPr/>
            <p:nvPr/>
          </p:nvSpPr>
          <p:spPr>
            <a:xfrm>
              <a:off x="2189720" y="1578070"/>
              <a:ext cx="82584" cy="41755"/>
            </a:xfrm>
            <a:custGeom>
              <a:avLst/>
              <a:gdLst/>
              <a:ahLst/>
              <a:cxnLst/>
              <a:rect l="l" t="t" r="r" b="b"/>
              <a:pathLst>
                <a:path w="7668" h="3877" extrusionOk="0">
                  <a:moveTo>
                    <a:pt x="7452" y="0"/>
                  </a:moveTo>
                  <a:cubicBezTo>
                    <a:pt x="6505" y="733"/>
                    <a:pt x="5600" y="1379"/>
                    <a:pt x="4652" y="1939"/>
                  </a:cubicBezTo>
                  <a:cubicBezTo>
                    <a:pt x="3231" y="2757"/>
                    <a:pt x="1637" y="3360"/>
                    <a:pt x="0" y="3575"/>
                  </a:cubicBezTo>
                  <a:cubicBezTo>
                    <a:pt x="44" y="3662"/>
                    <a:pt x="130" y="3791"/>
                    <a:pt x="130" y="3877"/>
                  </a:cubicBezTo>
                  <a:cubicBezTo>
                    <a:pt x="1077" y="3748"/>
                    <a:pt x="2068" y="3532"/>
                    <a:pt x="2973" y="3145"/>
                  </a:cubicBezTo>
                  <a:cubicBezTo>
                    <a:pt x="4695" y="2499"/>
                    <a:pt x="6117" y="1379"/>
                    <a:pt x="7667" y="302"/>
                  </a:cubicBezTo>
                  <a:cubicBezTo>
                    <a:pt x="7581" y="173"/>
                    <a:pt x="7538" y="130"/>
                    <a:pt x="7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3"/>
            <p:cNvSpPr/>
            <p:nvPr/>
          </p:nvSpPr>
          <p:spPr>
            <a:xfrm>
              <a:off x="2196214" y="1625845"/>
              <a:ext cx="113203" cy="19494"/>
            </a:xfrm>
            <a:custGeom>
              <a:avLst/>
              <a:gdLst/>
              <a:ahLst/>
              <a:cxnLst/>
              <a:rect l="l" t="t" r="r" b="b"/>
              <a:pathLst>
                <a:path w="10511" h="1810" extrusionOk="0">
                  <a:moveTo>
                    <a:pt x="10338" y="1"/>
                  </a:moveTo>
                  <a:cubicBezTo>
                    <a:pt x="9132" y="604"/>
                    <a:pt x="7926" y="1121"/>
                    <a:pt x="6548" y="1336"/>
                  </a:cubicBezTo>
                  <a:cubicBezTo>
                    <a:pt x="5894" y="1451"/>
                    <a:pt x="5241" y="1494"/>
                    <a:pt x="4589" y="1494"/>
                  </a:cubicBezTo>
                  <a:cubicBezTo>
                    <a:pt x="3048" y="1494"/>
                    <a:pt x="1514" y="1255"/>
                    <a:pt x="1" y="1164"/>
                  </a:cubicBezTo>
                  <a:lnTo>
                    <a:pt x="1" y="1164"/>
                  </a:lnTo>
                  <a:cubicBezTo>
                    <a:pt x="44" y="1293"/>
                    <a:pt x="44" y="1379"/>
                    <a:pt x="87" y="1508"/>
                  </a:cubicBezTo>
                  <a:cubicBezTo>
                    <a:pt x="1508" y="1595"/>
                    <a:pt x="2973" y="1767"/>
                    <a:pt x="4351" y="1810"/>
                  </a:cubicBezTo>
                  <a:cubicBezTo>
                    <a:pt x="6246" y="1810"/>
                    <a:pt x="7969" y="1465"/>
                    <a:pt x="9692" y="647"/>
                  </a:cubicBezTo>
                  <a:cubicBezTo>
                    <a:pt x="9950" y="518"/>
                    <a:pt x="10209" y="389"/>
                    <a:pt x="10510" y="259"/>
                  </a:cubicBezTo>
                  <a:cubicBezTo>
                    <a:pt x="10424" y="216"/>
                    <a:pt x="10381" y="173"/>
                    <a:pt x="10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3"/>
            <p:cNvSpPr/>
            <p:nvPr/>
          </p:nvSpPr>
          <p:spPr>
            <a:xfrm>
              <a:off x="2205024" y="1655991"/>
              <a:ext cx="76553" cy="16726"/>
            </a:xfrm>
            <a:custGeom>
              <a:avLst/>
              <a:gdLst/>
              <a:ahLst/>
              <a:cxnLst/>
              <a:rect l="l" t="t" r="r" b="b"/>
              <a:pathLst>
                <a:path w="7108" h="1553" extrusionOk="0">
                  <a:moveTo>
                    <a:pt x="3902" y="1"/>
                  </a:moveTo>
                  <a:cubicBezTo>
                    <a:pt x="3478" y="1"/>
                    <a:pt x="3053" y="27"/>
                    <a:pt x="2628" y="88"/>
                  </a:cubicBezTo>
                  <a:cubicBezTo>
                    <a:pt x="1853" y="217"/>
                    <a:pt x="1121" y="432"/>
                    <a:pt x="475" y="863"/>
                  </a:cubicBezTo>
                  <a:cubicBezTo>
                    <a:pt x="302" y="949"/>
                    <a:pt x="130" y="1121"/>
                    <a:pt x="1" y="1251"/>
                  </a:cubicBezTo>
                  <a:cubicBezTo>
                    <a:pt x="44" y="1337"/>
                    <a:pt x="44" y="1466"/>
                    <a:pt x="87" y="1552"/>
                  </a:cubicBezTo>
                  <a:cubicBezTo>
                    <a:pt x="733" y="1035"/>
                    <a:pt x="1422" y="648"/>
                    <a:pt x="2241" y="475"/>
                  </a:cubicBezTo>
                  <a:cubicBezTo>
                    <a:pt x="2840" y="356"/>
                    <a:pt x="3459" y="304"/>
                    <a:pt x="4083" y="304"/>
                  </a:cubicBezTo>
                  <a:cubicBezTo>
                    <a:pt x="5029" y="304"/>
                    <a:pt x="5984" y="423"/>
                    <a:pt x="6893" y="605"/>
                  </a:cubicBezTo>
                  <a:lnTo>
                    <a:pt x="7108" y="389"/>
                  </a:lnTo>
                  <a:cubicBezTo>
                    <a:pt x="6056" y="173"/>
                    <a:pt x="4982" y="1"/>
                    <a:pt x="3902" y="1"/>
                  </a:cubicBezTo>
                  <a:close/>
                </a:path>
              </a:pathLst>
            </a:custGeom>
            <a:solidFill>
              <a:srgbClr val="C1C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3"/>
            <p:cNvSpPr/>
            <p:nvPr/>
          </p:nvSpPr>
          <p:spPr>
            <a:xfrm>
              <a:off x="2219413" y="1617499"/>
              <a:ext cx="72838" cy="76553"/>
            </a:xfrm>
            <a:custGeom>
              <a:avLst/>
              <a:gdLst/>
              <a:ahLst/>
              <a:cxnLst/>
              <a:rect l="l" t="t" r="r" b="b"/>
              <a:pathLst>
                <a:path w="6763" h="7108" extrusionOk="0">
                  <a:moveTo>
                    <a:pt x="6763" y="1"/>
                  </a:moveTo>
                  <a:lnTo>
                    <a:pt x="6763" y="1"/>
                  </a:lnTo>
                  <a:cubicBezTo>
                    <a:pt x="6461" y="302"/>
                    <a:pt x="3877" y="2886"/>
                    <a:pt x="3317" y="3446"/>
                  </a:cubicBezTo>
                  <a:cubicBezTo>
                    <a:pt x="2800" y="4049"/>
                    <a:pt x="517" y="6418"/>
                    <a:pt x="0" y="7064"/>
                  </a:cubicBezTo>
                  <a:cubicBezTo>
                    <a:pt x="0" y="7108"/>
                    <a:pt x="0" y="7108"/>
                    <a:pt x="43" y="7108"/>
                  </a:cubicBezTo>
                  <a:cubicBezTo>
                    <a:pt x="689" y="6591"/>
                    <a:pt x="2972" y="4222"/>
                    <a:pt x="3532" y="3619"/>
                  </a:cubicBezTo>
                  <a:cubicBezTo>
                    <a:pt x="4092" y="3016"/>
                    <a:pt x="6633" y="388"/>
                    <a:pt x="67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3"/>
            <p:cNvSpPr/>
            <p:nvPr/>
          </p:nvSpPr>
          <p:spPr>
            <a:xfrm>
              <a:off x="2175342" y="1514516"/>
              <a:ext cx="119224" cy="207366"/>
            </a:xfrm>
            <a:custGeom>
              <a:avLst/>
              <a:gdLst/>
              <a:ahLst/>
              <a:cxnLst/>
              <a:rect l="l" t="t" r="r" b="b"/>
              <a:pathLst>
                <a:path w="11070" h="19254" extrusionOk="0">
                  <a:moveTo>
                    <a:pt x="905" y="0"/>
                  </a:moveTo>
                  <a:cubicBezTo>
                    <a:pt x="259" y="302"/>
                    <a:pt x="0" y="1249"/>
                    <a:pt x="43" y="3015"/>
                  </a:cubicBezTo>
                  <a:cubicBezTo>
                    <a:pt x="216" y="6935"/>
                    <a:pt x="4308" y="19254"/>
                    <a:pt x="4308" y="19254"/>
                  </a:cubicBezTo>
                  <a:lnTo>
                    <a:pt x="11070" y="12276"/>
                  </a:lnTo>
                  <a:lnTo>
                    <a:pt x="905"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3"/>
            <p:cNvSpPr/>
            <p:nvPr/>
          </p:nvSpPr>
          <p:spPr>
            <a:xfrm>
              <a:off x="2136376" y="2773529"/>
              <a:ext cx="379933" cy="338296"/>
            </a:xfrm>
            <a:custGeom>
              <a:avLst/>
              <a:gdLst/>
              <a:ahLst/>
              <a:cxnLst/>
              <a:rect l="l" t="t" r="r" b="b"/>
              <a:pathLst>
                <a:path w="35277" h="31411" extrusionOk="0">
                  <a:moveTo>
                    <a:pt x="172" y="0"/>
                  </a:moveTo>
                  <a:cubicBezTo>
                    <a:pt x="172" y="0"/>
                    <a:pt x="0" y="8184"/>
                    <a:pt x="43" y="16067"/>
                  </a:cubicBezTo>
                  <a:lnTo>
                    <a:pt x="43" y="16540"/>
                  </a:lnTo>
                  <a:cubicBezTo>
                    <a:pt x="43" y="17703"/>
                    <a:pt x="129" y="18866"/>
                    <a:pt x="129" y="19986"/>
                  </a:cubicBezTo>
                  <a:lnTo>
                    <a:pt x="129" y="20159"/>
                  </a:lnTo>
                  <a:cubicBezTo>
                    <a:pt x="215" y="25672"/>
                    <a:pt x="431" y="30195"/>
                    <a:pt x="862" y="30453"/>
                  </a:cubicBezTo>
                  <a:cubicBezTo>
                    <a:pt x="1771" y="31005"/>
                    <a:pt x="19640" y="31410"/>
                    <a:pt x="28845" y="31410"/>
                  </a:cubicBezTo>
                  <a:cubicBezTo>
                    <a:pt x="31852" y="31410"/>
                    <a:pt x="33935" y="31367"/>
                    <a:pt x="34200" y="31271"/>
                  </a:cubicBezTo>
                  <a:cubicBezTo>
                    <a:pt x="35277" y="30927"/>
                    <a:pt x="34372" y="27826"/>
                    <a:pt x="33209" y="26835"/>
                  </a:cubicBezTo>
                  <a:cubicBezTo>
                    <a:pt x="32046" y="25887"/>
                    <a:pt x="20201" y="20374"/>
                    <a:pt x="20201" y="20374"/>
                  </a:cubicBezTo>
                  <a:lnTo>
                    <a:pt x="20201" y="20072"/>
                  </a:lnTo>
                  <a:lnTo>
                    <a:pt x="20287" y="16799"/>
                  </a:lnTo>
                  <a:lnTo>
                    <a:pt x="20287" y="16153"/>
                  </a:lnTo>
                  <a:lnTo>
                    <a:pt x="20934" y="216"/>
                  </a:lnTo>
                  <a:lnTo>
                    <a:pt x="172" y="0"/>
                  </a:ln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3"/>
            <p:cNvSpPr/>
            <p:nvPr/>
          </p:nvSpPr>
          <p:spPr>
            <a:xfrm>
              <a:off x="2402869" y="3015219"/>
              <a:ext cx="1648" cy="474"/>
            </a:xfrm>
            <a:custGeom>
              <a:avLst/>
              <a:gdLst/>
              <a:ahLst/>
              <a:cxnLst/>
              <a:rect l="l" t="t" r="r" b="b"/>
              <a:pathLst>
                <a:path w="153" h="44" extrusionOk="0">
                  <a:moveTo>
                    <a:pt x="23" y="0"/>
                  </a:moveTo>
                  <a:cubicBezTo>
                    <a:pt x="1" y="0"/>
                    <a:pt x="2" y="0"/>
                    <a:pt x="25" y="6"/>
                  </a:cubicBezTo>
                  <a:lnTo>
                    <a:pt x="25" y="6"/>
                  </a:lnTo>
                  <a:cubicBezTo>
                    <a:pt x="23" y="3"/>
                    <a:pt x="23" y="0"/>
                    <a:pt x="23" y="0"/>
                  </a:cubicBezTo>
                  <a:close/>
                  <a:moveTo>
                    <a:pt x="25" y="6"/>
                  </a:moveTo>
                  <a:cubicBezTo>
                    <a:pt x="30" y="18"/>
                    <a:pt x="53" y="43"/>
                    <a:pt x="152" y="43"/>
                  </a:cubicBezTo>
                  <a:cubicBezTo>
                    <a:pt x="89" y="22"/>
                    <a:pt x="47" y="12"/>
                    <a:pt x="25" y="6"/>
                  </a:cubicBezTo>
                  <a:close/>
                </a:path>
              </a:pathLst>
            </a:custGeom>
            <a:solidFill>
              <a:srgbClr val="DF8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3"/>
            <p:cNvSpPr/>
            <p:nvPr/>
          </p:nvSpPr>
          <p:spPr>
            <a:xfrm>
              <a:off x="2138229" y="3010114"/>
              <a:ext cx="378081" cy="101712"/>
            </a:xfrm>
            <a:custGeom>
              <a:avLst/>
              <a:gdLst/>
              <a:ahLst/>
              <a:cxnLst/>
              <a:rect l="l" t="t" r="r" b="b"/>
              <a:pathLst>
                <a:path w="35105" h="9444" extrusionOk="0">
                  <a:moveTo>
                    <a:pt x="0" y="1"/>
                  </a:moveTo>
                  <a:cubicBezTo>
                    <a:pt x="87" y="4609"/>
                    <a:pt x="302" y="8228"/>
                    <a:pt x="690" y="8486"/>
                  </a:cubicBezTo>
                  <a:cubicBezTo>
                    <a:pt x="1599" y="9038"/>
                    <a:pt x="19468" y="9443"/>
                    <a:pt x="28673" y="9443"/>
                  </a:cubicBezTo>
                  <a:cubicBezTo>
                    <a:pt x="31680" y="9443"/>
                    <a:pt x="33763" y="9400"/>
                    <a:pt x="34028" y="9304"/>
                  </a:cubicBezTo>
                  <a:cubicBezTo>
                    <a:pt x="35105" y="8960"/>
                    <a:pt x="34200" y="5859"/>
                    <a:pt x="32994" y="4868"/>
                  </a:cubicBezTo>
                  <a:cubicBezTo>
                    <a:pt x="32391" y="4351"/>
                    <a:pt x="28816" y="2542"/>
                    <a:pt x="25500" y="991"/>
                  </a:cubicBezTo>
                  <a:lnTo>
                    <a:pt x="25500" y="991"/>
                  </a:lnTo>
                  <a:cubicBezTo>
                    <a:pt x="26706" y="1680"/>
                    <a:pt x="28601" y="3016"/>
                    <a:pt x="28385" y="3748"/>
                  </a:cubicBezTo>
                  <a:cubicBezTo>
                    <a:pt x="28275" y="4072"/>
                    <a:pt x="27540" y="4209"/>
                    <a:pt x="26368" y="4209"/>
                  </a:cubicBezTo>
                  <a:cubicBezTo>
                    <a:pt x="20682" y="4209"/>
                    <a:pt x="4715" y="965"/>
                    <a:pt x="0"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3"/>
            <p:cNvSpPr/>
            <p:nvPr/>
          </p:nvSpPr>
          <p:spPr>
            <a:xfrm>
              <a:off x="2069570" y="1809086"/>
              <a:ext cx="299223" cy="1160683"/>
            </a:xfrm>
            <a:custGeom>
              <a:avLst/>
              <a:gdLst/>
              <a:ahLst/>
              <a:cxnLst/>
              <a:rect l="l" t="t" r="r" b="b"/>
              <a:pathLst>
                <a:path w="27783" h="107770" extrusionOk="0">
                  <a:moveTo>
                    <a:pt x="1" y="1"/>
                  </a:moveTo>
                  <a:lnTo>
                    <a:pt x="1" y="44"/>
                  </a:lnTo>
                  <a:lnTo>
                    <a:pt x="4" y="44"/>
                  </a:lnTo>
                  <a:cubicBezTo>
                    <a:pt x="2" y="15"/>
                    <a:pt x="1" y="1"/>
                    <a:pt x="1" y="1"/>
                  </a:cubicBezTo>
                  <a:close/>
                  <a:moveTo>
                    <a:pt x="4" y="44"/>
                  </a:moveTo>
                  <a:cubicBezTo>
                    <a:pt x="156" y="1733"/>
                    <a:pt x="4708" y="52573"/>
                    <a:pt x="5471" y="56469"/>
                  </a:cubicBezTo>
                  <a:cubicBezTo>
                    <a:pt x="5600" y="57374"/>
                    <a:pt x="5729" y="62327"/>
                    <a:pt x="5815" y="68745"/>
                  </a:cubicBezTo>
                  <a:cubicBezTo>
                    <a:pt x="5988" y="82658"/>
                    <a:pt x="5859" y="107769"/>
                    <a:pt x="5859" y="107769"/>
                  </a:cubicBezTo>
                  <a:lnTo>
                    <a:pt x="27783" y="107769"/>
                  </a:lnTo>
                  <a:cubicBezTo>
                    <a:pt x="27783" y="107769"/>
                    <a:pt x="27137" y="64266"/>
                    <a:pt x="26189" y="56297"/>
                  </a:cubicBezTo>
                  <a:cubicBezTo>
                    <a:pt x="25198" y="48285"/>
                    <a:pt x="18996" y="44"/>
                    <a:pt x="18996" y="44"/>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3"/>
            <p:cNvSpPr/>
            <p:nvPr/>
          </p:nvSpPr>
          <p:spPr>
            <a:xfrm>
              <a:off x="2141007" y="2926786"/>
              <a:ext cx="217586" cy="4620"/>
            </a:xfrm>
            <a:custGeom>
              <a:avLst/>
              <a:gdLst/>
              <a:ahLst/>
              <a:cxnLst/>
              <a:rect l="l" t="t" r="r" b="b"/>
              <a:pathLst>
                <a:path w="20203" h="429" extrusionOk="0">
                  <a:moveTo>
                    <a:pt x="7861" y="0"/>
                  </a:moveTo>
                  <a:cubicBezTo>
                    <a:pt x="4483" y="0"/>
                    <a:pt x="902" y="37"/>
                    <a:pt x="44" y="200"/>
                  </a:cubicBezTo>
                  <a:cubicBezTo>
                    <a:pt x="1" y="200"/>
                    <a:pt x="1" y="243"/>
                    <a:pt x="44" y="243"/>
                  </a:cubicBezTo>
                  <a:cubicBezTo>
                    <a:pt x="1000" y="398"/>
                    <a:pt x="5337" y="429"/>
                    <a:pt x="9007" y="429"/>
                  </a:cubicBezTo>
                  <a:cubicBezTo>
                    <a:pt x="11453" y="429"/>
                    <a:pt x="13603" y="415"/>
                    <a:pt x="14258" y="415"/>
                  </a:cubicBezTo>
                  <a:cubicBezTo>
                    <a:pt x="17661" y="329"/>
                    <a:pt x="16713" y="329"/>
                    <a:pt x="20159" y="286"/>
                  </a:cubicBezTo>
                  <a:cubicBezTo>
                    <a:pt x="20202" y="243"/>
                    <a:pt x="20202" y="114"/>
                    <a:pt x="20159" y="114"/>
                  </a:cubicBezTo>
                  <a:cubicBezTo>
                    <a:pt x="16756" y="71"/>
                    <a:pt x="17704" y="28"/>
                    <a:pt x="14258" y="28"/>
                  </a:cubicBezTo>
                  <a:cubicBezTo>
                    <a:pt x="13503" y="28"/>
                    <a:pt x="10756" y="0"/>
                    <a:pt x="7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3"/>
            <p:cNvSpPr/>
            <p:nvPr/>
          </p:nvSpPr>
          <p:spPr>
            <a:xfrm>
              <a:off x="2099726" y="1835645"/>
              <a:ext cx="79332" cy="1070398"/>
            </a:xfrm>
            <a:custGeom>
              <a:avLst/>
              <a:gdLst/>
              <a:ahLst/>
              <a:cxnLst/>
              <a:rect l="l" t="t" r="r" b="b"/>
              <a:pathLst>
                <a:path w="7366" h="99387" extrusionOk="0">
                  <a:moveTo>
                    <a:pt x="43" y="1"/>
                  </a:moveTo>
                  <a:cubicBezTo>
                    <a:pt x="22" y="1"/>
                    <a:pt x="0" y="11"/>
                    <a:pt x="0" y="33"/>
                  </a:cubicBezTo>
                  <a:cubicBezTo>
                    <a:pt x="1034" y="12438"/>
                    <a:pt x="2240" y="24843"/>
                    <a:pt x="3877" y="37162"/>
                  </a:cubicBezTo>
                  <a:cubicBezTo>
                    <a:pt x="4308" y="40220"/>
                    <a:pt x="4781" y="43278"/>
                    <a:pt x="5298" y="46293"/>
                  </a:cubicBezTo>
                  <a:cubicBezTo>
                    <a:pt x="5772" y="49395"/>
                    <a:pt x="6289" y="52496"/>
                    <a:pt x="6547" y="55640"/>
                  </a:cubicBezTo>
                  <a:cubicBezTo>
                    <a:pt x="6763" y="58698"/>
                    <a:pt x="6806" y="61756"/>
                    <a:pt x="6849" y="64815"/>
                  </a:cubicBezTo>
                  <a:cubicBezTo>
                    <a:pt x="6892" y="68002"/>
                    <a:pt x="6892" y="71189"/>
                    <a:pt x="6935" y="74377"/>
                  </a:cubicBezTo>
                  <a:cubicBezTo>
                    <a:pt x="7021" y="81398"/>
                    <a:pt x="7107" y="92209"/>
                    <a:pt x="7150" y="99273"/>
                  </a:cubicBezTo>
                  <a:cubicBezTo>
                    <a:pt x="7150" y="99353"/>
                    <a:pt x="7197" y="99387"/>
                    <a:pt x="7247" y="99387"/>
                  </a:cubicBezTo>
                  <a:cubicBezTo>
                    <a:pt x="7304" y="99387"/>
                    <a:pt x="7366" y="99342"/>
                    <a:pt x="7366" y="99273"/>
                  </a:cubicBezTo>
                  <a:cubicBezTo>
                    <a:pt x="7280" y="92984"/>
                    <a:pt x="7237" y="82905"/>
                    <a:pt x="7237" y="76617"/>
                  </a:cubicBezTo>
                  <a:cubicBezTo>
                    <a:pt x="7237" y="73429"/>
                    <a:pt x="7194" y="70242"/>
                    <a:pt x="7194" y="67098"/>
                  </a:cubicBezTo>
                  <a:cubicBezTo>
                    <a:pt x="7194" y="64039"/>
                    <a:pt x="7194" y="60938"/>
                    <a:pt x="7021" y="57880"/>
                  </a:cubicBezTo>
                  <a:cubicBezTo>
                    <a:pt x="6677" y="51634"/>
                    <a:pt x="5471" y="45561"/>
                    <a:pt x="4523" y="39402"/>
                  </a:cubicBezTo>
                  <a:cubicBezTo>
                    <a:pt x="3618" y="33285"/>
                    <a:pt x="2886" y="27083"/>
                    <a:pt x="2240" y="20880"/>
                  </a:cubicBezTo>
                  <a:cubicBezTo>
                    <a:pt x="1465" y="13945"/>
                    <a:pt x="776" y="7011"/>
                    <a:pt x="86" y="33"/>
                  </a:cubicBezTo>
                  <a:cubicBezTo>
                    <a:pt x="86" y="11"/>
                    <a:pt x="65" y="1"/>
                    <a:pt x="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3"/>
            <p:cNvSpPr/>
            <p:nvPr/>
          </p:nvSpPr>
          <p:spPr>
            <a:xfrm>
              <a:off x="2019931" y="1809086"/>
              <a:ext cx="224081" cy="740394"/>
            </a:xfrm>
            <a:custGeom>
              <a:avLst/>
              <a:gdLst/>
              <a:ahLst/>
              <a:cxnLst/>
              <a:rect l="l" t="t" r="r" b="b"/>
              <a:pathLst>
                <a:path w="20806" h="68746" extrusionOk="0">
                  <a:moveTo>
                    <a:pt x="1" y="1"/>
                  </a:moveTo>
                  <a:cubicBezTo>
                    <a:pt x="1" y="1"/>
                    <a:pt x="9261" y="52507"/>
                    <a:pt x="9994" y="56469"/>
                  </a:cubicBezTo>
                  <a:cubicBezTo>
                    <a:pt x="10166" y="57374"/>
                    <a:pt x="10252" y="62327"/>
                    <a:pt x="10381" y="68745"/>
                  </a:cubicBezTo>
                  <a:lnTo>
                    <a:pt x="20805" y="1"/>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3"/>
            <p:cNvSpPr/>
            <p:nvPr/>
          </p:nvSpPr>
          <p:spPr>
            <a:xfrm>
              <a:off x="1720256" y="2786054"/>
              <a:ext cx="186493" cy="111803"/>
            </a:xfrm>
            <a:custGeom>
              <a:avLst/>
              <a:gdLst/>
              <a:ahLst/>
              <a:cxnLst/>
              <a:rect l="l" t="t" r="r" b="b"/>
              <a:pathLst>
                <a:path w="17316" h="10381" extrusionOk="0">
                  <a:moveTo>
                    <a:pt x="44" y="0"/>
                  </a:moveTo>
                  <a:cubicBezTo>
                    <a:pt x="1" y="0"/>
                    <a:pt x="1" y="43"/>
                    <a:pt x="1" y="43"/>
                  </a:cubicBezTo>
                  <a:cubicBezTo>
                    <a:pt x="1164" y="1077"/>
                    <a:pt x="10640" y="6634"/>
                    <a:pt x="12104" y="7495"/>
                  </a:cubicBezTo>
                  <a:cubicBezTo>
                    <a:pt x="15076" y="9218"/>
                    <a:pt x="14215" y="8658"/>
                    <a:pt x="17230" y="10381"/>
                  </a:cubicBezTo>
                  <a:cubicBezTo>
                    <a:pt x="17273" y="10381"/>
                    <a:pt x="17316" y="10295"/>
                    <a:pt x="17273" y="10295"/>
                  </a:cubicBezTo>
                  <a:cubicBezTo>
                    <a:pt x="14344" y="8443"/>
                    <a:pt x="15205" y="8960"/>
                    <a:pt x="12320" y="7150"/>
                  </a:cubicBezTo>
                  <a:cubicBezTo>
                    <a:pt x="10898" y="6289"/>
                    <a:pt x="1465" y="56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3"/>
            <p:cNvSpPr/>
            <p:nvPr/>
          </p:nvSpPr>
          <p:spPr>
            <a:xfrm>
              <a:off x="2163280" y="2004325"/>
              <a:ext cx="74528" cy="34862"/>
            </a:xfrm>
            <a:custGeom>
              <a:avLst/>
              <a:gdLst/>
              <a:ahLst/>
              <a:cxnLst/>
              <a:rect l="l" t="t" r="r" b="b"/>
              <a:pathLst>
                <a:path w="6920" h="3237" extrusionOk="0">
                  <a:moveTo>
                    <a:pt x="6711" y="1"/>
                  </a:moveTo>
                  <a:cubicBezTo>
                    <a:pt x="6700" y="1"/>
                    <a:pt x="6688" y="3"/>
                    <a:pt x="6677" y="6"/>
                  </a:cubicBezTo>
                  <a:cubicBezTo>
                    <a:pt x="4394" y="782"/>
                    <a:pt x="2197" y="1902"/>
                    <a:pt x="86" y="3065"/>
                  </a:cubicBezTo>
                  <a:cubicBezTo>
                    <a:pt x="0" y="3108"/>
                    <a:pt x="43" y="3237"/>
                    <a:pt x="130" y="3237"/>
                  </a:cubicBezTo>
                  <a:cubicBezTo>
                    <a:pt x="2369" y="2246"/>
                    <a:pt x="4609" y="1385"/>
                    <a:pt x="6763" y="308"/>
                  </a:cubicBezTo>
                  <a:cubicBezTo>
                    <a:pt x="6920" y="190"/>
                    <a:pt x="6826" y="1"/>
                    <a:pt x="6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3"/>
            <p:cNvSpPr/>
            <p:nvPr/>
          </p:nvSpPr>
          <p:spPr>
            <a:xfrm>
              <a:off x="2187404" y="1840093"/>
              <a:ext cx="57996" cy="159331"/>
            </a:xfrm>
            <a:custGeom>
              <a:avLst/>
              <a:gdLst/>
              <a:ahLst/>
              <a:cxnLst/>
              <a:rect l="l" t="t" r="r" b="b"/>
              <a:pathLst>
                <a:path w="5385" h="14794" extrusionOk="0">
                  <a:moveTo>
                    <a:pt x="5063" y="1"/>
                  </a:moveTo>
                  <a:cubicBezTo>
                    <a:pt x="5027" y="1"/>
                    <a:pt x="4997" y="14"/>
                    <a:pt x="4997" y="51"/>
                  </a:cubicBezTo>
                  <a:cubicBezTo>
                    <a:pt x="4997" y="2721"/>
                    <a:pt x="4824" y="4961"/>
                    <a:pt x="4652" y="7459"/>
                  </a:cubicBezTo>
                  <a:cubicBezTo>
                    <a:pt x="4527" y="8539"/>
                    <a:pt x="3683" y="14419"/>
                    <a:pt x="1886" y="14419"/>
                  </a:cubicBezTo>
                  <a:cubicBezTo>
                    <a:pt x="1819" y="14419"/>
                    <a:pt x="1750" y="14411"/>
                    <a:pt x="1680" y="14394"/>
                  </a:cubicBezTo>
                  <a:cubicBezTo>
                    <a:pt x="1335" y="14351"/>
                    <a:pt x="1206" y="14006"/>
                    <a:pt x="1120" y="13489"/>
                  </a:cubicBezTo>
                  <a:cubicBezTo>
                    <a:pt x="1034" y="12929"/>
                    <a:pt x="1249" y="12197"/>
                    <a:pt x="1335" y="11594"/>
                  </a:cubicBezTo>
                  <a:cubicBezTo>
                    <a:pt x="1551" y="10302"/>
                    <a:pt x="1723" y="8967"/>
                    <a:pt x="1852" y="7631"/>
                  </a:cubicBezTo>
                  <a:cubicBezTo>
                    <a:pt x="2068" y="5133"/>
                    <a:pt x="2068" y="2678"/>
                    <a:pt x="1766" y="180"/>
                  </a:cubicBezTo>
                  <a:cubicBezTo>
                    <a:pt x="1766" y="143"/>
                    <a:pt x="1751" y="130"/>
                    <a:pt x="1733" y="130"/>
                  </a:cubicBezTo>
                  <a:cubicBezTo>
                    <a:pt x="1709" y="130"/>
                    <a:pt x="1680" y="155"/>
                    <a:pt x="1680" y="180"/>
                  </a:cubicBezTo>
                  <a:cubicBezTo>
                    <a:pt x="1680" y="3626"/>
                    <a:pt x="1551" y="7028"/>
                    <a:pt x="1077" y="10388"/>
                  </a:cubicBezTo>
                  <a:cubicBezTo>
                    <a:pt x="819" y="12025"/>
                    <a:pt x="0" y="14480"/>
                    <a:pt x="1723" y="14782"/>
                  </a:cubicBezTo>
                  <a:cubicBezTo>
                    <a:pt x="1775" y="14789"/>
                    <a:pt x="1826" y="14793"/>
                    <a:pt x="1877" y="14793"/>
                  </a:cubicBezTo>
                  <a:cubicBezTo>
                    <a:pt x="3513" y="14793"/>
                    <a:pt x="4572" y="10870"/>
                    <a:pt x="4781" y="9742"/>
                  </a:cubicBezTo>
                  <a:cubicBezTo>
                    <a:pt x="5384" y="6641"/>
                    <a:pt x="5384" y="3238"/>
                    <a:pt x="5169" y="51"/>
                  </a:cubicBezTo>
                  <a:cubicBezTo>
                    <a:pt x="5169" y="26"/>
                    <a:pt x="5111" y="1"/>
                    <a:pt x="5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3"/>
            <p:cNvSpPr/>
            <p:nvPr/>
          </p:nvSpPr>
          <p:spPr>
            <a:xfrm>
              <a:off x="2198530" y="1995838"/>
              <a:ext cx="11901" cy="27582"/>
            </a:xfrm>
            <a:custGeom>
              <a:avLst/>
              <a:gdLst/>
              <a:ahLst/>
              <a:cxnLst/>
              <a:rect l="l" t="t" r="r" b="b"/>
              <a:pathLst>
                <a:path w="1105" h="2561" extrusionOk="0">
                  <a:moveTo>
                    <a:pt x="838" y="1"/>
                  </a:moveTo>
                  <a:cubicBezTo>
                    <a:pt x="758" y="1"/>
                    <a:pt x="680" y="49"/>
                    <a:pt x="647" y="148"/>
                  </a:cubicBezTo>
                  <a:cubicBezTo>
                    <a:pt x="475" y="579"/>
                    <a:pt x="302" y="1010"/>
                    <a:pt x="216" y="1440"/>
                  </a:cubicBezTo>
                  <a:cubicBezTo>
                    <a:pt x="87" y="1785"/>
                    <a:pt x="1" y="2130"/>
                    <a:pt x="44" y="2517"/>
                  </a:cubicBezTo>
                  <a:cubicBezTo>
                    <a:pt x="44" y="2560"/>
                    <a:pt x="130" y="2560"/>
                    <a:pt x="216" y="2560"/>
                  </a:cubicBezTo>
                  <a:cubicBezTo>
                    <a:pt x="432" y="2302"/>
                    <a:pt x="518" y="1871"/>
                    <a:pt x="647" y="1570"/>
                  </a:cubicBezTo>
                  <a:cubicBezTo>
                    <a:pt x="819" y="1182"/>
                    <a:pt x="948" y="751"/>
                    <a:pt x="1078" y="364"/>
                  </a:cubicBezTo>
                  <a:cubicBezTo>
                    <a:pt x="1104" y="125"/>
                    <a:pt x="967" y="1"/>
                    <a:pt x="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3"/>
            <p:cNvSpPr/>
            <p:nvPr/>
          </p:nvSpPr>
          <p:spPr>
            <a:xfrm>
              <a:off x="1747159" y="1825791"/>
              <a:ext cx="287634" cy="948212"/>
            </a:xfrm>
            <a:custGeom>
              <a:avLst/>
              <a:gdLst/>
              <a:ahLst/>
              <a:cxnLst/>
              <a:rect l="l" t="t" r="r" b="b"/>
              <a:pathLst>
                <a:path w="26707" h="88042" extrusionOk="0">
                  <a:moveTo>
                    <a:pt x="26706" y="0"/>
                  </a:moveTo>
                  <a:cubicBezTo>
                    <a:pt x="25931" y="1292"/>
                    <a:pt x="25285" y="2714"/>
                    <a:pt x="24854" y="4049"/>
                  </a:cubicBezTo>
                  <a:cubicBezTo>
                    <a:pt x="24294" y="5514"/>
                    <a:pt x="23863" y="6935"/>
                    <a:pt x="23605" y="8443"/>
                  </a:cubicBezTo>
                  <a:cubicBezTo>
                    <a:pt x="23433" y="9218"/>
                    <a:pt x="23390" y="9950"/>
                    <a:pt x="23260" y="10725"/>
                  </a:cubicBezTo>
                  <a:cubicBezTo>
                    <a:pt x="23217" y="11501"/>
                    <a:pt x="23131" y="12276"/>
                    <a:pt x="23174" y="13051"/>
                  </a:cubicBezTo>
                  <a:cubicBezTo>
                    <a:pt x="23174" y="14597"/>
                    <a:pt x="23388" y="16099"/>
                    <a:pt x="23645" y="17601"/>
                  </a:cubicBezTo>
                  <a:lnTo>
                    <a:pt x="23645" y="17601"/>
                  </a:lnTo>
                  <a:cubicBezTo>
                    <a:pt x="23000" y="23924"/>
                    <a:pt x="22355" y="30204"/>
                    <a:pt x="21710" y="36569"/>
                  </a:cubicBezTo>
                  <a:cubicBezTo>
                    <a:pt x="21064" y="42901"/>
                    <a:pt x="20417" y="49233"/>
                    <a:pt x="19814" y="55564"/>
                  </a:cubicBezTo>
                  <a:lnTo>
                    <a:pt x="19771" y="56167"/>
                  </a:lnTo>
                  <a:lnTo>
                    <a:pt x="19728" y="56469"/>
                  </a:lnTo>
                  <a:cubicBezTo>
                    <a:pt x="19728" y="56598"/>
                    <a:pt x="19728" y="56684"/>
                    <a:pt x="19685" y="56770"/>
                  </a:cubicBezTo>
                  <a:cubicBezTo>
                    <a:pt x="19556" y="57072"/>
                    <a:pt x="19298" y="57460"/>
                    <a:pt x="19125" y="57761"/>
                  </a:cubicBezTo>
                  <a:cubicBezTo>
                    <a:pt x="18695" y="58493"/>
                    <a:pt x="18307" y="59139"/>
                    <a:pt x="17876" y="59829"/>
                  </a:cubicBezTo>
                  <a:lnTo>
                    <a:pt x="15378" y="63878"/>
                  </a:lnTo>
                  <a:lnTo>
                    <a:pt x="10252" y="71932"/>
                  </a:lnTo>
                  <a:lnTo>
                    <a:pt x="1" y="88041"/>
                  </a:lnTo>
                  <a:cubicBezTo>
                    <a:pt x="3576" y="82700"/>
                    <a:pt x="7108" y="77402"/>
                    <a:pt x="10554" y="72104"/>
                  </a:cubicBezTo>
                  <a:cubicBezTo>
                    <a:pt x="12277" y="69391"/>
                    <a:pt x="14000" y="66763"/>
                    <a:pt x="15723" y="64050"/>
                  </a:cubicBezTo>
                  <a:lnTo>
                    <a:pt x="18264" y="60044"/>
                  </a:lnTo>
                  <a:cubicBezTo>
                    <a:pt x="18695" y="59312"/>
                    <a:pt x="19125" y="58666"/>
                    <a:pt x="19513" y="57977"/>
                  </a:cubicBezTo>
                  <a:cubicBezTo>
                    <a:pt x="19728" y="57589"/>
                    <a:pt x="19944" y="57287"/>
                    <a:pt x="20116" y="56857"/>
                  </a:cubicBezTo>
                  <a:cubicBezTo>
                    <a:pt x="20159" y="56684"/>
                    <a:pt x="20159" y="56641"/>
                    <a:pt x="20159" y="56512"/>
                  </a:cubicBezTo>
                  <a:lnTo>
                    <a:pt x="20202" y="56211"/>
                  </a:lnTo>
                  <a:lnTo>
                    <a:pt x="20245" y="55608"/>
                  </a:lnTo>
                  <a:cubicBezTo>
                    <a:pt x="20891" y="49276"/>
                    <a:pt x="21537" y="42987"/>
                    <a:pt x="22140" y="36612"/>
                  </a:cubicBezTo>
                  <a:cubicBezTo>
                    <a:pt x="22743" y="30238"/>
                    <a:pt x="23346" y="23949"/>
                    <a:pt x="23906" y="17617"/>
                  </a:cubicBezTo>
                  <a:lnTo>
                    <a:pt x="23906" y="17531"/>
                  </a:lnTo>
                  <a:cubicBezTo>
                    <a:pt x="23605" y="16110"/>
                    <a:pt x="23390" y="14602"/>
                    <a:pt x="23390" y="13094"/>
                  </a:cubicBezTo>
                  <a:cubicBezTo>
                    <a:pt x="23346" y="12319"/>
                    <a:pt x="23433" y="11587"/>
                    <a:pt x="23433" y="10812"/>
                  </a:cubicBezTo>
                  <a:cubicBezTo>
                    <a:pt x="23476" y="10079"/>
                    <a:pt x="23562" y="9304"/>
                    <a:pt x="23691" y="8572"/>
                  </a:cubicBezTo>
                  <a:cubicBezTo>
                    <a:pt x="23993" y="7064"/>
                    <a:pt x="24337" y="5600"/>
                    <a:pt x="24854" y="4135"/>
                  </a:cubicBezTo>
                  <a:cubicBezTo>
                    <a:pt x="25328" y="2714"/>
                    <a:pt x="25974" y="1292"/>
                    <a:pt x="26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3"/>
            <p:cNvSpPr/>
            <p:nvPr/>
          </p:nvSpPr>
          <p:spPr>
            <a:xfrm>
              <a:off x="2050087" y="1844455"/>
              <a:ext cx="92331" cy="80053"/>
            </a:xfrm>
            <a:custGeom>
              <a:avLst/>
              <a:gdLst/>
              <a:ahLst/>
              <a:cxnLst/>
              <a:rect l="l" t="t" r="r" b="b"/>
              <a:pathLst>
                <a:path w="8573" h="7433" extrusionOk="0">
                  <a:moveTo>
                    <a:pt x="8470" y="1"/>
                  </a:moveTo>
                  <a:cubicBezTo>
                    <a:pt x="8443" y="1"/>
                    <a:pt x="8421" y="12"/>
                    <a:pt x="8400" y="33"/>
                  </a:cubicBezTo>
                  <a:cubicBezTo>
                    <a:pt x="8184" y="550"/>
                    <a:pt x="8012" y="1110"/>
                    <a:pt x="7926" y="1670"/>
                  </a:cubicBezTo>
                  <a:cubicBezTo>
                    <a:pt x="7754" y="2187"/>
                    <a:pt x="7624" y="2790"/>
                    <a:pt x="7452" y="3307"/>
                  </a:cubicBezTo>
                  <a:cubicBezTo>
                    <a:pt x="7194" y="4254"/>
                    <a:pt x="6763" y="5116"/>
                    <a:pt x="6031" y="5676"/>
                  </a:cubicBezTo>
                  <a:cubicBezTo>
                    <a:pt x="5255" y="6279"/>
                    <a:pt x="4437" y="6710"/>
                    <a:pt x="3533" y="6925"/>
                  </a:cubicBezTo>
                  <a:cubicBezTo>
                    <a:pt x="2999" y="7063"/>
                    <a:pt x="2465" y="7120"/>
                    <a:pt x="1931" y="7120"/>
                  </a:cubicBezTo>
                  <a:cubicBezTo>
                    <a:pt x="1302" y="7120"/>
                    <a:pt x="673" y="7041"/>
                    <a:pt x="44" y="6925"/>
                  </a:cubicBezTo>
                  <a:cubicBezTo>
                    <a:pt x="1" y="6925"/>
                    <a:pt x="1" y="7011"/>
                    <a:pt x="44" y="7054"/>
                  </a:cubicBezTo>
                  <a:cubicBezTo>
                    <a:pt x="889" y="7283"/>
                    <a:pt x="1820" y="7433"/>
                    <a:pt x="2743" y="7433"/>
                  </a:cubicBezTo>
                  <a:cubicBezTo>
                    <a:pt x="4080" y="7433"/>
                    <a:pt x="5400" y="7119"/>
                    <a:pt x="6418" y="6279"/>
                  </a:cubicBezTo>
                  <a:cubicBezTo>
                    <a:pt x="7194" y="5633"/>
                    <a:pt x="7754" y="4771"/>
                    <a:pt x="8012" y="3824"/>
                  </a:cubicBezTo>
                  <a:cubicBezTo>
                    <a:pt x="8184" y="3221"/>
                    <a:pt x="8271" y="2575"/>
                    <a:pt x="8357" y="1928"/>
                  </a:cubicBezTo>
                  <a:cubicBezTo>
                    <a:pt x="8443" y="1325"/>
                    <a:pt x="8572" y="636"/>
                    <a:pt x="8572" y="33"/>
                  </a:cubicBezTo>
                  <a:cubicBezTo>
                    <a:pt x="8529" y="12"/>
                    <a:pt x="8497" y="1"/>
                    <a:pt x="8470" y="1"/>
                  </a:cubicBezTo>
                  <a:close/>
                </a:path>
              </a:pathLst>
            </a:custGeom>
            <a:solidFill>
              <a:srgbClr val="DF8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3"/>
            <p:cNvSpPr/>
            <p:nvPr/>
          </p:nvSpPr>
          <p:spPr>
            <a:xfrm>
              <a:off x="1999522" y="1501344"/>
              <a:ext cx="298297" cy="312858"/>
            </a:xfrm>
            <a:custGeom>
              <a:avLst/>
              <a:gdLst/>
              <a:ahLst/>
              <a:cxnLst/>
              <a:rect l="l" t="t" r="r" b="b"/>
              <a:pathLst>
                <a:path w="27697" h="29049" extrusionOk="0">
                  <a:moveTo>
                    <a:pt x="13508" y="0"/>
                  </a:moveTo>
                  <a:cubicBezTo>
                    <a:pt x="11695" y="0"/>
                    <a:pt x="9744" y="826"/>
                    <a:pt x="7926" y="2688"/>
                  </a:cubicBezTo>
                  <a:cubicBezTo>
                    <a:pt x="776" y="10053"/>
                    <a:pt x="1" y="29005"/>
                    <a:pt x="1" y="29005"/>
                  </a:cubicBezTo>
                  <a:lnTo>
                    <a:pt x="25672" y="29048"/>
                  </a:lnTo>
                  <a:lnTo>
                    <a:pt x="24768" y="23147"/>
                  </a:lnTo>
                  <a:cubicBezTo>
                    <a:pt x="24768" y="23147"/>
                    <a:pt x="27696" y="19615"/>
                    <a:pt x="27007" y="16127"/>
                  </a:cubicBezTo>
                  <a:cubicBezTo>
                    <a:pt x="26318" y="12164"/>
                    <a:pt x="18780" y="2817"/>
                    <a:pt x="18134" y="2128"/>
                  </a:cubicBezTo>
                  <a:cubicBezTo>
                    <a:pt x="16885" y="773"/>
                    <a:pt x="15261" y="0"/>
                    <a:pt x="13508"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3"/>
            <p:cNvSpPr/>
            <p:nvPr/>
          </p:nvSpPr>
          <p:spPr>
            <a:xfrm>
              <a:off x="2066791" y="1549303"/>
              <a:ext cx="158201" cy="36629"/>
            </a:xfrm>
            <a:custGeom>
              <a:avLst/>
              <a:gdLst/>
              <a:ahLst/>
              <a:cxnLst/>
              <a:rect l="l" t="t" r="r" b="b"/>
              <a:pathLst>
                <a:path w="14689" h="3401" extrusionOk="0">
                  <a:moveTo>
                    <a:pt x="172" y="1"/>
                  </a:moveTo>
                  <a:cubicBezTo>
                    <a:pt x="129" y="87"/>
                    <a:pt x="43" y="173"/>
                    <a:pt x="0" y="259"/>
                  </a:cubicBezTo>
                  <a:cubicBezTo>
                    <a:pt x="259" y="302"/>
                    <a:pt x="603" y="432"/>
                    <a:pt x="862" y="518"/>
                  </a:cubicBezTo>
                  <a:cubicBezTo>
                    <a:pt x="2843" y="1293"/>
                    <a:pt x="4480" y="2887"/>
                    <a:pt x="6633" y="3274"/>
                  </a:cubicBezTo>
                  <a:cubicBezTo>
                    <a:pt x="7077" y="3361"/>
                    <a:pt x="7527" y="3400"/>
                    <a:pt x="7979" y="3400"/>
                  </a:cubicBezTo>
                  <a:cubicBezTo>
                    <a:pt x="9545" y="3400"/>
                    <a:pt x="11130" y="2928"/>
                    <a:pt x="12534" y="2327"/>
                  </a:cubicBezTo>
                  <a:cubicBezTo>
                    <a:pt x="13310" y="1982"/>
                    <a:pt x="13999" y="1595"/>
                    <a:pt x="14688" y="1164"/>
                  </a:cubicBezTo>
                  <a:cubicBezTo>
                    <a:pt x="14645" y="1121"/>
                    <a:pt x="14602" y="991"/>
                    <a:pt x="14559" y="948"/>
                  </a:cubicBezTo>
                  <a:lnTo>
                    <a:pt x="14473" y="948"/>
                  </a:lnTo>
                  <a:cubicBezTo>
                    <a:pt x="12664" y="2025"/>
                    <a:pt x="10596" y="2973"/>
                    <a:pt x="8442" y="3059"/>
                  </a:cubicBezTo>
                  <a:cubicBezTo>
                    <a:pt x="8208" y="3087"/>
                    <a:pt x="7974" y="3101"/>
                    <a:pt x="7741" y="3101"/>
                  </a:cubicBezTo>
                  <a:cubicBezTo>
                    <a:pt x="6903" y="3101"/>
                    <a:pt x="6083" y="2922"/>
                    <a:pt x="5341" y="2585"/>
                  </a:cubicBezTo>
                  <a:cubicBezTo>
                    <a:pt x="4351" y="2154"/>
                    <a:pt x="3489" y="1551"/>
                    <a:pt x="2585" y="1035"/>
                  </a:cubicBezTo>
                  <a:cubicBezTo>
                    <a:pt x="1852" y="604"/>
                    <a:pt x="1034" y="216"/>
                    <a:pt x="1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3"/>
            <p:cNvSpPr/>
            <p:nvPr/>
          </p:nvSpPr>
          <p:spPr>
            <a:xfrm>
              <a:off x="2129419" y="1501064"/>
              <a:ext cx="77942" cy="37587"/>
            </a:xfrm>
            <a:custGeom>
              <a:avLst/>
              <a:gdLst/>
              <a:ahLst/>
              <a:cxnLst/>
              <a:rect l="l" t="t" r="r" b="b"/>
              <a:pathLst>
                <a:path w="7237" h="3490" extrusionOk="0">
                  <a:moveTo>
                    <a:pt x="431" y="0"/>
                  </a:moveTo>
                  <a:cubicBezTo>
                    <a:pt x="302" y="43"/>
                    <a:pt x="172" y="43"/>
                    <a:pt x="0" y="129"/>
                  </a:cubicBezTo>
                  <a:cubicBezTo>
                    <a:pt x="861" y="646"/>
                    <a:pt x="1723" y="1292"/>
                    <a:pt x="2584" y="1895"/>
                  </a:cubicBezTo>
                  <a:cubicBezTo>
                    <a:pt x="4006" y="2843"/>
                    <a:pt x="5556" y="3446"/>
                    <a:pt x="7236" y="3489"/>
                  </a:cubicBezTo>
                  <a:cubicBezTo>
                    <a:pt x="7150" y="3403"/>
                    <a:pt x="7064" y="3274"/>
                    <a:pt x="6892" y="3058"/>
                  </a:cubicBezTo>
                  <a:cubicBezTo>
                    <a:pt x="5772" y="3015"/>
                    <a:pt x="4695" y="2628"/>
                    <a:pt x="3661" y="2111"/>
                  </a:cubicBezTo>
                  <a:cubicBezTo>
                    <a:pt x="2541" y="1508"/>
                    <a:pt x="1508" y="689"/>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3"/>
            <p:cNvSpPr/>
            <p:nvPr/>
          </p:nvSpPr>
          <p:spPr>
            <a:xfrm>
              <a:off x="2041277" y="1593837"/>
              <a:ext cx="208755" cy="27560"/>
            </a:xfrm>
            <a:custGeom>
              <a:avLst/>
              <a:gdLst/>
              <a:ahLst/>
              <a:cxnLst/>
              <a:rect l="l" t="t" r="r" b="b"/>
              <a:pathLst>
                <a:path w="19383" h="2559" extrusionOk="0">
                  <a:moveTo>
                    <a:pt x="19168" y="1"/>
                  </a:moveTo>
                  <a:cubicBezTo>
                    <a:pt x="18909" y="173"/>
                    <a:pt x="18694" y="345"/>
                    <a:pt x="18435" y="475"/>
                  </a:cubicBezTo>
                  <a:cubicBezTo>
                    <a:pt x="16756" y="1465"/>
                    <a:pt x="14903" y="2068"/>
                    <a:pt x="12965" y="2198"/>
                  </a:cubicBezTo>
                  <a:cubicBezTo>
                    <a:pt x="12595" y="2230"/>
                    <a:pt x="12227" y="2245"/>
                    <a:pt x="11861" y="2245"/>
                  </a:cubicBezTo>
                  <a:cubicBezTo>
                    <a:pt x="10262" y="2245"/>
                    <a:pt x="8692" y="1948"/>
                    <a:pt x="7150" y="1422"/>
                  </a:cubicBezTo>
                  <a:cubicBezTo>
                    <a:pt x="6246" y="1078"/>
                    <a:pt x="5341" y="776"/>
                    <a:pt x="4351" y="561"/>
                  </a:cubicBezTo>
                  <a:cubicBezTo>
                    <a:pt x="3648" y="401"/>
                    <a:pt x="2898" y="312"/>
                    <a:pt x="2135" y="312"/>
                  </a:cubicBezTo>
                  <a:cubicBezTo>
                    <a:pt x="1870" y="312"/>
                    <a:pt x="1602" y="323"/>
                    <a:pt x="1335" y="345"/>
                  </a:cubicBezTo>
                  <a:cubicBezTo>
                    <a:pt x="905" y="345"/>
                    <a:pt x="560" y="388"/>
                    <a:pt x="129" y="475"/>
                  </a:cubicBezTo>
                  <a:cubicBezTo>
                    <a:pt x="129" y="604"/>
                    <a:pt x="43" y="690"/>
                    <a:pt x="0" y="819"/>
                  </a:cubicBezTo>
                  <a:cubicBezTo>
                    <a:pt x="669" y="660"/>
                    <a:pt x="1344" y="589"/>
                    <a:pt x="2023" y="589"/>
                  </a:cubicBezTo>
                  <a:cubicBezTo>
                    <a:pt x="3179" y="589"/>
                    <a:pt x="4346" y="795"/>
                    <a:pt x="5513" y="1121"/>
                  </a:cubicBezTo>
                  <a:cubicBezTo>
                    <a:pt x="6461" y="1465"/>
                    <a:pt x="7409" y="1853"/>
                    <a:pt x="8399" y="2111"/>
                  </a:cubicBezTo>
                  <a:cubicBezTo>
                    <a:pt x="9304" y="2327"/>
                    <a:pt x="10295" y="2499"/>
                    <a:pt x="11199" y="2542"/>
                  </a:cubicBezTo>
                  <a:cubicBezTo>
                    <a:pt x="11432" y="2553"/>
                    <a:pt x="11666" y="2558"/>
                    <a:pt x="11899" y="2558"/>
                  </a:cubicBezTo>
                  <a:cubicBezTo>
                    <a:pt x="13559" y="2558"/>
                    <a:pt x="15207" y="2285"/>
                    <a:pt x="16756" y="1681"/>
                  </a:cubicBezTo>
                  <a:cubicBezTo>
                    <a:pt x="17660" y="1293"/>
                    <a:pt x="18565" y="819"/>
                    <a:pt x="19383" y="259"/>
                  </a:cubicBezTo>
                  <a:cubicBezTo>
                    <a:pt x="19340" y="173"/>
                    <a:pt x="19297" y="44"/>
                    <a:pt x="19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3"/>
            <p:cNvSpPr/>
            <p:nvPr/>
          </p:nvSpPr>
          <p:spPr>
            <a:xfrm>
              <a:off x="2014363" y="1639157"/>
              <a:ext cx="263510" cy="57684"/>
            </a:xfrm>
            <a:custGeom>
              <a:avLst/>
              <a:gdLst/>
              <a:ahLst/>
              <a:cxnLst/>
              <a:rect l="l" t="t" r="r" b="b"/>
              <a:pathLst>
                <a:path w="24467" h="5356" extrusionOk="0">
                  <a:moveTo>
                    <a:pt x="16188" y="1"/>
                  </a:moveTo>
                  <a:cubicBezTo>
                    <a:pt x="14519" y="1"/>
                    <a:pt x="12829" y="334"/>
                    <a:pt x="11243" y="875"/>
                  </a:cubicBezTo>
                  <a:cubicBezTo>
                    <a:pt x="7668" y="1995"/>
                    <a:pt x="4437" y="3977"/>
                    <a:pt x="819" y="4881"/>
                  </a:cubicBezTo>
                  <a:cubicBezTo>
                    <a:pt x="561" y="4967"/>
                    <a:pt x="346" y="5010"/>
                    <a:pt x="87" y="5053"/>
                  </a:cubicBezTo>
                  <a:cubicBezTo>
                    <a:pt x="87" y="5140"/>
                    <a:pt x="1" y="5269"/>
                    <a:pt x="1" y="5355"/>
                  </a:cubicBezTo>
                  <a:cubicBezTo>
                    <a:pt x="3361" y="4795"/>
                    <a:pt x="6333" y="3072"/>
                    <a:pt x="9434" y="1823"/>
                  </a:cubicBezTo>
                  <a:cubicBezTo>
                    <a:pt x="11157" y="1134"/>
                    <a:pt x="12923" y="531"/>
                    <a:pt x="14775" y="315"/>
                  </a:cubicBezTo>
                  <a:cubicBezTo>
                    <a:pt x="15201" y="273"/>
                    <a:pt x="15630" y="256"/>
                    <a:pt x="16059" y="256"/>
                  </a:cubicBezTo>
                  <a:cubicBezTo>
                    <a:pt x="17797" y="256"/>
                    <a:pt x="19552" y="539"/>
                    <a:pt x="21279" y="574"/>
                  </a:cubicBezTo>
                  <a:cubicBezTo>
                    <a:pt x="21470" y="589"/>
                    <a:pt x="21660" y="596"/>
                    <a:pt x="21851" y="596"/>
                  </a:cubicBezTo>
                  <a:cubicBezTo>
                    <a:pt x="22736" y="596"/>
                    <a:pt x="23616" y="442"/>
                    <a:pt x="24466" y="229"/>
                  </a:cubicBezTo>
                  <a:cubicBezTo>
                    <a:pt x="24423" y="100"/>
                    <a:pt x="24380" y="57"/>
                    <a:pt x="24380" y="14"/>
                  </a:cubicBezTo>
                  <a:cubicBezTo>
                    <a:pt x="24079" y="100"/>
                    <a:pt x="23820" y="143"/>
                    <a:pt x="23519" y="229"/>
                  </a:cubicBezTo>
                  <a:cubicBezTo>
                    <a:pt x="22924" y="319"/>
                    <a:pt x="22332" y="353"/>
                    <a:pt x="21742" y="353"/>
                  </a:cubicBezTo>
                  <a:cubicBezTo>
                    <a:pt x="20069" y="353"/>
                    <a:pt x="18413" y="78"/>
                    <a:pt x="16756" y="14"/>
                  </a:cubicBezTo>
                  <a:cubicBezTo>
                    <a:pt x="16567" y="5"/>
                    <a:pt x="16378" y="1"/>
                    <a:pt x="161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3"/>
            <p:cNvSpPr/>
            <p:nvPr/>
          </p:nvSpPr>
          <p:spPr>
            <a:xfrm>
              <a:off x="2010658" y="1656508"/>
              <a:ext cx="277888" cy="73096"/>
            </a:xfrm>
            <a:custGeom>
              <a:avLst/>
              <a:gdLst/>
              <a:ahLst/>
              <a:cxnLst/>
              <a:rect l="l" t="t" r="r" b="b"/>
              <a:pathLst>
                <a:path w="25802" h="6787" extrusionOk="0">
                  <a:moveTo>
                    <a:pt x="22216" y="1"/>
                  </a:moveTo>
                  <a:cubicBezTo>
                    <a:pt x="21728" y="1"/>
                    <a:pt x="21241" y="38"/>
                    <a:pt x="20761" y="126"/>
                  </a:cubicBezTo>
                  <a:cubicBezTo>
                    <a:pt x="20029" y="212"/>
                    <a:pt x="19254" y="427"/>
                    <a:pt x="18608" y="858"/>
                  </a:cubicBezTo>
                  <a:cubicBezTo>
                    <a:pt x="17962" y="1289"/>
                    <a:pt x="17445" y="1892"/>
                    <a:pt x="16885" y="2495"/>
                  </a:cubicBezTo>
                  <a:cubicBezTo>
                    <a:pt x="16368" y="3055"/>
                    <a:pt x="15765" y="3658"/>
                    <a:pt x="15119" y="4132"/>
                  </a:cubicBezTo>
                  <a:cubicBezTo>
                    <a:pt x="14473" y="4649"/>
                    <a:pt x="13784" y="4993"/>
                    <a:pt x="13008" y="5338"/>
                  </a:cubicBezTo>
                  <a:cubicBezTo>
                    <a:pt x="10969" y="6169"/>
                    <a:pt x="8713" y="6533"/>
                    <a:pt x="6479" y="6533"/>
                  </a:cubicBezTo>
                  <a:cubicBezTo>
                    <a:pt x="5127" y="6533"/>
                    <a:pt x="3782" y="6400"/>
                    <a:pt x="2499" y="6156"/>
                  </a:cubicBezTo>
                  <a:cubicBezTo>
                    <a:pt x="1723" y="5984"/>
                    <a:pt x="905" y="5768"/>
                    <a:pt x="43" y="5553"/>
                  </a:cubicBezTo>
                  <a:cubicBezTo>
                    <a:pt x="43" y="5596"/>
                    <a:pt x="0" y="5725"/>
                    <a:pt x="0" y="5812"/>
                  </a:cubicBezTo>
                  <a:cubicBezTo>
                    <a:pt x="690" y="5984"/>
                    <a:pt x="1379" y="6156"/>
                    <a:pt x="2025" y="6285"/>
                  </a:cubicBezTo>
                  <a:cubicBezTo>
                    <a:pt x="3515" y="6606"/>
                    <a:pt x="5080" y="6786"/>
                    <a:pt x="6643" y="6786"/>
                  </a:cubicBezTo>
                  <a:cubicBezTo>
                    <a:pt x="8648" y="6786"/>
                    <a:pt x="10652" y="6489"/>
                    <a:pt x="12491" y="5812"/>
                  </a:cubicBezTo>
                  <a:cubicBezTo>
                    <a:pt x="13956" y="5338"/>
                    <a:pt x="15334" y="4519"/>
                    <a:pt x="16411" y="3399"/>
                  </a:cubicBezTo>
                  <a:cubicBezTo>
                    <a:pt x="16971" y="2796"/>
                    <a:pt x="17488" y="2150"/>
                    <a:pt x="18091" y="1633"/>
                  </a:cubicBezTo>
                  <a:cubicBezTo>
                    <a:pt x="18737" y="1030"/>
                    <a:pt x="19469" y="643"/>
                    <a:pt x="20331" y="427"/>
                  </a:cubicBezTo>
                  <a:cubicBezTo>
                    <a:pt x="20913" y="282"/>
                    <a:pt x="21516" y="225"/>
                    <a:pt x="22124" y="225"/>
                  </a:cubicBezTo>
                  <a:cubicBezTo>
                    <a:pt x="23316" y="225"/>
                    <a:pt x="24531" y="443"/>
                    <a:pt x="25672" y="643"/>
                  </a:cubicBezTo>
                  <a:cubicBezTo>
                    <a:pt x="25672" y="686"/>
                    <a:pt x="25715" y="686"/>
                    <a:pt x="25801" y="686"/>
                  </a:cubicBezTo>
                  <a:cubicBezTo>
                    <a:pt x="25715" y="643"/>
                    <a:pt x="25672" y="557"/>
                    <a:pt x="25715" y="427"/>
                  </a:cubicBezTo>
                  <a:cubicBezTo>
                    <a:pt x="24588" y="214"/>
                    <a:pt x="23396" y="1"/>
                    <a:pt x="222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3"/>
            <p:cNvSpPr/>
            <p:nvPr/>
          </p:nvSpPr>
          <p:spPr>
            <a:xfrm>
              <a:off x="2001837" y="1726146"/>
              <a:ext cx="276035" cy="57900"/>
            </a:xfrm>
            <a:custGeom>
              <a:avLst/>
              <a:gdLst/>
              <a:ahLst/>
              <a:cxnLst/>
              <a:rect l="l" t="t" r="r" b="b"/>
              <a:pathLst>
                <a:path w="25630" h="5376" extrusionOk="0">
                  <a:moveTo>
                    <a:pt x="19298" y="1"/>
                  </a:moveTo>
                  <a:cubicBezTo>
                    <a:pt x="18966" y="1"/>
                    <a:pt x="18635" y="11"/>
                    <a:pt x="18307" y="35"/>
                  </a:cubicBezTo>
                  <a:cubicBezTo>
                    <a:pt x="16670" y="164"/>
                    <a:pt x="15076" y="767"/>
                    <a:pt x="13569" y="1413"/>
                  </a:cubicBezTo>
                  <a:cubicBezTo>
                    <a:pt x="12018" y="2102"/>
                    <a:pt x="10425" y="2964"/>
                    <a:pt x="8874" y="3610"/>
                  </a:cubicBezTo>
                  <a:cubicBezTo>
                    <a:pt x="7280" y="4299"/>
                    <a:pt x="5557" y="4773"/>
                    <a:pt x="3748" y="4988"/>
                  </a:cubicBezTo>
                  <a:cubicBezTo>
                    <a:pt x="3042" y="5089"/>
                    <a:pt x="2306" y="5131"/>
                    <a:pt x="1566" y="5131"/>
                  </a:cubicBezTo>
                  <a:cubicBezTo>
                    <a:pt x="1043" y="5131"/>
                    <a:pt x="518" y="5110"/>
                    <a:pt x="1" y="5074"/>
                  </a:cubicBezTo>
                  <a:lnTo>
                    <a:pt x="1" y="5333"/>
                  </a:lnTo>
                  <a:cubicBezTo>
                    <a:pt x="518" y="5333"/>
                    <a:pt x="1035" y="5376"/>
                    <a:pt x="1509" y="5376"/>
                  </a:cubicBezTo>
                  <a:cubicBezTo>
                    <a:pt x="3318" y="5376"/>
                    <a:pt x="5170" y="5160"/>
                    <a:pt x="6936" y="4643"/>
                  </a:cubicBezTo>
                  <a:cubicBezTo>
                    <a:pt x="8616" y="4127"/>
                    <a:pt x="10166" y="3351"/>
                    <a:pt x="11717" y="2576"/>
                  </a:cubicBezTo>
                  <a:cubicBezTo>
                    <a:pt x="13310" y="1758"/>
                    <a:pt x="14904" y="1025"/>
                    <a:pt x="16627" y="595"/>
                  </a:cubicBezTo>
                  <a:cubicBezTo>
                    <a:pt x="17543" y="371"/>
                    <a:pt x="18488" y="281"/>
                    <a:pt x="19435" y="281"/>
                  </a:cubicBezTo>
                  <a:cubicBezTo>
                    <a:pt x="20491" y="281"/>
                    <a:pt x="21549" y="393"/>
                    <a:pt x="22571" y="552"/>
                  </a:cubicBezTo>
                  <a:cubicBezTo>
                    <a:pt x="23519" y="638"/>
                    <a:pt x="24509" y="810"/>
                    <a:pt x="25457" y="982"/>
                  </a:cubicBezTo>
                  <a:cubicBezTo>
                    <a:pt x="25543" y="853"/>
                    <a:pt x="25586" y="810"/>
                    <a:pt x="25629" y="681"/>
                  </a:cubicBezTo>
                  <a:cubicBezTo>
                    <a:pt x="25026" y="595"/>
                    <a:pt x="24466" y="465"/>
                    <a:pt x="23863" y="465"/>
                  </a:cubicBezTo>
                  <a:cubicBezTo>
                    <a:pt x="22347" y="219"/>
                    <a:pt x="20802" y="1"/>
                    <a:pt x="192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3"/>
            <p:cNvSpPr/>
            <p:nvPr/>
          </p:nvSpPr>
          <p:spPr>
            <a:xfrm>
              <a:off x="2153533" y="1764229"/>
              <a:ext cx="115519" cy="49973"/>
            </a:xfrm>
            <a:custGeom>
              <a:avLst/>
              <a:gdLst/>
              <a:ahLst/>
              <a:cxnLst/>
              <a:rect l="l" t="t" r="r" b="b"/>
              <a:pathLst>
                <a:path w="10726" h="4640" extrusionOk="0">
                  <a:moveTo>
                    <a:pt x="9190" y="0"/>
                  </a:moveTo>
                  <a:cubicBezTo>
                    <a:pt x="8194" y="0"/>
                    <a:pt x="7199" y="164"/>
                    <a:pt x="6203" y="591"/>
                  </a:cubicBezTo>
                  <a:cubicBezTo>
                    <a:pt x="4653" y="1237"/>
                    <a:pt x="3404" y="2400"/>
                    <a:pt x="2068" y="3347"/>
                  </a:cubicBezTo>
                  <a:cubicBezTo>
                    <a:pt x="1422" y="3821"/>
                    <a:pt x="733" y="4252"/>
                    <a:pt x="1" y="4639"/>
                  </a:cubicBezTo>
                  <a:lnTo>
                    <a:pt x="518" y="4639"/>
                  </a:lnTo>
                  <a:cubicBezTo>
                    <a:pt x="690" y="4553"/>
                    <a:pt x="862" y="4424"/>
                    <a:pt x="1035" y="4338"/>
                  </a:cubicBezTo>
                  <a:cubicBezTo>
                    <a:pt x="2499" y="3390"/>
                    <a:pt x="3748" y="2227"/>
                    <a:pt x="5170" y="1366"/>
                  </a:cubicBezTo>
                  <a:cubicBezTo>
                    <a:pt x="6453" y="576"/>
                    <a:pt x="7862" y="239"/>
                    <a:pt x="9339" y="239"/>
                  </a:cubicBezTo>
                  <a:cubicBezTo>
                    <a:pt x="9795" y="239"/>
                    <a:pt x="10258" y="271"/>
                    <a:pt x="10726" y="332"/>
                  </a:cubicBezTo>
                  <a:lnTo>
                    <a:pt x="10726" y="117"/>
                  </a:lnTo>
                  <a:cubicBezTo>
                    <a:pt x="10214" y="44"/>
                    <a:pt x="9702" y="0"/>
                    <a:pt x="9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3"/>
            <p:cNvSpPr/>
            <p:nvPr/>
          </p:nvSpPr>
          <p:spPr>
            <a:xfrm>
              <a:off x="2133587" y="1730228"/>
              <a:ext cx="87689" cy="20420"/>
            </a:xfrm>
            <a:custGeom>
              <a:avLst/>
              <a:gdLst/>
              <a:ahLst/>
              <a:cxnLst/>
              <a:rect l="l" t="t" r="r" b="b"/>
              <a:pathLst>
                <a:path w="8142" h="1896" extrusionOk="0">
                  <a:moveTo>
                    <a:pt x="8012" y="0"/>
                  </a:moveTo>
                  <a:cubicBezTo>
                    <a:pt x="6677" y="173"/>
                    <a:pt x="5256" y="388"/>
                    <a:pt x="3963" y="689"/>
                  </a:cubicBezTo>
                  <a:cubicBezTo>
                    <a:pt x="3317" y="862"/>
                    <a:pt x="2671" y="1077"/>
                    <a:pt x="2025" y="1292"/>
                  </a:cubicBezTo>
                  <a:lnTo>
                    <a:pt x="1077" y="1594"/>
                  </a:lnTo>
                  <a:cubicBezTo>
                    <a:pt x="733" y="1723"/>
                    <a:pt x="345" y="1809"/>
                    <a:pt x="44" y="1809"/>
                  </a:cubicBezTo>
                  <a:cubicBezTo>
                    <a:pt x="1" y="1809"/>
                    <a:pt x="1" y="1895"/>
                    <a:pt x="44" y="1895"/>
                  </a:cubicBezTo>
                  <a:cubicBezTo>
                    <a:pt x="345" y="1895"/>
                    <a:pt x="690" y="1895"/>
                    <a:pt x="1077" y="1809"/>
                  </a:cubicBezTo>
                  <a:cubicBezTo>
                    <a:pt x="1379" y="1766"/>
                    <a:pt x="1724" y="1723"/>
                    <a:pt x="2025" y="1594"/>
                  </a:cubicBezTo>
                  <a:cubicBezTo>
                    <a:pt x="2671" y="1465"/>
                    <a:pt x="3403" y="1206"/>
                    <a:pt x="4006" y="1077"/>
                  </a:cubicBezTo>
                  <a:cubicBezTo>
                    <a:pt x="5385" y="689"/>
                    <a:pt x="6720" y="388"/>
                    <a:pt x="8098" y="86"/>
                  </a:cubicBezTo>
                  <a:cubicBezTo>
                    <a:pt x="8141" y="86"/>
                    <a:pt x="8055" y="0"/>
                    <a:pt x="8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3"/>
            <p:cNvSpPr/>
            <p:nvPr/>
          </p:nvSpPr>
          <p:spPr>
            <a:xfrm>
              <a:off x="2183226" y="1741645"/>
              <a:ext cx="74238" cy="4825"/>
            </a:xfrm>
            <a:custGeom>
              <a:avLst/>
              <a:gdLst/>
              <a:ahLst/>
              <a:cxnLst/>
              <a:rect l="l" t="t" r="r" b="b"/>
              <a:pathLst>
                <a:path w="6893" h="448" extrusionOk="0">
                  <a:moveTo>
                    <a:pt x="4311" y="0"/>
                  </a:moveTo>
                  <a:cubicBezTo>
                    <a:pt x="4006" y="0"/>
                    <a:pt x="3703" y="6"/>
                    <a:pt x="3403" y="17"/>
                  </a:cubicBezTo>
                  <a:cubicBezTo>
                    <a:pt x="2800" y="17"/>
                    <a:pt x="2283" y="60"/>
                    <a:pt x="1723" y="103"/>
                  </a:cubicBezTo>
                  <a:cubicBezTo>
                    <a:pt x="1465" y="146"/>
                    <a:pt x="1207" y="146"/>
                    <a:pt x="948" y="232"/>
                  </a:cubicBezTo>
                  <a:cubicBezTo>
                    <a:pt x="647" y="276"/>
                    <a:pt x="345" y="319"/>
                    <a:pt x="87" y="405"/>
                  </a:cubicBezTo>
                  <a:cubicBezTo>
                    <a:pt x="0" y="405"/>
                    <a:pt x="0" y="448"/>
                    <a:pt x="87" y="448"/>
                  </a:cubicBezTo>
                  <a:lnTo>
                    <a:pt x="948" y="448"/>
                  </a:lnTo>
                  <a:cubicBezTo>
                    <a:pt x="1207" y="448"/>
                    <a:pt x="1465" y="448"/>
                    <a:pt x="1810" y="405"/>
                  </a:cubicBezTo>
                  <a:cubicBezTo>
                    <a:pt x="2369" y="405"/>
                    <a:pt x="2929" y="319"/>
                    <a:pt x="3489" y="319"/>
                  </a:cubicBezTo>
                  <a:cubicBezTo>
                    <a:pt x="4652" y="276"/>
                    <a:pt x="5772" y="232"/>
                    <a:pt x="6892" y="232"/>
                  </a:cubicBezTo>
                  <a:cubicBezTo>
                    <a:pt x="6849" y="189"/>
                    <a:pt x="6849" y="103"/>
                    <a:pt x="6806" y="103"/>
                  </a:cubicBezTo>
                  <a:cubicBezTo>
                    <a:pt x="5986" y="40"/>
                    <a:pt x="5143" y="0"/>
                    <a:pt x="4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3"/>
            <p:cNvSpPr/>
            <p:nvPr/>
          </p:nvSpPr>
          <p:spPr>
            <a:xfrm>
              <a:off x="1888742" y="1887492"/>
              <a:ext cx="310736" cy="205050"/>
            </a:xfrm>
            <a:custGeom>
              <a:avLst/>
              <a:gdLst/>
              <a:ahLst/>
              <a:cxnLst/>
              <a:rect l="l" t="t" r="r" b="b"/>
              <a:pathLst>
                <a:path w="28852" h="19039" extrusionOk="0">
                  <a:moveTo>
                    <a:pt x="19160" y="0"/>
                  </a:moveTo>
                  <a:cubicBezTo>
                    <a:pt x="14637" y="0"/>
                    <a:pt x="14335" y="43"/>
                    <a:pt x="14335" y="43"/>
                  </a:cubicBezTo>
                  <a:cubicBezTo>
                    <a:pt x="14335" y="43"/>
                    <a:pt x="13991" y="43"/>
                    <a:pt x="9468" y="86"/>
                  </a:cubicBezTo>
                  <a:cubicBezTo>
                    <a:pt x="4946" y="86"/>
                    <a:pt x="3180" y="6547"/>
                    <a:pt x="2017" y="10811"/>
                  </a:cubicBezTo>
                  <a:cubicBezTo>
                    <a:pt x="817" y="15053"/>
                    <a:pt x="1" y="19039"/>
                    <a:pt x="4994" y="19039"/>
                  </a:cubicBezTo>
                  <a:cubicBezTo>
                    <a:pt x="5021" y="19039"/>
                    <a:pt x="5048" y="19038"/>
                    <a:pt x="5075" y="19038"/>
                  </a:cubicBezTo>
                  <a:lnTo>
                    <a:pt x="23811" y="18952"/>
                  </a:lnTo>
                  <a:cubicBezTo>
                    <a:pt x="28851" y="18866"/>
                    <a:pt x="27990" y="14860"/>
                    <a:pt x="26784" y="10639"/>
                  </a:cubicBezTo>
                  <a:cubicBezTo>
                    <a:pt x="25534" y="6375"/>
                    <a:pt x="23682" y="0"/>
                    <a:pt x="19160"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3"/>
            <p:cNvSpPr/>
            <p:nvPr/>
          </p:nvSpPr>
          <p:spPr>
            <a:xfrm>
              <a:off x="2082095" y="1894912"/>
              <a:ext cx="33409" cy="33409"/>
            </a:xfrm>
            <a:custGeom>
              <a:avLst/>
              <a:gdLst/>
              <a:ahLst/>
              <a:cxnLst/>
              <a:rect l="l" t="t" r="r" b="b"/>
              <a:pathLst>
                <a:path w="3102" h="3102" extrusionOk="0">
                  <a:moveTo>
                    <a:pt x="1551" y="0"/>
                  </a:moveTo>
                  <a:cubicBezTo>
                    <a:pt x="690" y="0"/>
                    <a:pt x="1" y="689"/>
                    <a:pt x="1" y="1551"/>
                  </a:cubicBezTo>
                  <a:cubicBezTo>
                    <a:pt x="1" y="2412"/>
                    <a:pt x="690" y="3101"/>
                    <a:pt x="1551" y="3101"/>
                  </a:cubicBezTo>
                  <a:cubicBezTo>
                    <a:pt x="2413" y="3101"/>
                    <a:pt x="3102" y="2412"/>
                    <a:pt x="3102" y="1551"/>
                  </a:cubicBezTo>
                  <a:cubicBezTo>
                    <a:pt x="3102" y="689"/>
                    <a:pt x="2413" y="0"/>
                    <a:pt x="15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3"/>
            <p:cNvSpPr/>
            <p:nvPr/>
          </p:nvSpPr>
          <p:spPr>
            <a:xfrm>
              <a:off x="1970766" y="1895375"/>
              <a:ext cx="33409" cy="33872"/>
            </a:xfrm>
            <a:custGeom>
              <a:avLst/>
              <a:gdLst/>
              <a:ahLst/>
              <a:cxnLst/>
              <a:rect l="l" t="t" r="r" b="b"/>
              <a:pathLst>
                <a:path w="3102" h="3145" extrusionOk="0">
                  <a:moveTo>
                    <a:pt x="1551" y="0"/>
                  </a:moveTo>
                  <a:cubicBezTo>
                    <a:pt x="689" y="0"/>
                    <a:pt x="0" y="689"/>
                    <a:pt x="0" y="1551"/>
                  </a:cubicBezTo>
                  <a:cubicBezTo>
                    <a:pt x="0" y="2412"/>
                    <a:pt x="689" y="3145"/>
                    <a:pt x="1551" y="3145"/>
                  </a:cubicBezTo>
                  <a:cubicBezTo>
                    <a:pt x="2412" y="3145"/>
                    <a:pt x="3101" y="2412"/>
                    <a:pt x="3101" y="1551"/>
                  </a:cubicBezTo>
                  <a:cubicBezTo>
                    <a:pt x="3101" y="689"/>
                    <a:pt x="2412" y="0"/>
                    <a:pt x="1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3"/>
            <p:cNvSpPr/>
            <p:nvPr/>
          </p:nvSpPr>
          <p:spPr>
            <a:xfrm>
              <a:off x="2087664" y="1900007"/>
              <a:ext cx="22746" cy="22746"/>
            </a:xfrm>
            <a:custGeom>
              <a:avLst/>
              <a:gdLst/>
              <a:ahLst/>
              <a:cxnLst/>
              <a:rect l="l" t="t" r="r" b="b"/>
              <a:pathLst>
                <a:path w="2112" h="2112" extrusionOk="0">
                  <a:moveTo>
                    <a:pt x="1034" y="1"/>
                  </a:moveTo>
                  <a:cubicBezTo>
                    <a:pt x="431" y="1"/>
                    <a:pt x="0" y="475"/>
                    <a:pt x="0" y="1078"/>
                  </a:cubicBezTo>
                  <a:cubicBezTo>
                    <a:pt x="0" y="1681"/>
                    <a:pt x="474" y="2112"/>
                    <a:pt x="1077" y="2112"/>
                  </a:cubicBezTo>
                  <a:cubicBezTo>
                    <a:pt x="1680" y="2112"/>
                    <a:pt x="2111" y="1595"/>
                    <a:pt x="2111" y="1035"/>
                  </a:cubicBezTo>
                  <a:cubicBezTo>
                    <a:pt x="2111" y="432"/>
                    <a:pt x="1637" y="1"/>
                    <a:pt x="1034" y="1"/>
                  </a:cubicBezTo>
                  <a:close/>
                </a:path>
              </a:pathLst>
            </a:custGeom>
            <a:solidFill>
              <a:srgbClr val="343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3"/>
            <p:cNvSpPr/>
            <p:nvPr/>
          </p:nvSpPr>
          <p:spPr>
            <a:xfrm>
              <a:off x="1976323" y="1900480"/>
              <a:ext cx="22746" cy="22735"/>
            </a:xfrm>
            <a:custGeom>
              <a:avLst/>
              <a:gdLst/>
              <a:ahLst/>
              <a:cxnLst/>
              <a:rect l="l" t="t" r="r" b="b"/>
              <a:pathLst>
                <a:path w="2112" h="2111" extrusionOk="0">
                  <a:moveTo>
                    <a:pt x="1035" y="0"/>
                  </a:moveTo>
                  <a:cubicBezTo>
                    <a:pt x="432" y="86"/>
                    <a:pt x="1" y="474"/>
                    <a:pt x="1" y="1077"/>
                  </a:cubicBezTo>
                  <a:cubicBezTo>
                    <a:pt x="1" y="1680"/>
                    <a:pt x="475" y="2111"/>
                    <a:pt x="1078" y="2111"/>
                  </a:cubicBezTo>
                  <a:cubicBezTo>
                    <a:pt x="1681" y="2111"/>
                    <a:pt x="2112" y="1637"/>
                    <a:pt x="2112" y="1034"/>
                  </a:cubicBezTo>
                  <a:cubicBezTo>
                    <a:pt x="2112" y="431"/>
                    <a:pt x="1595" y="0"/>
                    <a:pt x="10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3"/>
            <p:cNvSpPr/>
            <p:nvPr/>
          </p:nvSpPr>
          <p:spPr>
            <a:xfrm>
              <a:off x="1872414" y="1508937"/>
              <a:ext cx="400353" cy="498716"/>
            </a:xfrm>
            <a:custGeom>
              <a:avLst/>
              <a:gdLst/>
              <a:ahLst/>
              <a:cxnLst/>
              <a:rect l="l" t="t" r="r" b="b"/>
              <a:pathLst>
                <a:path w="37173" h="46306" extrusionOk="0">
                  <a:moveTo>
                    <a:pt x="23230" y="0"/>
                  </a:moveTo>
                  <a:cubicBezTo>
                    <a:pt x="22195" y="0"/>
                    <a:pt x="20374" y="1235"/>
                    <a:pt x="19168" y="2112"/>
                  </a:cubicBezTo>
                  <a:cubicBezTo>
                    <a:pt x="9649" y="9090"/>
                    <a:pt x="1" y="22227"/>
                    <a:pt x="1379" y="26018"/>
                  </a:cubicBezTo>
                  <a:cubicBezTo>
                    <a:pt x="1810" y="28257"/>
                    <a:pt x="4523" y="31832"/>
                    <a:pt x="15076" y="37863"/>
                  </a:cubicBezTo>
                  <a:cubicBezTo>
                    <a:pt x="15938" y="38681"/>
                    <a:pt x="19986" y="43247"/>
                    <a:pt x="21752" y="44280"/>
                  </a:cubicBezTo>
                  <a:cubicBezTo>
                    <a:pt x="23175" y="45093"/>
                    <a:pt x="25156" y="46305"/>
                    <a:pt x="26859" y="46305"/>
                  </a:cubicBezTo>
                  <a:cubicBezTo>
                    <a:pt x="27322" y="46305"/>
                    <a:pt x="27765" y="46215"/>
                    <a:pt x="28170" y="46003"/>
                  </a:cubicBezTo>
                  <a:cubicBezTo>
                    <a:pt x="29247" y="45487"/>
                    <a:pt x="29678" y="44237"/>
                    <a:pt x="29678" y="44237"/>
                  </a:cubicBezTo>
                  <a:cubicBezTo>
                    <a:pt x="29678" y="44237"/>
                    <a:pt x="31788" y="44108"/>
                    <a:pt x="32305" y="43118"/>
                  </a:cubicBezTo>
                  <a:cubicBezTo>
                    <a:pt x="32865" y="42084"/>
                    <a:pt x="32650" y="40878"/>
                    <a:pt x="32650" y="40878"/>
                  </a:cubicBezTo>
                  <a:lnTo>
                    <a:pt x="32650" y="40878"/>
                  </a:lnTo>
                  <a:cubicBezTo>
                    <a:pt x="32650" y="40878"/>
                    <a:pt x="32798" y="40893"/>
                    <a:pt x="33022" y="40893"/>
                  </a:cubicBezTo>
                  <a:cubicBezTo>
                    <a:pt x="33628" y="40893"/>
                    <a:pt x="34791" y="40779"/>
                    <a:pt x="35105" y="39930"/>
                  </a:cubicBezTo>
                  <a:cubicBezTo>
                    <a:pt x="35493" y="38896"/>
                    <a:pt x="35062" y="37863"/>
                    <a:pt x="35062" y="37863"/>
                  </a:cubicBezTo>
                  <a:cubicBezTo>
                    <a:pt x="35062" y="37863"/>
                    <a:pt x="36526" y="37690"/>
                    <a:pt x="36785" y="36312"/>
                  </a:cubicBezTo>
                  <a:cubicBezTo>
                    <a:pt x="37173" y="34675"/>
                    <a:pt x="34459" y="31531"/>
                    <a:pt x="32865" y="30282"/>
                  </a:cubicBezTo>
                  <a:cubicBezTo>
                    <a:pt x="30927" y="28774"/>
                    <a:pt x="22312" y="26836"/>
                    <a:pt x="22312" y="26836"/>
                  </a:cubicBezTo>
                  <a:cubicBezTo>
                    <a:pt x="19513" y="25242"/>
                    <a:pt x="14387" y="22701"/>
                    <a:pt x="13870" y="22486"/>
                  </a:cubicBezTo>
                  <a:cubicBezTo>
                    <a:pt x="13784" y="22486"/>
                    <a:pt x="13698" y="22442"/>
                    <a:pt x="13655" y="22442"/>
                  </a:cubicBezTo>
                  <a:cubicBezTo>
                    <a:pt x="13698" y="22356"/>
                    <a:pt x="13698" y="22313"/>
                    <a:pt x="13698" y="22313"/>
                  </a:cubicBezTo>
                  <a:cubicBezTo>
                    <a:pt x="13741" y="21796"/>
                    <a:pt x="18953" y="13053"/>
                    <a:pt x="22786" y="4869"/>
                  </a:cubicBezTo>
                  <a:cubicBezTo>
                    <a:pt x="24499" y="1148"/>
                    <a:pt x="24229" y="0"/>
                    <a:pt x="23230" y="0"/>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3"/>
            <p:cNvSpPr/>
            <p:nvPr/>
          </p:nvSpPr>
          <p:spPr>
            <a:xfrm>
              <a:off x="2196774" y="1866943"/>
              <a:ext cx="55035" cy="48056"/>
            </a:xfrm>
            <a:custGeom>
              <a:avLst/>
              <a:gdLst/>
              <a:ahLst/>
              <a:cxnLst/>
              <a:rect l="l" t="t" r="r" b="b"/>
              <a:pathLst>
                <a:path w="5110" h="4462" extrusionOk="0">
                  <a:moveTo>
                    <a:pt x="75" y="1"/>
                  </a:moveTo>
                  <a:cubicBezTo>
                    <a:pt x="21" y="1"/>
                    <a:pt x="0" y="56"/>
                    <a:pt x="35" y="56"/>
                  </a:cubicBezTo>
                  <a:cubicBezTo>
                    <a:pt x="1844" y="1391"/>
                    <a:pt x="3265" y="3071"/>
                    <a:pt x="4988" y="4449"/>
                  </a:cubicBezTo>
                  <a:cubicBezTo>
                    <a:pt x="4988" y="4458"/>
                    <a:pt x="4993" y="4461"/>
                    <a:pt x="5000" y="4461"/>
                  </a:cubicBezTo>
                  <a:cubicBezTo>
                    <a:pt x="5031" y="4461"/>
                    <a:pt x="5109" y="4398"/>
                    <a:pt x="5074" y="4363"/>
                  </a:cubicBezTo>
                  <a:cubicBezTo>
                    <a:pt x="3653" y="2597"/>
                    <a:pt x="1844" y="1348"/>
                    <a:pt x="121" y="13"/>
                  </a:cubicBezTo>
                  <a:cubicBezTo>
                    <a:pt x="104" y="4"/>
                    <a:pt x="88"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3"/>
            <p:cNvSpPr/>
            <p:nvPr/>
          </p:nvSpPr>
          <p:spPr>
            <a:xfrm>
              <a:off x="2166521" y="1908364"/>
              <a:ext cx="59224" cy="40032"/>
            </a:xfrm>
            <a:custGeom>
              <a:avLst/>
              <a:gdLst/>
              <a:ahLst/>
              <a:cxnLst/>
              <a:rect l="l" t="t" r="r" b="b"/>
              <a:pathLst>
                <a:path w="5499" h="3717" extrusionOk="0">
                  <a:moveTo>
                    <a:pt x="130" y="0"/>
                  </a:moveTo>
                  <a:cubicBezTo>
                    <a:pt x="44" y="0"/>
                    <a:pt x="1" y="43"/>
                    <a:pt x="44" y="43"/>
                  </a:cubicBezTo>
                  <a:cubicBezTo>
                    <a:pt x="992" y="646"/>
                    <a:pt x="1896" y="1206"/>
                    <a:pt x="2758" y="1852"/>
                  </a:cubicBezTo>
                  <a:lnTo>
                    <a:pt x="4050" y="2843"/>
                  </a:lnTo>
                  <a:cubicBezTo>
                    <a:pt x="4480" y="3145"/>
                    <a:pt x="4868" y="3489"/>
                    <a:pt x="5342" y="3705"/>
                  </a:cubicBezTo>
                  <a:cubicBezTo>
                    <a:pt x="5358" y="3712"/>
                    <a:pt x="5374" y="3716"/>
                    <a:pt x="5388" y="3716"/>
                  </a:cubicBezTo>
                  <a:cubicBezTo>
                    <a:pt x="5454" y="3716"/>
                    <a:pt x="5498" y="3646"/>
                    <a:pt x="5428" y="3575"/>
                  </a:cubicBezTo>
                  <a:cubicBezTo>
                    <a:pt x="5127" y="3231"/>
                    <a:pt x="4696" y="2929"/>
                    <a:pt x="4265" y="2628"/>
                  </a:cubicBezTo>
                  <a:cubicBezTo>
                    <a:pt x="3834" y="2283"/>
                    <a:pt x="3361" y="2025"/>
                    <a:pt x="2930" y="1723"/>
                  </a:cubicBezTo>
                  <a:cubicBezTo>
                    <a:pt x="1982" y="1120"/>
                    <a:pt x="1078" y="517"/>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3"/>
            <p:cNvSpPr/>
            <p:nvPr/>
          </p:nvSpPr>
          <p:spPr>
            <a:xfrm>
              <a:off x="2139392" y="1949796"/>
              <a:ext cx="53118" cy="35121"/>
            </a:xfrm>
            <a:custGeom>
              <a:avLst/>
              <a:gdLst/>
              <a:ahLst/>
              <a:cxnLst/>
              <a:rect l="l" t="t" r="r" b="b"/>
              <a:pathLst>
                <a:path w="4932" h="3261" extrusionOk="0">
                  <a:moveTo>
                    <a:pt x="71" y="0"/>
                  </a:moveTo>
                  <a:cubicBezTo>
                    <a:pt x="32" y="0"/>
                    <a:pt x="0" y="73"/>
                    <a:pt x="65" y="73"/>
                  </a:cubicBezTo>
                  <a:cubicBezTo>
                    <a:pt x="840" y="676"/>
                    <a:pt x="1701" y="1193"/>
                    <a:pt x="2520" y="1796"/>
                  </a:cubicBezTo>
                  <a:cubicBezTo>
                    <a:pt x="2951" y="2054"/>
                    <a:pt x="3338" y="2313"/>
                    <a:pt x="3769" y="2614"/>
                  </a:cubicBezTo>
                  <a:cubicBezTo>
                    <a:pt x="4070" y="2873"/>
                    <a:pt x="4501" y="3174"/>
                    <a:pt x="4932" y="3260"/>
                  </a:cubicBezTo>
                  <a:cubicBezTo>
                    <a:pt x="4673" y="2873"/>
                    <a:pt x="4200" y="2657"/>
                    <a:pt x="3812" y="2442"/>
                  </a:cubicBezTo>
                  <a:cubicBezTo>
                    <a:pt x="3381" y="2184"/>
                    <a:pt x="2951" y="1882"/>
                    <a:pt x="2563" y="1624"/>
                  </a:cubicBezTo>
                  <a:cubicBezTo>
                    <a:pt x="1701" y="1107"/>
                    <a:pt x="926" y="547"/>
                    <a:pt x="108" y="30"/>
                  </a:cubicBezTo>
                  <a:cubicBezTo>
                    <a:pt x="97" y="8"/>
                    <a:pt x="84"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3"/>
            <p:cNvSpPr/>
            <p:nvPr/>
          </p:nvSpPr>
          <p:spPr>
            <a:xfrm>
              <a:off x="1974008" y="1742291"/>
              <a:ext cx="139181" cy="55670"/>
            </a:xfrm>
            <a:custGeom>
              <a:avLst/>
              <a:gdLst/>
              <a:ahLst/>
              <a:cxnLst/>
              <a:rect l="l" t="t" r="r" b="b"/>
              <a:pathLst>
                <a:path w="12923" h="5169" extrusionOk="0">
                  <a:moveTo>
                    <a:pt x="1" y="0"/>
                  </a:moveTo>
                  <a:cubicBezTo>
                    <a:pt x="1207" y="216"/>
                    <a:pt x="2327" y="388"/>
                    <a:pt x="3446" y="689"/>
                  </a:cubicBezTo>
                  <a:cubicBezTo>
                    <a:pt x="4566" y="948"/>
                    <a:pt x="5643" y="1465"/>
                    <a:pt x="6677" y="1982"/>
                  </a:cubicBezTo>
                  <a:cubicBezTo>
                    <a:pt x="7711" y="2498"/>
                    <a:pt x="8787" y="3015"/>
                    <a:pt x="9821" y="3575"/>
                  </a:cubicBezTo>
                  <a:cubicBezTo>
                    <a:pt x="10812" y="4092"/>
                    <a:pt x="11846" y="4652"/>
                    <a:pt x="12922" y="5169"/>
                  </a:cubicBezTo>
                  <a:cubicBezTo>
                    <a:pt x="11889" y="4480"/>
                    <a:pt x="10941" y="3877"/>
                    <a:pt x="9950" y="3274"/>
                  </a:cubicBezTo>
                  <a:cubicBezTo>
                    <a:pt x="8917" y="2671"/>
                    <a:pt x="7840" y="2154"/>
                    <a:pt x="6849" y="1594"/>
                  </a:cubicBezTo>
                  <a:cubicBezTo>
                    <a:pt x="5772" y="1120"/>
                    <a:pt x="4696" y="603"/>
                    <a:pt x="3489" y="388"/>
                  </a:cubicBezTo>
                  <a:cubicBezTo>
                    <a:pt x="2370" y="172"/>
                    <a:pt x="1164"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3"/>
            <p:cNvSpPr/>
            <p:nvPr/>
          </p:nvSpPr>
          <p:spPr>
            <a:xfrm>
              <a:off x="2135439" y="1431479"/>
              <a:ext cx="77027" cy="136865"/>
            </a:xfrm>
            <a:custGeom>
              <a:avLst/>
              <a:gdLst/>
              <a:ahLst/>
              <a:cxnLst/>
              <a:rect l="l" t="t" r="r" b="b"/>
              <a:pathLst>
                <a:path w="7152" h="12708" extrusionOk="0">
                  <a:moveTo>
                    <a:pt x="1767" y="0"/>
                  </a:moveTo>
                  <a:cubicBezTo>
                    <a:pt x="1767" y="0"/>
                    <a:pt x="1422" y="1206"/>
                    <a:pt x="1121" y="2585"/>
                  </a:cubicBezTo>
                  <a:cubicBezTo>
                    <a:pt x="1121" y="2628"/>
                    <a:pt x="1078" y="2714"/>
                    <a:pt x="1078" y="2800"/>
                  </a:cubicBezTo>
                  <a:cubicBezTo>
                    <a:pt x="1078" y="2929"/>
                    <a:pt x="992" y="2972"/>
                    <a:pt x="992" y="3015"/>
                  </a:cubicBezTo>
                  <a:lnTo>
                    <a:pt x="819" y="3661"/>
                  </a:lnTo>
                  <a:cubicBezTo>
                    <a:pt x="776" y="3834"/>
                    <a:pt x="776" y="4006"/>
                    <a:pt x="733" y="4135"/>
                  </a:cubicBezTo>
                  <a:cubicBezTo>
                    <a:pt x="690" y="4308"/>
                    <a:pt x="690" y="4523"/>
                    <a:pt x="647" y="4695"/>
                  </a:cubicBezTo>
                  <a:cubicBezTo>
                    <a:pt x="259" y="6504"/>
                    <a:pt x="1" y="8356"/>
                    <a:pt x="44" y="8572"/>
                  </a:cubicBezTo>
                  <a:cubicBezTo>
                    <a:pt x="87" y="9089"/>
                    <a:pt x="2198" y="12621"/>
                    <a:pt x="4524" y="12707"/>
                  </a:cubicBezTo>
                  <a:cubicBezTo>
                    <a:pt x="4527" y="12707"/>
                    <a:pt x="4531" y="12707"/>
                    <a:pt x="4535" y="12707"/>
                  </a:cubicBezTo>
                  <a:cubicBezTo>
                    <a:pt x="5260" y="12707"/>
                    <a:pt x="5644" y="8658"/>
                    <a:pt x="5644" y="8658"/>
                  </a:cubicBezTo>
                  <a:lnTo>
                    <a:pt x="5730" y="8356"/>
                  </a:lnTo>
                  <a:lnTo>
                    <a:pt x="7151" y="4221"/>
                  </a:lnTo>
                  <a:lnTo>
                    <a:pt x="2456" y="474"/>
                  </a:lnTo>
                  <a:lnTo>
                    <a:pt x="1767" y="0"/>
                  </a:ln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3"/>
            <p:cNvSpPr/>
            <p:nvPr/>
          </p:nvSpPr>
          <p:spPr>
            <a:xfrm>
              <a:off x="2145649" y="1431479"/>
              <a:ext cx="66343" cy="88152"/>
            </a:xfrm>
            <a:custGeom>
              <a:avLst/>
              <a:gdLst/>
              <a:ahLst/>
              <a:cxnLst/>
              <a:rect l="l" t="t" r="r" b="b"/>
              <a:pathLst>
                <a:path w="6160" h="8185" extrusionOk="0">
                  <a:moveTo>
                    <a:pt x="733" y="0"/>
                  </a:moveTo>
                  <a:cubicBezTo>
                    <a:pt x="733" y="0"/>
                    <a:pt x="474" y="1120"/>
                    <a:pt x="130" y="2585"/>
                  </a:cubicBezTo>
                  <a:lnTo>
                    <a:pt x="1" y="3015"/>
                  </a:lnTo>
                  <a:cubicBezTo>
                    <a:pt x="561" y="4351"/>
                    <a:pt x="1853" y="6806"/>
                    <a:pt x="4782" y="8184"/>
                  </a:cubicBezTo>
                  <a:lnTo>
                    <a:pt x="6160" y="4221"/>
                  </a:lnTo>
                  <a:lnTo>
                    <a:pt x="1465" y="474"/>
                  </a:lnTo>
                  <a:lnTo>
                    <a:pt x="733" y="0"/>
                  </a:ln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3"/>
            <p:cNvSpPr/>
            <p:nvPr/>
          </p:nvSpPr>
          <p:spPr>
            <a:xfrm>
              <a:off x="2127599" y="1308023"/>
              <a:ext cx="156305" cy="195195"/>
            </a:xfrm>
            <a:custGeom>
              <a:avLst/>
              <a:gdLst/>
              <a:ahLst/>
              <a:cxnLst/>
              <a:rect l="l" t="t" r="r" b="b"/>
              <a:pathLst>
                <a:path w="14513" h="18124" extrusionOk="0">
                  <a:moveTo>
                    <a:pt x="6944" y="0"/>
                  </a:moveTo>
                  <a:cubicBezTo>
                    <a:pt x="3617" y="0"/>
                    <a:pt x="0" y="2204"/>
                    <a:pt x="126" y="9654"/>
                  </a:cubicBezTo>
                  <a:cubicBezTo>
                    <a:pt x="212" y="17278"/>
                    <a:pt x="5295" y="17924"/>
                    <a:pt x="6802" y="18097"/>
                  </a:cubicBezTo>
                  <a:cubicBezTo>
                    <a:pt x="6952" y="18113"/>
                    <a:pt x="7130" y="18124"/>
                    <a:pt x="7329" y="18124"/>
                  </a:cubicBezTo>
                  <a:cubicBezTo>
                    <a:pt x="9244" y="18124"/>
                    <a:pt x="13156" y="17116"/>
                    <a:pt x="13780" y="10171"/>
                  </a:cubicBezTo>
                  <a:cubicBezTo>
                    <a:pt x="14512" y="2547"/>
                    <a:pt x="10722" y="178"/>
                    <a:pt x="7233" y="6"/>
                  </a:cubicBezTo>
                  <a:cubicBezTo>
                    <a:pt x="7137" y="2"/>
                    <a:pt x="7040" y="0"/>
                    <a:pt x="6944" y="0"/>
                  </a:cubicBezTo>
                  <a:close/>
                </a:path>
              </a:pathLst>
            </a:custGeom>
            <a:solidFill>
              <a:srgbClr val="D3766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3"/>
            <p:cNvSpPr/>
            <p:nvPr/>
          </p:nvSpPr>
          <p:spPr>
            <a:xfrm>
              <a:off x="2247652" y="1402549"/>
              <a:ext cx="16112" cy="9488"/>
            </a:xfrm>
            <a:custGeom>
              <a:avLst/>
              <a:gdLst/>
              <a:ahLst/>
              <a:cxnLst/>
              <a:rect l="l" t="t" r="r" b="b"/>
              <a:pathLst>
                <a:path w="1496" h="881" extrusionOk="0">
                  <a:moveTo>
                    <a:pt x="483" y="1"/>
                  </a:moveTo>
                  <a:cubicBezTo>
                    <a:pt x="339" y="1"/>
                    <a:pt x="213" y="43"/>
                    <a:pt x="87" y="144"/>
                  </a:cubicBezTo>
                  <a:cubicBezTo>
                    <a:pt x="1" y="187"/>
                    <a:pt x="1" y="359"/>
                    <a:pt x="44" y="445"/>
                  </a:cubicBezTo>
                  <a:cubicBezTo>
                    <a:pt x="216" y="617"/>
                    <a:pt x="302" y="661"/>
                    <a:pt x="518" y="704"/>
                  </a:cubicBezTo>
                  <a:lnTo>
                    <a:pt x="1034" y="876"/>
                  </a:lnTo>
                  <a:cubicBezTo>
                    <a:pt x="1051" y="879"/>
                    <a:pt x="1067" y="881"/>
                    <a:pt x="1083" y="881"/>
                  </a:cubicBezTo>
                  <a:cubicBezTo>
                    <a:pt x="1286" y="881"/>
                    <a:pt x="1495" y="648"/>
                    <a:pt x="1336" y="488"/>
                  </a:cubicBezTo>
                  <a:cubicBezTo>
                    <a:pt x="1250" y="273"/>
                    <a:pt x="1077" y="187"/>
                    <a:pt x="819" y="58"/>
                  </a:cubicBezTo>
                  <a:cubicBezTo>
                    <a:pt x="694" y="22"/>
                    <a:pt x="584" y="1"/>
                    <a:pt x="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3"/>
            <p:cNvSpPr/>
            <p:nvPr/>
          </p:nvSpPr>
          <p:spPr>
            <a:xfrm>
              <a:off x="2199413" y="1393416"/>
              <a:ext cx="16704" cy="8831"/>
            </a:xfrm>
            <a:custGeom>
              <a:avLst/>
              <a:gdLst/>
              <a:ahLst/>
              <a:cxnLst/>
              <a:rect l="l" t="t" r="r" b="b"/>
              <a:pathLst>
                <a:path w="1551" h="820" extrusionOk="0">
                  <a:moveTo>
                    <a:pt x="862" y="1"/>
                  </a:moveTo>
                  <a:cubicBezTo>
                    <a:pt x="603" y="1"/>
                    <a:pt x="388" y="130"/>
                    <a:pt x="215" y="259"/>
                  </a:cubicBezTo>
                  <a:cubicBezTo>
                    <a:pt x="0" y="475"/>
                    <a:pt x="172" y="819"/>
                    <a:pt x="388" y="819"/>
                  </a:cubicBezTo>
                  <a:cubicBezTo>
                    <a:pt x="560" y="819"/>
                    <a:pt x="689" y="819"/>
                    <a:pt x="905" y="776"/>
                  </a:cubicBezTo>
                  <a:cubicBezTo>
                    <a:pt x="1120" y="776"/>
                    <a:pt x="1292" y="776"/>
                    <a:pt x="1465" y="604"/>
                  </a:cubicBezTo>
                  <a:cubicBezTo>
                    <a:pt x="1551" y="561"/>
                    <a:pt x="1551" y="389"/>
                    <a:pt x="1508" y="259"/>
                  </a:cubicBezTo>
                  <a:cubicBezTo>
                    <a:pt x="1335" y="44"/>
                    <a:pt x="1120"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3"/>
            <p:cNvSpPr/>
            <p:nvPr/>
          </p:nvSpPr>
          <p:spPr>
            <a:xfrm>
              <a:off x="2204507" y="1420331"/>
              <a:ext cx="8831" cy="13926"/>
            </a:xfrm>
            <a:custGeom>
              <a:avLst/>
              <a:gdLst/>
              <a:ahLst/>
              <a:cxnLst/>
              <a:rect l="l" t="t" r="r" b="b"/>
              <a:pathLst>
                <a:path w="820" h="1293" extrusionOk="0">
                  <a:moveTo>
                    <a:pt x="776" y="0"/>
                  </a:moveTo>
                  <a:lnTo>
                    <a:pt x="776" y="0"/>
                  </a:lnTo>
                  <a:cubicBezTo>
                    <a:pt x="647" y="517"/>
                    <a:pt x="561" y="1120"/>
                    <a:pt x="1" y="1206"/>
                  </a:cubicBezTo>
                  <a:lnTo>
                    <a:pt x="1" y="1292"/>
                  </a:lnTo>
                  <a:cubicBezTo>
                    <a:pt x="604" y="1292"/>
                    <a:pt x="819" y="517"/>
                    <a:pt x="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3"/>
            <p:cNvSpPr/>
            <p:nvPr/>
          </p:nvSpPr>
          <p:spPr>
            <a:xfrm>
              <a:off x="2197496" y="1413696"/>
              <a:ext cx="18341" cy="18320"/>
            </a:xfrm>
            <a:custGeom>
              <a:avLst/>
              <a:gdLst/>
              <a:ahLst/>
              <a:cxnLst/>
              <a:rect l="l" t="t" r="r" b="b"/>
              <a:pathLst>
                <a:path w="1703" h="1701" extrusionOk="0">
                  <a:moveTo>
                    <a:pt x="924" y="1"/>
                  </a:moveTo>
                  <a:cubicBezTo>
                    <a:pt x="198" y="1"/>
                    <a:pt x="0" y="1529"/>
                    <a:pt x="738" y="1693"/>
                  </a:cubicBezTo>
                  <a:cubicBezTo>
                    <a:pt x="766" y="1698"/>
                    <a:pt x="793" y="1700"/>
                    <a:pt x="819" y="1700"/>
                  </a:cubicBezTo>
                  <a:cubicBezTo>
                    <a:pt x="1488" y="1700"/>
                    <a:pt x="1703" y="179"/>
                    <a:pt x="1040" y="13"/>
                  </a:cubicBezTo>
                  <a:cubicBezTo>
                    <a:pt x="1000" y="5"/>
                    <a:pt x="961" y="1"/>
                    <a:pt x="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3"/>
            <p:cNvSpPr/>
            <p:nvPr/>
          </p:nvSpPr>
          <p:spPr>
            <a:xfrm>
              <a:off x="2194308" y="1412436"/>
              <a:ext cx="11610" cy="8551"/>
            </a:xfrm>
            <a:custGeom>
              <a:avLst/>
              <a:gdLst/>
              <a:ahLst/>
              <a:cxnLst/>
              <a:rect l="l" t="t" r="r" b="b"/>
              <a:pathLst>
                <a:path w="1078" h="794" extrusionOk="0">
                  <a:moveTo>
                    <a:pt x="43" y="1"/>
                  </a:moveTo>
                  <a:cubicBezTo>
                    <a:pt x="0" y="346"/>
                    <a:pt x="43" y="647"/>
                    <a:pt x="388" y="776"/>
                  </a:cubicBezTo>
                  <a:cubicBezTo>
                    <a:pt x="428" y="788"/>
                    <a:pt x="467" y="793"/>
                    <a:pt x="505" y="793"/>
                  </a:cubicBezTo>
                  <a:cubicBezTo>
                    <a:pt x="756" y="793"/>
                    <a:pt x="965" y="564"/>
                    <a:pt x="1077" y="302"/>
                  </a:cubicBezTo>
                  <a:cubicBezTo>
                    <a:pt x="1077" y="232"/>
                    <a:pt x="1077" y="162"/>
                    <a:pt x="1054" y="162"/>
                  </a:cubicBezTo>
                  <a:cubicBezTo>
                    <a:pt x="1048" y="162"/>
                    <a:pt x="1042" y="165"/>
                    <a:pt x="1034" y="173"/>
                  </a:cubicBezTo>
                  <a:cubicBezTo>
                    <a:pt x="862" y="216"/>
                    <a:pt x="689" y="389"/>
                    <a:pt x="517" y="389"/>
                  </a:cubicBezTo>
                  <a:cubicBezTo>
                    <a:pt x="302" y="389"/>
                    <a:pt x="216" y="173"/>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3"/>
            <p:cNvSpPr/>
            <p:nvPr/>
          </p:nvSpPr>
          <p:spPr>
            <a:xfrm>
              <a:off x="2241620" y="1424962"/>
              <a:ext cx="6505" cy="15326"/>
            </a:xfrm>
            <a:custGeom>
              <a:avLst/>
              <a:gdLst/>
              <a:ahLst/>
              <a:cxnLst/>
              <a:rect l="l" t="t" r="r" b="b"/>
              <a:pathLst>
                <a:path w="604" h="1423" extrusionOk="0">
                  <a:moveTo>
                    <a:pt x="216" y="1"/>
                  </a:moveTo>
                  <a:lnTo>
                    <a:pt x="216" y="1"/>
                  </a:lnTo>
                  <a:cubicBezTo>
                    <a:pt x="87" y="475"/>
                    <a:pt x="1" y="1293"/>
                    <a:pt x="604" y="1422"/>
                  </a:cubicBezTo>
                  <a:lnTo>
                    <a:pt x="604" y="1379"/>
                  </a:lnTo>
                  <a:cubicBezTo>
                    <a:pt x="130" y="1164"/>
                    <a:pt x="173" y="518"/>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3"/>
            <p:cNvSpPr/>
            <p:nvPr/>
          </p:nvSpPr>
          <p:spPr>
            <a:xfrm>
              <a:off x="2240339" y="1419394"/>
              <a:ext cx="18804" cy="18115"/>
            </a:xfrm>
            <a:custGeom>
              <a:avLst/>
              <a:gdLst/>
              <a:ahLst/>
              <a:cxnLst/>
              <a:rect l="l" t="t" r="r" b="b"/>
              <a:pathLst>
                <a:path w="1746" h="1682" extrusionOk="0">
                  <a:moveTo>
                    <a:pt x="869" y="0"/>
                  </a:moveTo>
                  <a:cubicBezTo>
                    <a:pt x="201" y="0"/>
                    <a:pt x="0" y="1638"/>
                    <a:pt x="766" y="1681"/>
                  </a:cubicBezTo>
                  <a:cubicBezTo>
                    <a:pt x="776" y="1681"/>
                    <a:pt x="786" y="1682"/>
                    <a:pt x="796" y="1682"/>
                  </a:cubicBezTo>
                  <a:cubicBezTo>
                    <a:pt x="1546" y="1682"/>
                    <a:pt x="1745" y="86"/>
                    <a:pt x="895" y="1"/>
                  </a:cubicBezTo>
                  <a:cubicBezTo>
                    <a:pt x="886" y="1"/>
                    <a:pt x="878"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3"/>
            <p:cNvSpPr/>
            <p:nvPr/>
          </p:nvSpPr>
          <p:spPr>
            <a:xfrm>
              <a:off x="2252293" y="1421128"/>
              <a:ext cx="10210" cy="7561"/>
            </a:xfrm>
            <a:custGeom>
              <a:avLst/>
              <a:gdLst/>
              <a:ahLst/>
              <a:cxnLst/>
              <a:rect l="l" t="t" r="r" b="b"/>
              <a:pathLst>
                <a:path w="948" h="702" extrusionOk="0">
                  <a:moveTo>
                    <a:pt x="63" y="1"/>
                  </a:moveTo>
                  <a:cubicBezTo>
                    <a:pt x="29" y="1"/>
                    <a:pt x="0" y="71"/>
                    <a:pt x="0" y="142"/>
                  </a:cubicBezTo>
                  <a:cubicBezTo>
                    <a:pt x="0" y="443"/>
                    <a:pt x="216" y="702"/>
                    <a:pt x="474" y="702"/>
                  </a:cubicBezTo>
                  <a:cubicBezTo>
                    <a:pt x="776" y="702"/>
                    <a:pt x="905" y="400"/>
                    <a:pt x="948" y="55"/>
                  </a:cubicBezTo>
                  <a:lnTo>
                    <a:pt x="948" y="55"/>
                  </a:lnTo>
                  <a:cubicBezTo>
                    <a:pt x="794" y="210"/>
                    <a:pt x="674" y="364"/>
                    <a:pt x="527" y="364"/>
                  </a:cubicBezTo>
                  <a:cubicBezTo>
                    <a:pt x="510" y="364"/>
                    <a:pt x="492" y="361"/>
                    <a:pt x="474" y="357"/>
                  </a:cubicBezTo>
                  <a:cubicBezTo>
                    <a:pt x="302" y="271"/>
                    <a:pt x="216" y="142"/>
                    <a:pt x="87" y="12"/>
                  </a:cubicBezTo>
                  <a:cubicBezTo>
                    <a:pt x="79" y="4"/>
                    <a:pt x="71"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3"/>
            <p:cNvSpPr/>
            <p:nvPr/>
          </p:nvSpPr>
          <p:spPr>
            <a:xfrm>
              <a:off x="2209149" y="1466717"/>
              <a:ext cx="11610" cy="5697"/>
            </a:xfrm>
            <a:custGeom>
              <a:avLst/>
              <a:gdLst/>
              <a:ahLst/>
              <a:cxnLst/>
              <a:rect l="l" t="t" r="r" b="b"/>
              <a:pathLst>
                <a:path w="1078" h="529" extrusionOk="0">
                  <a:moveTo>
                    <a:pt x="1" y="1"/>
                  </a:moveTo>
                  <a:cubicBezTo>
                    <a:pt x="1" y="216"/>
                    <a:pt x="130" y="431"/>
                    <a:pt x="345" y="517"/>
                  </a:cubicBezTo>
                  <a:cubicBezTo>
                    <a:pt x="390" y="525"/>
                    <a:pt x="434" y="528"/>
                    <a:pt x="478" y="528"/>
                  </a:cubicBezTo>
                  <a:cubicBezTo>
                    <a:pt x="690" y="528"/>
                    <a:pt x="892" y="445"/>
                    <a:pt x="1034" y="302"/>
                  </a:cubicBezTo>
                  <a:cubicBezTo>
                    <a:pt x="1077" y="259"/>
                    <a:pt x="1034" y="259"/>
                    <a:pt x="1034" y="259"/>
                  </a:cubicBezTo>
                  <a:cubicBezTo>
                    <a:pt x="862" y="259"/>
                    <a:pt x="690" y="314"/>
                    <a:pt x="540" y="314"/>
                  </a:cubicBezTo>
                  <a:cubicBezTo>
                    <a:pt x="502" y="314"/>
                    <a:pt x="466" y="311"/>
                    <a:pt x="431" y="302"/>
                  </a:cubicBezTo>
                  <a:cubicBezTo>
                    <a:pt x="216" y="302"/>
                    <a:pt x="130" y="87"/>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3"/>
            <p:cNvSpPr/>
            <p:nvPr/>
          </p:nvSpPr>
          <p:spPr>
            <a:xfrm>
              <a:off x="2208880" y="1393998"/>
              <a:ext cx="32752" cy="67162"/>
            </a:xfrm>
            <a:custGeom>
              <a:avLst/>
              <a:gdLst/>
              <a:ahLst/>
              <a:cxnLst/>
              <a:rect l="l" t="t" r="r" b="b"/>
              <a:pathLst>
                <a:path w="3041" h="6236" extrusionOk="0">
                  <a:moveTo>
                    <a:pt x="12" y="5281"/>
                  </a:moveTo>
                  <a:cubicBezTo>
                    <a:pt x="5" y="5281"/>
                    <a:pt x="1" y="5306"/>
                    <a:pt x="26" y="5331"/>
                  </a:cubicBezTo>
                  <a:cubicBezTo>
                    <a:pt x="26" y="5295"/>
                    <a:pt x="18" y="5281"/>
                    <a:pt x="12" y="5281"/>
                  </a:cubicBezTo>
                  <a:close/>
                  <a:moveTo>
                    <a:pt x="2675" y="1"/>
                  </a:moveTo>
                  <a:cubicBezTo>
                    <a:pt x="2642" y="1"/>
                    <a:pt x="2610" y="12"/>
                    <a:pt x="2610" y="33"/>
                  </a:cubicBezTo>
                  <a:cubicBezTo>
                    <a:pt x="2524" y="1670"/>
                    <a:pt x="2739" y="3350"/>
                    <a:pt x="2653" y="4943"/>
                  </a:cubicBezTo>
                  <a:cubicBezTo>
                    <a:pt x="2438" y="4857"/>
                    <a:pt x="2093" y="4642"/>
                    <a:pt x="1878" y="4642"/>
                  </a:cubicBezTo>
                  <a:cubicBezTo>
                    <a:pt x="1792" y="4642"/>
                    <a:pt x="1878" y="5805"/>
                    <a:pt x="1792" y="5977"/>
                  </a:cubicBezTo>
                  <a:cubicBezTo>
                    <a:pt x="1748" y="5980"/>
                    <a:pt x="1705" y="5982"/>
                    <a:pt x="1662" y="5982"/>
                  </a:cubicBezTo>
                  <a:cubicBezTo>
                    <a:pt x="1113" y="5982"/>
                    <a:pt x="625" y="5731"/>
                    <a:pt x="26" y="5331"/>
                  </a:cubicBezTo>
                  <a:lnTo>
                    <a:pt x="26" y="5331"/>
                  </a:lnTo>
                  <a:cubicBezTo>
                    <a:pt x="327" y="5805"/>
                    <a:pt x="672" y="6106"/>
                    <a:pt x="1102" y="6193"/>
                  </a:cubicBezTo>
                  <a:cubicBezTo>
                    <a:pt x="1318" y="6236"/>
                    <a:pt x="1533" y="6236"/>
                    <a:pt x="1748" y="6236"/>
                  </a:cubicBezTo>
                  <a:lnTo>
                    <a:pt x="1964" y="6236"/>
                  </a:lnTo>
                  <a:cubicBezTo>
                    <a:pt x="2007" y="6236"/>
                    <a:pt x="2093" y="6193"/>
                    <a:pt x="2093" y="6149"/>
                  </a:cubicBezTo>
                  <a:lnTo>
                    <a:pt x="2093" y="6106"/>
                  </a:lnTo>
                  <a:lnTo>
                    <a:pt x="2093" y="6020"/>
                  </a:lnTo>
                  <a:cubicBezTo>
                    <a:pt x="2136" y="5633"/>
                    <a:pt x="2136" y="5073"/>
                    <a:pt x="2136" y="5073"/>
                  </a:cubicBezTo>
                  <a:cubicBezTo>
                    <a:pt x="2272" y="5141"/>
                    <a:pt x="2728" y="5395"/>
                    <a:pt x="2916" y="5395"/>
                  </a:cubicBezTo>
                  <a:cubicBezTo>
                    <a:pt x="2967" y="5395"/>
                    <a:pt x="2998" y="5377"/>
                    <a:pt x="2998" y="5331"/>
                  </a:cubicBezTo>
                  <a:cubicBezTo>
                    <a:pt x="3041" y="3608"/>
                    <a:pt x="3041" y="1713"/>
                    <a:pt x="2739" y="33"/>
                  </a:cubicBezTo>
                  <a:cubicBezTo>
                    <a:pt x="2739" y="12"/>
                    <a:pt x="2707"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3"/>
            <p:cNvSpPr/>
            <p:nvPr/>
          </p:nvSpPr>
          <p:spPr>
            <a:xfrm>
              <a:off x="2117820" y="1298847"/>
              <a:ext cx="165158" cy="108766"/>
            </a:xfrm>
            <a:custGeom>
              <a:avLst/>
              <a:gdLst/>
              <a:ahLst/>
              <a:cxnLst/>
              <a:rect l="l" t="t" r="r" b="b"/>
              <a:pathLst>
                <a:path w="15335" h="10099" extrusionOk="0">
                  <a:moveTo>
                    <a:pt x="7681" y="1"/>
                  </a:moveTo>
                  <a:cubicBezTo>
                    <a:pt x="6128" y="1"/>
                    <a:pt x="4663" y="532"/>
                    <a:pt x="3403" y="1461"/>
                  </a:cubicBezTo>
                  <a:cubicBezTo>
                    <a:pt x="3403" y="1461"/>
                    <a:pt x="1335" y="1935"/>
                    <a:pt x="603" y="4261"/>
                  </a:cubicBezTo>
                  <a:cubicBezTo>
                    <a:pt x="0" y="6630"/>
                    <a:pt x="560" y="9946"/>
                    <a:pt x="1249" y="10075"/>
                  </a:cubicBezTo>
                  <a:cubicBezTo>
                    <a:pt x="1340" y="10091"/>
                    <a:pt x="1426" y="10098"/>
                    <a:pt x="1510" y="10098"/>
                  </a:cubicBezTo>
                  <a:cubicBezTo>
                    <a:pt x="3062" y="10098"/>
                    <a:pt x="3489" y="7577"/>
                    <a:pt x="3489" y="7577"/>
                  </a:cubicBezTo>
                  <a:cubicBezTo>
                    <a:pt x="3489" y="7577"/>
                    <a:pt x="3508" y="7579"/>
                    <a:pt x="3544" y="7579"/>
                  </a:cubicBezTo>
                  <a:cubicBezTo>
                    <a:pt x="3875" y="7579"/>
                    <a:pt x="5627" y="7438"/>
                    <a:pt x="6289" y="4519"/>
                  </a:cubicBezTo>
                  <a:cubicBezTo>
                    <a:pt x="6289" y="4519"/>
                    <a:pt x="6892" y="6673"/>
                    <a:pt x="9562" y="7577"/>
                  </a:cubicBezTo>
                  <a:cubicBezTo>
                    <a:pt x="9595" y="7589"/>
                    <a:pt x="9620" y="7594"/>
                    <a:pt x="9640" y="7594"/>
                  </a:cubicBezTo>
                  <a:cubicBezTo>
                    <a:pt x="9904" y="7594"/>
                    <a:pt x="9066" y="6604"/>
                    <a:pt x="8655" y="6136"/>
                  </a:cubicBezTo>
                  <a:lnTo>
                    <a:pt x="8655" y="6136"/>
                  </a:lnTo>
                  <a:cubicBezTo>
                    <a:pt x="9268" y="6769"/>
                    <a:pt x="11229" y="8439"/>
                    <a:pt x="14860" y="8439"/>
                  </a:cubicBezTo>
                  <a:cubicBezTo>
                    <a:pt x="15205" y="8439"/>
                    <a:pt x="15334" y="3744"/>
                    <a:pt x="12233" y="1547"/>
                  </a:cubicBezTo>
                  <a:cubicBezTo>
                    <a:pt x="10703" y="478"/>
                    <a:pt x="9152" y="1"/>
                    <a:pt x="768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3"/>
            <p:cNvSpPr/>
            <p:nvPr/>
          </p:nvSpPr>
          <p:spPr>
            <a:xfrm>
              <a:off x="2103431" y="1394495"/>
              <a:ext cx="38514" cy="53850"/>
            </a:xfrm>
            <a:custGeom>
              <a:avLst/>
              <a:gdLst/>
              <a:ahLst/>
              <a:cxnLst/>
              <a:rect l="l" t="t" r="r" b="b"/>
              <a:pathLst>
                <a:path w="3576" h="5000" extrusionOk="0">
                  <a:moveTo>
                    <a:pt x="1372" y="0"/>
                  </a:moveTo>
                  <a:cubicBezTo>
                    <a:pt x="1302" y="0"/>
                    <a:pt x="1233" y="10"/>
                    <a:pt x="1164" y="32"/>
                  </a:cubicBezTo>
                  <a:cubicBezTo>
                    <a:pt x="1" y="419"/>
                    <a:pt x="647" y="4080"/>
                    <a:pt x="1767" y="4770"/>
                  </a:cubicBezTo>
                  <a:cubicBezTo>
                    <a:pt x="2038" y="4937"/>
                    <a:pt x="2285" y="5000"/>
                    <a:pt x="2502" y="5000"/>
                  </a:cubicBezTo>
                  <a:cubicBezTo>
                    <a:pt x="3180" y="5000"/>
                    <a:pt x="3576" y="4382"/>
                    <a:pt x="3576" y="4382"/>
                  </a:cubicBezTo>
                  <a:lnTo>
                    <a:pt x="3533" y="2314"/>
                  </a:lnTo>
                  <a:cubicBezTo>
                    <a:pt x="3533" y="2314"/>
                    <a:pt x="2433" y="0"/>
                    <a:pt x="1372" y="0"/>
                  </a:cubicBezTo>
                  <a:close/>
                </a:path>
              </a:pathLst>
            </a:custGeom>
            <a:solidFill>
              <a:srgbClr val="D37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3"/>
            <p:cNvSpPr/>
            <p:nvPr/>
          </p:nvSpPr>
          <p:spPr>
            <a:xfrm>
              <a:off x="2117820" y="1404179"/>
              <a:ext cx="19031" cy="35530"/>
            </a:xfrm>
            <a:custGeom>
              <a:avLst/>
              <a:gdLst/>
              <a:ahLst/>
              <a:cxnLst/>
              <a:rect l="l" t="t" r="r" b="b"/>
              <a:pathLst>
                <a:path w="1767" h="3299" extrusionOk="0">
                  <a:moveTo>
                    <a:pt x="0" y="0"/>
                  </a:moveTo>
                  <a:lnTo>
                    <a:pt x="0" y="0"/>
                  </a:lnTo>
                  <a:cubicBezTo>
                    <a:pt x="819" y="560"/>
                    <a:pt x="1120" y="1465"/>
                    <a:pt x="1292" y="2369"/>
                  </a:cubicBezTo>
                  <a:cubicBezTo>
                    <a:pt x="1136" y="2087"/>
                    <a:pt x="933" y="1896"/>
                    <a:pt x="635" y="1896"/>
                  </a:cubicBezTo>
                  <a:cubicBezTo>
                    <a:pt x="524" y="1896"/>
                    <a:pt x="399" y="1923"/>
                    <a:pt x="259" y="1982"/>
                  </a:cubicBezTo>
                  <a:lnTo>
                    <a:pt x="259" y="2068"/>
                  </a:lnTo>
                  <a:cubicBezTo>
                    <a:pt x="646" y="2068"/>
                    <a:pt x="905" y="2154"/>
                    <a:pt x="1077" y="2455"/>
                  </a:cubicBezTo>
                  <a:cubicBezTo>
                    <a:pt x="1249" y="2671"/>
                    <a:pt x="1292" y="3015"/>
                    <a:pt x="1335" y="3231"/>
                  </a:cubicBezTo>
                  <a:cubicBezTo>
                    <a:pt x="1335" y="3281"/>
                    <a:pt x="1362" y="3299"/>
                    <a:pt x="1394" y="3299"/>
                  </a:cubicBezTo>
                  <a:cubicBezTo>
                    <a:pt x="1444" y="3299"/>
                    <a:pt x="1508" y="3257"/>
                    <a:pt x="1508" y="3231"/>
                  </a:cubicBezTo>
                  <a:cubicBezTo>
                    <a:pt x="1766" y="2068"/>
                    <a:pt x="1206" y="345"/>
                    <a:pt x="0" y="0"/>
                  </a:cubicBezTo>
                  <a:close/>
                </a:path>
              </a:pathLst>
            </a:custGeom>
            <a:solidFill>
              <a:srgbClr val="000000">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3"/>
            <p:cNvSpPr/>
            <p:nvPr/>
          </p:nvSpPr>
          <p:spPr>
            <a:xfrm>
              <a:off x="2124314" y="1437114"/>
              <a:ext cx="8358" cy="8358"/>
            </a:xfrm>
            <a:custGeom>
              <a:avLst/>
              <a:gdLst/>
              <a:ahLst/>
              <a:cxnLst/>
              <a:rect l="l" t="t" r="r" b="b"/>
              <a:pathLst>
                <a:path w="776" h="776" extrusionOk="0">
                  <a:moveTo>
                    <a:pt x="431" y="0"/>
                  </a:moveTo>
                  <a:cubicBezTo>
                    <a:pt x="216" y="0"/>
                    <a:pt x="43" y="130"/>
                    <a:pt x="0" y="345"/>
                  </a:cubicBezTo>
                  <a:cubicBezTo>
                    <a:pt x="0" y="560"/>
                    <a:pt x="86" y="733"/>
                    <a:pt x="302" y="776"/>
                  </a:cubicBezTo>
                  <a:cubicBezTo>
                    <a:pt x="517" y="776"/>
                    <a:pt x="689" y="647"/>
                    <a:pt x="732" y="431"/>
                  </a:cubicBezTo>
                  <a:cubicBezTo>
                    <a:pt x="776" y="216"/>
                    <a:pt x="646" y="87"/>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3"/>
            <p:cNvSpPr/>
            <p:nvPr/>
          </p:nvSpPr>
          <p:spPr>
            <a:xfrm>
              <a:off x="1958240" y="1504608"/>
              <a:ext cx="179579" cy="166246"/>
            </a:xfrm>
            <a:custGeom>
              <a:avLst/>
              <a:gdLst/>
              <a:ahLst/>
              <a:cxnLst/>
              <a:rect l="l" t="t" r="r" b="b"/>
              <a:pathLst>
                <a:path w="16674" h="15436" extrusionOk="0">
                  <a:moveTo>
                    <a:pt x="15023" y="0"/>
                  </a:moveTo>
                  <a:cubicBezTo>
                    <a:pt x="14466" y="0"/>
                    <a:pt x="13707" y="247"/>
                    <a:pt x="12707" y="791"/>
                  </a:cubicBezTo>
                  <a:cubicBezTo>
                    <a:pt x="9261" y="2729"/>
                    <a:pt x="0" y="11861"/>
                    <a:pt x="0" y="11861"/>
                  </a:cubicBezTo>
                  <a:lnTo>
                    <a:pt x="11285" y="15436"/>
                  </a:lnTo>
                  <a:cubicBezTo>
                    <a:pt x="11285" y="15436"/>
                    <a:pt x="14602" y="9320"/>
                    <a:pt x="15722" y="5228"/>
                  </a:cubicBezTo>
                  <a:cubicBezTo>
                    <a:pt x="16559" y="2169"/>
                    <a:pt x="16674" y="0"/>
                    <a:pt x="15023"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3"/>
            <p:cNvSpPr/>
            <p:nvPr/>
          </p:nvSpPr>
          <p:spPr>
            <a:xfrm>
              <a:off x="2049624" y="1545135"/>
              <a:ext cx="73301" cy="33872"/>
            </a:xfrm>
            <a:custGeom>
              <a:avLst/>
              <a:gdLst/>
              <a:ahLst/>
              <a:cxnLst/>
              <a:rect l="l" t="t" r="r" b="b"/>
              <a:pathLst>
                <a:path w="6806" h="3145" extrusionOk="0">
                  <a:moveTo>
                    <a:pt x="259" y="0"/>
                  </a:moveTo>
                  <a:cubicBezTo>
                    <a:pt x="216" y="129"/>
                    <a:pt x="87" y="172"/>
                    <a:pt x="0" y="259"/>
                  </a:cubicBezTo>
                  <a:cubicBezTo>
                    <a:pt x="862" y="431"/>
                    <a:pt x="1723" y="603"/>
                    <a:pt x="2499" y="905"/>
                  </a:cubicBezTo>
                  <a:cubicBezTo>
                    <a:pt x="3963" y="1465"/>
                    <a:pt x="5255" y="2498"/>
                    <a:pt x="6720" y="3144"/>
                  </a:cubicBezTo>
                  <a:cubicBezTo>
                    <a:pt x="6763" y="3015"/>
                    <a:pt x="6806" y="2972"/>
                    <a:pt x="6806" y="2843"/>
                  </a:cubicBezTo>
                  <a:cubicBezTo>
                    <a:pt x="5901" y="2498"/>
                    <a:pt x="5083" y="1895"/>
                    <a:pt x="4222" y="1335"/>
                  </a:cubicBezTo>
                  <a:cubicBezTo>
                    <a:pt x="3016" y="646"/>
                    <a:pt x="1637" y="216"/>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3"/>
            <p:cNvSpPr/>
            <p:nvPr/>
          </p:nvSpPr>
          <p:spPr>
            <a:xfrm>
              <a:off x="1959167" y="1596465"/>
              <a:ext cx="151706" cy="37286"/>
            </a:xfrm>
            <a:custGeom>
              <a:avLst/>
              <a:gdLst/>
              <a:ahLst/>
              <a:cxnLst/>
              <a:rect l="l" t="t" r="r" b="b"/>
              <a:pathLst>
                <a:path w="14086" h="3462" extrusionOk="0">
                  <a:moveTo>
                    <a:pt x="9655" y="0"/>
                  </a:moveTo>
                  <a:cubicBezTo>
                    <a:pt x="9424" y="0"/>
                    <a:pt x="9192" y="6"/>
                    <a:pt x="8959" y="15"/>
                  </a:cubicBezTo>
                  <a:cubicBezTo>
                    <a:pt x="6978" y="188"/>
                    <a:pt x="5255" y="1006"/>
                    <a:pt x="3489" y="1867"/>
                  </a:cubicBezTo>
                  <a:cubicBezTo>
                    <a:pt x="2498" y="2341"/>
                    <a:pt x="1551" y="2815"/>
                    <a:pt x="517" y="3160"/>
                  </a:cubicBezTo>
                  <a:cubicBezTo>
                    <a:pt x="345" y="3203"/>
                    <a:pt x="129" y="3246"/>
                    <a:pt x="0" y="3332"/>
                  </a:cubicBezTo>
                  <a:lnTo>
                    <a:pt x="431" y="3461"/>
                  </a:lnTo>
                  <a:cubicBezTo>
                    <a:pt x="776" y="3375"/>
                    <a:pt x="1163" y="3203"/>
                    <a:pt x="1508" y="3117"/>
                  </a:cubicBezTo>
                  <a:cubicBezTo>
                    <a:pt x="3274" y="2341"/>
                    <a:pt x="4954" y="1307"/>
                    <a:pt x="6806" y="747"/>
                  </a:cubicBezTo>
                  <a:cubicBezTo>
                    <a:pt x="7770" y="472"/>
                    <a:pt x="8744" y="340"/>
                    <a:pt x="9715" y="340"/>
                  </a:cubicBezTo>
                  <a:cubicBezTo>
                    <a:pt x="10867" y="340"/>
                    <a:pt x="12015" y="526"/>
                    <a:pt x="13137" y="877"/>
                  </a:cubicBezTo>
                  <a:cubicBezTo>
                    <a:pt x="13396" y="963"/>
                    <a:pt x="13697" y="1049"/>
                    <a:pt x="13999" y="1178"/>
                  </a:cubicBezTo>
                  <a:cubicBezTo>
                    <a:pt x="14042" y="1049"/>
                    <a:pt x="14042" y="1006"/>
                    <a:pt x="14085" y="877"/>
                  </a:cubicBezTo>
                  <a:cubicBezTo>
                    <a:pt x="13396" y="661"/>
                    <a:pt x="12750" y="446"/>
                    <a:pt x="11975" y="231"/>
                  </a:cubicBezTo>
                  <a:cubicBezTo>
                    <a:pt x="11240" y="64"/>
                    <a:pt x="10453" y="0"/>
                    <a:pt x="9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3"/>
            <p:cNvSpPr/>
            <p:nvPr/>
          </p:nvSpPr>
          <p:spPr>
            <a:xfrm>
              <a:off x="2079780" y="1670379"/>
              <a:ext cx="11" cy="474"/>
            </a:xfrm>
            <a:custGeom>
              <a:avLst/>
              <a:gdLst/>
              <a:ahLst/>
              <a:cxnLst/>
              <a:rect l="l" t="t" r="r" b="b"/>
              <a:pathLst>
                <a:path w="1" h="44" extrusionOk="0">
                  <a:moveTo>
                    <a:pt x="0" y="1"/>
                  </a:moveTo>
                  <a:cubicBezTo>
                    <a:pt x="0" y="1"/>
                    <a:pt x="0" y="44"/>
                    <a:pt x="0" y="1"/>
                  </a:cubicBezTo>
                  <a:lnTo>
                    <a:pt x="0" y="1"/>
                  </a:lnTo>
                  <a:close/>
                </a:path>
              </a:pathLst>
            </a:custGeom>
            <a:solidFill>
              <a:srgbClr val="C1C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3"/>
            <p:cNvSpPr/>
            <p:nvPr/>
          </p:nvSpPr>
          <p:spPr>
            <a:xfrm>
              <a:off x="1982354" y="1617499"/>
              <a:ext cx="101087" cy="32224"/>
            </a:xfrm>
            <a:custGeom>
              <a:avLst/>
              <a:gdLst/>
              <a:ahLst/>
              <a:cxnLst/>
              <a:rect l="l" t="t" r="r" b="b"/>
              <a:pathLst>
                <a:path w="9386" h="2992" extrusionOk="0">
                  <a:moveTo>
                    <a:pt x="44" y="1"/>
                  </a:moveTo>
                  <a:cubicBezTo>
                    <a:pt x="1" y="1"/>
                    <a:pt x="1" y="87"/>
                    <a:pt x="44" y="87"/>
                  </a:cubicBezTo>
                  <a:cubicBezTo>
                    <a:pt x="776" y="388"/>
                    <a:pt x="3921" y="1422"/>
                    <a:pt x="4739" y="1637"/>
                  </a:cubicBezTo>
                  <a:cubicBezTo>
                    <a:pt x="5471" y="1896"/>
                    <a:pt x="8960" y="2929"/>
                    <a:pt x="9348" y="2973"/>
                  </a:cubicBezTo>
                  <a:cubicBezTo>
                    <a:pt x="8960" y="2800"/>
                    <a:pt x="5471" y="1637"/>
                    <a:pt x="4739" y="1422"/>
                  </a:cubicBezTo>
                  <a:cubicBezTo>
                    <a:pt x="3964" y="1207"/>
                    <a:pt x="862" y="173"/>
                    <a:pt x="44" y="1"/>
                  </a:cubicBezTo>
                  <a:close/>
                  <a:moveTo>
                    <a:pt x="9348" y="2973"/>
                  </a:moveTo>
                  <a:cubicBezTo>
                    <a:pt x="9362" y="2987"/>
                    <a:pt x="9372" y="2992"/>
                    <a:pt x="9376" y="2992"/>
                  </a:cubicBezTo>
                  <a:cubicBezTo>
                    <a:pt x="9386" y="2992"/>
                    <a:pt x="9376" y="2973"/>
                    <a:pt x="9348" y="29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C8F18020-901E-4FB5-8B6A-22AF418820CF}"/>
              </a:ext>
            </a:extLst>
          </p:cNvPr>
          <p:cNvSpPr txBox="1"/>
          <p:nvPr/>
        </p:nvSpPr>
        <p:spPr>
          <a:xfrm>
            <a:off x="544298" y="3422550"/>
            <a:ext cx="2108236" cy="1600438"/>
          </a:xfrm>
          <a:prstGeom prst="rect">
            <a:avLst/>
          </a:prstGeom>
          <a:noFill/>
        </p:spPr>
        <p:txBody>
          <a:bodyPr wrap="square" rtlCol="0">
            <a:spAutoFit/>
          </a:bodyPr>
          <a:lstStyle/>
          <a:p>
            <a:pPr algn="ctr"/>
            <a:r>
              <a:rPr lang="en-AU" dirty="0"/>
              <a:t>Involves setting unreasonable rules, strictly enforcing rules with harsh penalties, and blaming or criticising children when they break rules.</a:t>
            </a:r>
          </a:p>
        </p:txBody>
      </p:sp>
      <p:sp>
        <p:nvSpPr>
          <p:cNvPr id="6" name="TextBox 5">
            <a:extLst>
              <a:ext uri="{FF2B5EF4-FFF2-40B4-BE49-F238E27FC236}">
                <a16:creationId xmlns:a16="http://schemas.microsoft.com/office/drawing/2014/main" id="{0E48C4B0-D26D-411F-81CB-2D109B8AF32E}"/>
              </a:ext>
            </a:extLst>
          </p:cNvPr>
          <p:cNvSpPr txBox="1"/>
          <p:nvPr/>
        </p:nvSpPr>
        <p:spPr>
          <a:xfrm>
            <a:off x="3208311" y="3304361"/>
            <a:ext cx="2490237" cy="1815882"/>
          </a:xfrm>
          <a:prstGeom prst="rect">
            <a:avLst/>
          </a:prstGeom>
          <a:noFill/>
        </p:spPr>
        <p:txBody>
          <a:bodyPr wrap="square" rtlCol="0">
            <a:spAutoFit/>
          </a:bodyPr>
          <a:lstStyle/>
          <a:p>
            <a:pPr algn="ctr"/>
            <a:r>
              <a:rPr lang="en-AU" dirty="0"/>
              <a:t>Involves setting poorly defined rules (or no rules at all), allowing children to decide whether they will follow the rules. Passive parents fail to follow through with penalties when children break the rules.</a:t>
            </a:r>
          </a:p>
        </p:txBody>
      </p:sp>
      <p:sp>
        <p:nvSpPr>
          <p:cNvPr id="7" name="TextBox 6">
            <a:extLst>
              <a:ext uri="{FF2B5EF4-FFF2-40B4-BE49-F238E27FC236}">
                <a16:creationId xmlns:a16="http://schemas.microsoft.com/office/drawing/2014/main" id="{E69EAC79-B6C8-4C5E-B4EC-59E3714FB822}"/>
              </a:ext>
            </a:extLst>
          </p:cNvPr>
          <p:cNvSpPr txBox="1"/>
          <p:nvPr/>
        </p:nvSpPr>
        <p:spPr>
          <a:xfrm>
            <a:off x="5864319" y="3385261"/>
            <a:ext cx="2886045" cy="1815882"/>
          </a:xfrm>
          <a:prstGeom prst="rect">
            <a:avLst/>
          </a:prstGeom>
          <a:noFill/>
        </p:spPr>
        <p:txBody>
          <a:bodyPr wrap="square" rtlCol="0">
            <a:spAutoFit/>
          </a:bodyPr>
          <a:lstStyle/>
          <a:p>
            <a:pPr algn="ctr"/>
            <a:r>
              <a:rPr lang="en-AU" dirty="0"/>
              <a:t>Involves setting reasonable rules, consistently and persistently enforcing them. Parent offers appropriate rewards and penalties when children follow or break the rules, and is flexible when the rules need to change.</a:t>
            </a:r>
          </a:p>
          <a:p>
            <a:pPr algn="ctr"/>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Google Shape;1718;p26"/>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t>Aggressive parenting</a:t>
            </a:r>
          </a:p>
        </p:txBody>
      </p:sp>
      <p:sp>
        <p:nvSpPr>
          <p:cNvPr id="1720" name="Google Shape;1720;p26"/>
          <p:cNvSpPr txBox="1"/>
          <p:nvPr/>
        </p:nvSpPr>
        <p:spPr>
          <a:xfrm>
            <a:off x="3295515" y="1285663"/>
            <a:ext cx="1391068" cy="572699"/>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AU" sz="1800" b="1" dirty="0">
                <a:solidFill>
                  <a:schemeClr val="dk1"/>
                </a:solidFill>
                <a:latin typeface="Fira Sans Extra Condensed"/>
                <a:ea typeface="Fira Sans Extra Condensed"/>
                <a:cs typeface="Fira Sans Extra Condensed"/>
                <a:sym typeface="Fira Sans Extra Condensed"/>
              </a:rPr>
              <a:t>Aggressive parenting</a:t>
            </a:r>
            <a:endParaRPr sz="1800" b="1" dirty="0">
              <a:solidFill>
                <a:schemeClr val="dk1"/>
              </a:solidFill>
              <a:latin typeface="Fira Sans Extra Condensed"/>
              <a:ea typeface="Fira Sans Extra Condensed"/>
              <a:cs typeface="Fira Sans Extra Condensed"/>
              <a:sym typeface="Fira Sans Extra Condensed"/>
            </a:endParaRPr>
          </a:p>
        </p:txBody>
      </p:sp>
      <p:sp>
        <p:nvSpPr>
          <p:cNvPr id="1721" name="Google Shape;1721;p26"/>
          <p:cNvSpPr txBox="1"/>
          <p:nvPr/>
        </p:nvSpPr>
        <p:spPr>
          <a:xfrm>
            <a:off x="5558971" y="1235599"/>
            <a:ext cx="3381829" cy="3261485"/>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AU" sz="1200" dirty="0">
                <a:solidFill>
                  <a:schemeClr val="tx2">
                    <a:lumMod val="75000"/>
                  </a:schemeClr>
                </a:solidFill>
                <a:latin typeface="Roboto"/>
                <a:ea typeface="Roboto"/>
                <a:cs typeface="Roboto"/>
                <a:sym typeface="Roboto"/>
              </a:rPr>
              <a:t>Verbal behaviour: </a:t>
            </a:r>
            <a:r>
              <a:rPr lang="en-AU" sz="1200" dirty="0">
                <a:solidFill>
                  <a:schemeClr val="dk1"/>
                </a:solidFill>
                <a:latin typeface="Roboto"/>
                <a:ea typeface="Roboto"/>
                <a:cs typeface="Roboto"/>
                <a:sym typeface="Roboto"/>
              </a:rPr>
              <a:t>The use of emotionally loaded, accusing words and statements, that demand a parent gets what they want. Statements convey parent superiority and child’s inferiority. Parent blames and criticises a child for what he or she has or has not done. Parent threatens and makes choices for the child.</a:t>
            </a:r>
          </a:p>
          <a:p>
            <a:pPr marL="0" lvl="0" indent="0" algn="l" rtl="0">
              <a:spcBef>
                <a:spcPts val="0"/>
              </a:spcBef>
              <a:spcAft>
                <a:spcPts val="0"/>
              </a:spcAft>
              <a:buNone/>
            </a:pPr>
            <a:endParaRPr lang="en-AU" sz="1200" dirty="0">
              <a:solidFill>
                <a:schemeClr val="dk1"/>
              </a:solidFill>
              <a:latin typeface="Roboto"/>
              <a:ea typeface="Roboto"/>
              <a:cs typeface="Roboto"/>
              <a:sym typeface="Roboto"/>
            </a:endParaRPr>
          </a:p>
          <a:p>
            <a:pPr marL="0" lvl="0" indent="0" algn="l" rtl="0">
              <a:spcBef>
                <a:spcPts val="0"/>
              </a:spcBef>
              <a:spcAft>
                <a:spcPts val="0"/>
              </a:spcAft>
              <a:buNone/>
            </a:pPr>
            <a:r>
              <a:rPr lang="en-AU" sz="1200" dirty="0">
                <a:solidFill>
                  <a:schemeClr val="accent1">
                    <a:lumMod val="75000"/>
                  </a:schemeClr>
                </a:solidFill>
                <a:latin typeface="Roboto"/>
                <a:ea typeface="Roboto"/>
                <a:cs typeface="Roboto"/>
                <a:sym typeface="Roboto"/>
              </a:rPr>
              <a:t>Non verbal behaviour: </a:t>
            </a:r>
            <a:r>
              <a:rPr lang="en-AU" sz="1200" dirty="0">
                <a:solidFill>
                  <a:schemeClr val="dk1"/>
                </a:solidFill>
                <a:latin typeface="Roboto"/>
                <a:ea typeface="Roboto"/>
                <a:cs typeface="Roboto"/>
                <a:sym typeface="Roboto"/>
              </a:rPr>
              <a:t>Conveys an air of superiority. Tone of voice is sarcastic, tense, loud, icy, and authoritarian. Eyes are narrowed and cold. Parent stands with hands on hips, chest extended, and fist and jaw clenched. Parent appears tense.</a:t>
            </a:r>
            <a:endParaRPr sz="1200" dirty="0">
              <a:solidFill>
                <a:schemeClr val="dk1"/>
              </a:solidFill>
              <a:latin typeface="Roboto"/>
              <a:ea typeface="Roboto"/>
              <a:cs typeface="Roboto"/>
              <a:sym typeface="Roboto"/>
            </a:endParaRPr>
          </a:p>
        </p:txBody>
      </p:sp>
      <p:cxnSp>
        <p:nvCxnSpPr>
          <p:cNvPr id="1722" name="Google Shape;1722;p26"/>
          <p:cNvCxnSpPr>
            <a:cxnSpLocks/>
            <a:stCxn id="1720" idx="3"/>
            <a:endCxn id="1721" idx="1"/>
          </p:cNvCxnSpPr>
          <p:nvPr/>
        </p:nvCxnSpPr>
        <p:spPr>
          <a:xfrm>
            <a:off x="4686583" y="1572013"/>
            <a:ext cx="872388" cy="1294329"/>
          </a:xfrm>
          <a:prstGeom prst="straightConnector1">
            <a:avLst/>
          </a:prstGeom>
          <a:noFill/>
          <a:ln w="9525" cap="flat" cmpd="sng">
            <a:solidFill>
              <a:schemeClr val="dk1"/>
            </a:solidFill>
            <a:prstDash val="solid"/>
            <a:round/>
            <a:headEnd type="none" w="med" len="med"/>
            <a:tailEnd type="none" w="med" len="med"/>
          </a:ln>
        </p:spPr>
      </p:cxnSp>
      <p:pic>
        <p:nvPicPr>
          <p:cNvPr id="3" name="Picture 2">
            <a:extLst>
              <a:ext uri="{FF2B5EF4-FFF2-40B4-BE49-F238E27FC236}">
                <a16:creationId xmlns:a16="http://schemas.microsoft.com/office/drawing/2014/main" id="{9B030209-9D04-4AC9-BC8F-25664C83DD6E}"/>
              </a:ext>
            </a:extLst>
          </p:cNvPr>
          <p:cNvPicPr>
            <a:picLocks noChangeAspect="1"/>
          </p:cNvPicPr>
          <p:nvPr/>
        </p:nvPicPr>
        <p:blipFill>
          <a:blip r:embed="rId3"/>
          <a:stretch>
            <a:fillRect/>
          </a:stretch>
        </p:blipFill>
        <p:spPr>
          <a:xfrm>
            <a:off x="805787" y="2052892"/>
            <a:ext cx="4057650" cy="2686050"/>
          </a:xfrm>
          <a:prstGeom prst="rect">
            <a:avLst/>
          </a:prstGeom>
        </p:spPr>
      </p:pic>
    </p:spTree>
    <p:extLst>
      <p:ext uri="{BB962C8B-B14F-4D97-AF65-F5344CB8AC3E}">
        <p14:creationId xmlns:p14="http://schemas.microsoft.com/office/powerpoint/2010/main" val="394859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Google Shape;1718;p26"/>
          <p:cNvSpPr txBox="1">
            <a:spLocks noGrp="1"/>
          </p:cNvSpPr>
          <p:nvPr>
            <p:ph type="title"/>
          </p:nvPr>
        </p:nvSpPr>
        <p:spPr>
          <a:xfrm>
            <a:off x="457200" y="41370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AU" dirty="0"/>
              <a:t>Passive parenting</a:t>
            </a:r>
          </a:p>
        </p:txBody>
      </p:sp>
      <p:sp>
        <p:nvSpPr>
          <p:cNvPr id="1725" name="Google Shape;1725;p26"/>
          <p:cNvSpPr txBox="1"/>
          <p:nvPr/>
        </p:nvSpPr>
        <p:spPr>
          <a:xfrm>
            <a:off x="3341083" y="2328622"/>
            <a:ext cx="1509616" cy="674961"/>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AU" sz="1800" b="1" dirty="0">
                <a:solidFill>
                  <a:schemeClr val="dk1"/>
                </a:solidFill>
                <a:latin typeface="Fira Sans Extra Condensed"/>
                <a:ea typeface="Fira Sans Extra Condensed"/>
                <a:cs typeface="Fira Sans Extra Condensed"/>
                <a:sym typeface="Fira Sans Extra Condensed"/>
              </a:rPr>
              <a:t>Passive parenting</a:t>
            </a:r>
            <a:endParaRPr sz="1800" b="1" dirty="0">
              <a:solidFill>
                <a:schemeClr val="dk1"/>
              </a:solidFill>
              <a:latin typeface="Fira Sans Extra Condensed"/>
              <a:ea typeface="Fira Sans Extra Condensed"/>
              <a:cs typeface="Fira Sans Extra Condensed"/>
              <a:sym typeface="Fira Sans Extra Condensed"/>
            </a:endParaRPr>
          </a:p>
        </p:txBody>
      </p:sp>
      <p:sp>
        <p:nvSpPr>
          <p:cNvPr id="1726" name="Google Shape;1726;p26"/>
          <p:cNvSpPr txBox="1"/>
          <p:nvPr/>
        </p:nvSpPr>
        <p:spPr>
          <a:xfrm>
            <a:off x="5341257" y="1458130"/>
            <a:ext cx="3221586" cy="3133008"/>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AU" sz="1200" dirty="0">
                <a:solidFill>
                  <a:schemeClr val="accent6">
                    <a:lumMod val="75000"/>
                  </a:schemeClr>
                </a:solidFill>
                <a:latin typeface="Roboto"/>
                <a:ea typeface="Roboto"/>
                <a:cs typeface="Roboto"/>
                <a:sym typeface="Roboto"/>
              </a:rPr>
              <a:t>Verbal behaviour: </a:t>
            </a:r>
            <a:r>
              <a:rPr lang="en-AU" sz="1200" dirty="0">
                <a:solidFill>
                  <a:schemeClr val="dk1"/>
                </a:solidFill>
                <a:latin typeface="Roboto"/>
                <a:ea typeface="Roboto"/>
                <a:cs typeface="Roboto"/>
                <a:sym typeface="Roboto"/>
              </a:rPr>
              <a:t>Parent never really says what they would like to say. Parent always agrees with what the child wants. Parent expresses themself in a very rambling style. Parent uses apologetic words. Child makes choices for parent.</a:t>
            </a:r>
          </a:p>
          <a:p>
            <a:pPr marL="0" lvl="0" indent="0" algn="l" rtl="0">
              <a:spcBef>
                <a:spcPts val="0"/>
              </a:spcBef>
              <a:spcAft>
                <a:spcPts val="0"/>
              </a:spcAft>
              <a:buNone/>
            </a:pPr>
            <a:endParaRPr lang="en-AU" sz="1200" dirty="0">
              <a:solidFill>
                <a:schemeClr val="accent2">
                  <a:lumMod val="75000"/>
                </a:schemeClr>
              </a:solidFill>
              <a:latin typeface="Roboto"/>
              <a:ea typeface="Roboto"/>
              <a:cs typeface="Roboto"/>
              <a:sym typeface="Roboto"/>
            </a:endParaRPr>
          </a:p>
          <a:p>
            <a:pPr marL="0" lvl="0" indent="0" algn="l" rtl="0">
              <a:spcBef>
                <a:spcPts val="0"/>
              </a:spcBef>
              <a:spcAft>
                <a:spcPts val="0"/>
              </a:spcAft>
              <a:buNone/>
            </a:pPr>
            <a:r>
              <a:rPr lang="en-AU" sz="1200" dirty="0">
                <a:solidFill>
                  <a:schemeClr val="accent2">
                    <a:lumMod val="75000"/>
                  </a:schemeClr>
                </a:solidFill>
                <a:latin typeface="Roboto"/>
                <a:ea typeface="Roboto"/>
                <a:cs typeface="Roboto"/>
                <a:sym typeface="Roboto"/>
              </a:rPr>
              <a:t>Non verbal behaviour: </a:t>
            </a:r>
            <a:r>
              <a:rPr lang="en-AU" sz="1200" dirty="0">
                <a:solidFill>
                  <a:schemeClr val="dk1"/>
                </a:solidFill>
                <a:latin typeface="Roboto"/>
                <a:ea typeface="Roboto"/>
                <a:cs typeface="Roboto"/>
                <a:sym typeface="Roboto"/>
              </a:rPr>
              <a:t>Parent expresses themselves </a:t>
            </a:r>
            <a:r>
              <a:rPr lang="en-AU" sz="1200" dirty="0" err="1">
                <a:solidFill>
                  <a:schemeClr val="dk1"/>
                </a:solidFill>
                <a:latin typeface="Roboto"/>
                <a:ea typeface="Roboto"/>
                <a:cs typeface="Roboto"/>
                <a:sym typeface="Roboto"/>
              </a:rPr>
              <a:t>faintheartedly</a:t>
            </a:r>
            <a:r>
              <a:rPr lang="en-AU" sz="1200" dirty="0">
                <a:solidFill>
                  <a:schemeClr val="dk1"/>
                </a:solidFill>
                <a:latin typeface="Roboto"/>
                <a:ea typeface="Roboto"/>
                <a:cs typeface="Roboto"/>
                <a:sym typeface="Roboto"/>
              </a:rPr>
              <a:t>. Voice is quiet and shaky. In conflict situations with a child, parent does not look the child in the eye. Parent looks downward, leans forward, and stands apart from the child.</a:t>
            </a:r>
          </a:p>
        </p:txBody>
      </p:sp>
      <p:cxnSp>
        <p:nvCxnSpPr>
          <p:cNvPr id="1727" name="Google Shape;1727;p26"/>
          <p:cNvCxnSpPr>
            <a:cxnSpLocks/>
            <a:stCxn id="1725" idx="3"/>
            <a:endCxn id="1726" idx="1"/>
          </p:cNvCxnSpPr>
          <p:nvPr/>
        </p:nvCxnSpPr>
        <p:spPr>
          <a:xfrm>
            <a:off x="4850699" y="2666103"/>
            <a:ext cx="490558" cy="358531"/>
          </a:xfrm>
          <a:prstGeom prst="straightConnector1">
            <a:avLst/>
          </a:prstGeom>
          <a:noFill/>
          <a:ln w="9525" cap="flat" cmpd="sng">
            <a:solidFill>
              <a:schemeClr val="dk1"/>
            </a:solidFill>
            <a:prstDash val="solid"/>
            <a:round/>
            <a:headEnd type="none" w="med" len="med"/>
            <a:tailEnd type="none" w="med" len="med"/>
          </a:ln>
        </p:spPr>
      </p:cxnSp>
      <p:pic>
        <p:nvPicPr>
          <p:cNvPr id="15" name="Picture 14">
            <a:extLst>
              <a:ext uri="{FF2B5EF4-FFF2-40B4-BE49-F238E27FC236}">
                <a16:creationId xmlns:a16="http://schemas.microsoft.com/office/drawing/2014/main" id="{A5E167B0-DCF4-457C-9BC7-821CB55352F6}"/>
              </a:ext>
            </a:extLst>
          </p:cNvPr>
          <p:cNvPicPr>
            <a:picLocks noChangeAspect="1"/>
          </p:cNvPicPr>
          <p:nvPr/>
        </p:nvPicPr>
        <p:blipFill>
          <a:blip r:embed="rId3"/>
          <a:stretch>
            <a:fillRect/>
          </a:stretch>
        </p:blipFill>
        <p:spPr>
          <a:xfrm>
            <a:off x="698726" y="826068"/>
            <a:ext cx="2695575" cy="4038600"/>
          </a:xfrm>
          <a:prstGeom prst="rect">
            <a:avLst/>
          </a:prstGeom>
        </p:spPr>
      </p:pic>
    </p:spTree>
  </p:cSld>
  <p:clrMapOvr>
    <a:masterClrMapping/>
  </p:clrMapOvr>
</p:sld>
</file>

<file path=ppt/theme/theme1.xml><?xml version="1.0" encoding="utf-8"?>
<a:theme xmlns:a="http://schemas.openxmlformats.org/drawingml/2006/main" name="Positive Parenting Infographics by Slidesgo">
  <a:themeElements>
    <a:clrScheme name="Simple Light">
      <a:dk1>
        <a:srgbClr val="000000"/>
      </a:dk1>
      <a:lt1>
        <a:srgbClr val="FFFFFF"/>
      </a:lt1>
      <a:dk2>
        <a:srgbClr val="F4EEE9"/>
      </a:dk2>
      <a:lt2>
        <a:srgbClr val="0F7FB7"/>
      </a:lt2>
      <a:accent1>
        <a:srgbClr val="FFC000"/>
      </a:accent1>
      <a:accent2>
        <a:srgbClr val="FC5C15"/>
      </a:accent2>
      <a:accent3>
        <a:srgbClr val="FFB6D6"/>
      </a:accent3>
      <a:accent4>
        <a:srgbClr val="FF887C"/>
      </a:accent4>
      <a:accent5>
        <a:srgbClr val="95C6E5"/>
      </a:accent5>
      <a:accent6>
        <a:srgbClr val="A3BF78"/>
      </a:accent6>
      <a:hlink>
        <a:srgbClr val="0F7FB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2100</Words>
  <Application>Microsoft Office PowerPoint</Application>
  <PresentationFormat>On-screen Show (16:9)</PresentationFormat>
  <Paragraphs>161</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Open Sans</vt:lpstr>
      <vt:lpstr>Fira Sans</vt:lpstr>
      <vt:lpstr>Fira Sans Extra Condensed</vt:lpstr>
      <vt:lpstr>Roboto</vt:lpstr>
      <vt:lpstr>Arial</vt:lpstr>
      <vt:lpstr>Positive Parenting Infographics by Slidesgo</vt:lpstr>
      <vt:lpstr>SESSION 2. THE PARENTING STYLE THAT MATTERS MOST:   'AUTHORITATIVE'</vt:lpstr>
      <vt:lpstr>Acknowledgment of Country</vt:lpstr>
      <vt:lpstr>Welcome</vt:lpstr>
      <vt:lpstr>Homework Review</vt:lpstr>
      <vt:lpstr>High and Realistic Expectations</vt:lpstr>
      <vt:lpstr>What will we learn in this session?</vt:lpstr>
      <vt:lpstr>Aggressive, Passive and Authoritative Parenting</vt:lpstr>
      <vt:lpstr>Aggressive parenting</vt:lpstr>
      <vt:lpstr>Passive parenting</vt:lpstr>
      <vt:lpstr>Authoritative parenting</vt:lpstr>
      <vt:lpstr>Parenting Styles: Senario</vt:lpstr>
      <vt:lpstr>Communicate High and Realistic Expectations</vt:lpstr>
      <vt:lpstr>Define the word ‘success’</vt:lpstr>
      <vt:lpstr>Define the word ‘success’</vt:lpstr>
      <vt:lpstr>Communicate High and Realistic Expectations</vt:lpstr>
      <vt:lpstr>Set Effective Rules</vt:lpstr>
      <vt:lpstr> Guidelines for Setting Rules that Work</vt:lpstr>
      <vt:lpstr>Be Consistent and Persistent</vt:lpstr>
      <vt:lpstr> Acceptance</vt:lpstr>
      <vt:lpstr>Parent Implementation of Learnings at Home</vt:lpstr>
      <vt:lpstr>Thank you for attending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THE PARENTING STYLE THAT MATTERS MOST:   'AUTHORITATIVE'</dc:title>
  <dc:creator>Ljiljana Prothero</dc:creator>
  <cp:lastModifiedBy>Abby O'Flynn</cp:lastModifiedBy>
  <cp:revision>9</cp:revision>
  <dcterms:modified xsi:type="dcterms:W3CDTF">2023-07-31T04:25:15Z</dcterms:modified>
</cp:coreProperties>
</file>