
<file path=[Content_Types].xml><?xml version="1.0" encoding="utf-8"?>
<Types xmlns="http://schemas.openxmlformats.org/package/2006/content-types">
  <Default Extension="emf" ContentType="image/x-emf"/>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Lst>
  <p:notesMasterIdLst>
    <p:notesMasterId r:id="rId16"/>
  </p:notesMasterIdLst>
  <p:sldIdLst>
    <p:sldId id="256" r:id="rId2"/>
    <p:sldId id="343" r:id="rId3"/>
    <p:sldId id="346" r:id="rId4"/>
    <p:sldId id="257" r:id="rId5"/>
    <p:sldId id="258" r:id="rId6"/>
    <p:sldId id="260" r:id="rId7"/>
    <p:sldId id="344" r:id="rId8"/>
    <p:sldId id="269" r:id="rId9"/>
    <p:sldId id="267" r:id="rId10"/>
    <p:sldId id="277" r:id="rId11"/>
    <p:sldId id="274" r:id="rId12"/>
    <p:sldId id="290" r:id="rId13"/>
    <p:sldId id="345" r:id="rId14"/>
    <p:sldId id="271" r:id="rId15"/>
  </p:sldIdLst>
  <p:sldSz cx="9144000" cy="5143500" type="screen16x9"/>
  <p:notesSz cx="6807200" cy="9939338"/>
  <p:embeddedFontLst>
    <p:embeddedFont>
      <p:font typeface="Chelsea Market" panose="020B0604020202020204" charset="0"/>
      <p:regular r:id="rId17"/>
    </p:embeddedFont>
    <p:embeddedFont>
      <p:font typeface="Montserrat" panose="00000500000000000000" pitchFamily="2" charset="0"/>
      <p:regular r:id="rId18"/>
      <p:bold r:id="rId19"/>
      <p:italic r:id="rId20"/>
      <p:boldItalic r:id="rId21"/>
    </p:embeddedFont>
    <p:embeddedFont>
      <p:font typeface="Open Sans" panose="020B0606030504020204" pitchFamily="34" charset="0"/>
      <p:regular r:id="rId22"/>
      <p:bold r:id="rId23"/>
      <p:italic r:id="rId24"/>
      <p:boldItalic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194">
          <p15:clr>
            <a:srgbClr val="9AA0A6"/>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B2CB5A3-53FA-4AF8-B34A-67313D083C6B}">
  <a:tblStyle styleId="{DB2CB5A3-53FA-4AF8-B34A-67313D083C6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7" d="100"/>
          <a:sy n="137" d="100"/>
        </p:scale>
        <p:origin x="258" y="120"/>
      </p:cViewPr>
      <p:guideLst>
        <p:guide orient="horz" pos="1194"/>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0720" y="4721186"/>
            <a:ext cx="5445760" cy="4472702"/>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8aa8df2416_0_1377: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8aa8df2416_0_1377: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8aa8df2416_0_1546: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8aa8df2416_0_1546: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g8aa8df2416_0_1752: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8" name="Google Shape;618;g8aa8df2416_0_1752: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8aa8df2416_0_1377: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8aa8df2416_0_1377: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82004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8aa8df2416_0_1498: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8aa8df2416_0_1498: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r>
              <a:rPr lang="en-AU" dirty="0"/>
              <a:t>Definition of antiquity</a:t>
            </a:r>
          </a:p>
          <a:p>
            <a:r>
              <a:rPr lang="en-AU" dirty="0"/>
              <a:t>1 : ancient times especially : those before the Middle Ages a town that dates from antiquity. 2 : the quality of being ancient a castle of great antiquity. 3 antiquities plural. a : relics or monuments (such as coins, statues, or buildings) of ancient times a museum of Greek antiquities.</a:t>
            </a:r>
          </a:p>
        </p:txBody>
      </p:sp>
    </p:spTree>
    <p:extLst>
      <p:ext uri="{BB962C8B-B14F-4D97-AF65-F5344CB8AC3E}">
        <p14:creationId xmlns:p14="http://schemas.microsoft.com/office/powerpoint/2010/main" val="3730892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8aa8df2416_0_1382: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8aa8df2416_0_1382: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8aa8df2416_0_1388: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8aa8df2416_0_1388: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8aa8df2416_0_1407: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8aa8df2416_0_1407: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8aa8df2416_0_1407: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8aa8df2416_0_1407: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58652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8aa8df2416_0_1482: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8aa8df2416_0_1482: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8aa8df2416_0_1462: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8aa8df2416_0_1462: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8aa8df2416_0_1698: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8aa8df2416_0_1698: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8"/>
        <p:cNvGrpSpPr/>
        <p:nvPr/>
      </p:nvGrpSpPr>
      <p:grpSpPr>
        <a:xfrm>
          <a:off x="0" y="0"/>
          <a:ext cx="0" cy="0"/>
          <a:chOff x="0" y="0"/>
          <a:chExt cx="0" cy="0"/>
        </a:xfrm>
      </p:grpSpPr>
      <p:grpSp>
        <p:nvGrpSpPr>
          <p:cNvPr id="9" name="Google Shape;9;p2"/>
          <p:cNvGrpSpPr/>
          <p:nvPr/>
        </p:nvGrpSpPr>
        <p:grpSpPr>
          <a:xfrm>
            <a:off x="5503250" y="3442700"/>
            <a:ext cx="613750" cy="608850"/>
            <a:chOff x="4381650" y="1129150"/>
            <a:chExt cx="613750" cy="608850"/>
          </a:xfrm>
        </p:grpSpPr>
        <p:sp>
          <p:nvSpPr>
            <p:cNvPr id="10" name="Google Shape;10;p2"/>
            <p:cNvSpPr/>
            <p:nvPr/>
          </p:nvSpPr>
          <p:spPr>
            <a:xfrm>
              <a:off x="4381650" y="1129150"/>
              <a:ext cx="613750" cy="608850"/>
            </a:xfrm>
            <a:custGeom>
              <a:avLst/>
              <a:gdLst/>
              <a:ahLst/>
              <a:cxnLst/>
              <a:rect l="l" t="t" r="r" b="b"/>
              <a:pathLst>
                <a:path w="24550" h="24354" fill="none" extrusionOk="0">
                  <a:moveTo>
                    <a:pt x="12216" y="23686"/>
                  </a:moveTo>
                  <a:cubicBezTo>
                    <a:pt x="3221" y="22625"/>
                    <a:pt x="0" y="11195"/>
                    <a:pt x="7110" y="5618"/>
                  </a:cubicBezTo>
                  <a:cubicBezTo>
                    <a:pt x="14219" y="1"/>
                    <a:pt x="24549" y="5775"/>
                    <a:pt x="23489" y="14769"/>
                  </a:cubicBezTo>
                  <a:cubicBezTo>
                    <a:pt x="22821" y="20347"/>
                    <a:pt x="17793" y="24353"/>
                    <a:pt x="12216" y="23686"/>
                  </a:cubicBezTo>
                  <a:close/>
                </a:path>
              </a:pathLst>
            </a:custGeom>
            <a:noFill/>
            <a:ln w="285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4582950" y="1365800"/>
              <a:ext cx="290675" cy="252400"/>
            </a:xfrm>
            <a:custGeom>
              <a:avLst/>
              <a:gdLst/>
              <a:ahLst/>
              <a:cxnLst/>
              <a:rect l="l" t="t" r="r" b="b"/>
              <a:pathLst>
                <a:path w="11627" h="10096" fill="none" extrusionOk="0">
                  <a:moveTo>
                    <a:pt x="4439" y="8996"/>
                  </a:moveTo>
                  <a:cubicBezTo>
                    <a:pt x="4439" y="8996"/>
                    <a:pt x="747" y="6325"/>
                    <a:pt x="393" y="3968"/>
                  </a:cubicBezTo>
                  <a:cubicBezTo>
                    <a:pt x="0" y="1572"/>
                    <a:pt x="2396" y="669"/>
                    <a:pt x="3732" y="1847"/>
                  </a:cubicBezTo>
                  <a:cubicBezTo>
                    <a:pt x="5067" y="3025"/>
                    <a:pt x="4989" y="4243"/>
                    <a:pt x="4989" y="4243"/>
                  </a:cubicBezTo>
                  <a:cubicBezTo>
                    <a:pt x="4989" y="4243"/>
                    <a:pt x="5735" y="1"/>
                    <a:pt x="8681" y="315"/>
                  </a:cubicBezTo>
                  <a:cubicBezTo>
                    <a:pt x="11627" y="669"/>
                    <a:pt x="11587" y="3418"/>
                    <a:pt x="10370" y="5107"/>
                  </a:cubicBezTo>
                  <a:cubicBezTo>
                    <a:pt x="9152" y="6796"/>
                    <a:pt x="5696" y="10095"/>
                    <a:pt x="4439" y="8996"/>
                  </a:cubicBezTo>
                  <a:close/>
                </a:path>
              </a:pathLst>
            </a:custGeom>
            <a:noFill/>
            <a:ln w="285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554475" y="1365800"/>
              <a:ext cx="20650" cy="28500"/>
            </a:xfrm>
            <a:custGeom>
              <a:avLst/>
              <a:gdLst/>
              <a:ahLst/>
              <a:cxnLst/>
              <a:rect l="l" t="t" r="r" b="b"/>
              <a:pathLst>
                <a:path w="826" h="1140" fill="none" extrusionOk="0">
                  <a:moveTo>
                    <a:pt x="0" y="1"/>
                  </a:moveTo>
                  <a:lnTo>
                    <a:pt x="825" y="1140"/>
                  </a:lnTo>
                </a:path>
              </a:pathLst>
            </a:custGeom>
            <a:noFill/>
            <a:ln w="285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578025" y="1309850"/>
              <a:ext cx="26550" cy="61875"/>
            </a:xfrm>
            <a:custGeom>
              <a:avLst/>
              <a:gdLst/>
              <a:ahLst/>
              <a:cxnLst/>
              <a:rect l="l" t="t" r="r" b="b"/>
              <a:pathLst>
                <a:path w="1062" h="2475" fill="none" extrusionOk="0">
                  <a:moveTo>
                    <a:pt x="1" y="0"/>
                  </a:moveTo>
                  <a:lnTo>
                    <a:pt x="1061" y="2475"/>
                  </a:lnTo>
                </a:path>
              </a:pathLst>
            </a:custGeom>
            <a:noFill/>
            <a:ln w="285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4634000" y="1294125"/>
              <a:ext cx="2000" cy="67775"/>
            </a:xfrm>
            <a:custGeom>
              <a:avLst/>
              <a:gdLst/>
              <a:ahLst/>
              <a:cxnLst/>
              <a:rect l="l" t="t" r="r" b="b"/>
              <a:pathLst>
                <a:path w="80" h="2711" fill="none" extrusionOk="0">
                  <a:moveTo>
                    <a:pt x="1" y="1"/>
                  </a:moveTo>
                  <a:lnTo>
                    <a:pt x="79" y="2711"/>
                  </a:lnTo>
                </a:path>
              </a:pathLst>
            </a:custGeom>
            <a:noFill/>
            <a:ln w="285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4822550" y="1573975"/>
              <a:ext cx="52050" cy="32450"/>
            </a:xfrm>
            <a:custGeom>
              <a:avLst/>
              <a:gdLst/>
              <a:ahLst/>
              <a:cxnLst/>
              <a:rect l="l" t="t" r="r" b="b"/>
              <a:pathLst>
                <a:path w="2082" h="1298" fill="none" extrusionOk="0">
                  <a:moveTo>
                    <a:pt x="0" y="1"/>
                  </a:moveTo>
                  <a:lnTo>
                    <a:pt x="2082" y="1297"/>
                  </a:lnTo>
                </a:path>
              </a:pathLst>
            </a:custGeom>
            <a:noFill/>
            <a:ln w="285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4799950" y="1589700"/>
              <a:ext cx="27525" cy="53050"/>
            </a:xfrm>
            <a:custGeom>
              <a:avLst/>
              <a:gdLst/>
              <a:ahLst/>
              <a:cxnLst/>
              <a:rect l="l" t="t" r="r" b="b"/>
              <a:pathLst>
                <a:path w="1101" h="2122" fill="none" extrusionOk="0">
                  <a:moveTo>
                    <a:pt x="1" y="0"/>
                  </a:moveTo>
                  <a:lnTo>
                    <a:pt x="1101" y="2121"/>
                  </a:lnTo>
                </a:path>
              </a:pathLst>
            </a:custGeom>
            <a:noFill/>
            <a:ln w="285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17;p2"/>
          <p:cNvGrpSpPr/>
          <p:nvPr/>
        </p:nvGrpSpPr>
        <p:grpSpPr>
          <a:xfrm rot="-936654">
            <a:off x="4090903" y="702075"/>
            <a:ext cx="740416" cy="870015"/>
            <a:chOff x="3461550" y="822800"/>
            <a:chExt cx="740425" cy="870025"/>
          </a:xfrm>
        </p:grpSpPr>
        <p:sp>
          <p:nvSpPr>
            <p:cNvPr id="18" name="Google Shape;18;p2"/>
            <p:cNvSpPr/>
            <p:nvPr/>
          </p:nvSpPr>
          <p:spPr>
            <a:xfrm>
              <a:off x="3619050" y="822800"/>
              <a:ext cx="418450" cy="143375"/>
            </a:xfrm>
            <a:custGeom>
              <a:avLst/>
              <a:gdLst/>
              <a:ahLst/>
              <a:cxnLst/>
              <a:rect l="l" t="t" r="r" b="b"/>
              <a:pathLst>
                <a:path w="16738" h="5735" extrusionOk="0">
                  <a:moveTo>
                    <a:pt x="8980" y="0"/>
                  </a:moveTo>
                  <a:cubicBezTo>
                    <a:pt x="7094" y="0"/>
                    <a:pt x="5248" y="432"/>
                    <a:pt x="3599" y="1257"/>
                  </a:cubicBezTo>
                  <a:cubicBezTo>
                    <a:pt x="2185" y="2003"/>
                    <a:pt x="299" y="3142"/>
                    <a:pt x="24" y="4910"/>
                  </a:cubicBezTo>
                  <a:cubicBezTo>
                    <a:pt x="1" y="5193"/>
                    <a:pt x="246" y="5376"/>
                    <a:pt x="463" y="5376"/>
                  </a:cubicBezTo>
                  <a:cubicBezTo>
                    <a:pt x="607" y="5376"/>
                    <a:pt x="739" y="5295"/>
                    <a:pt x="771" y="5106"/>
                  </a:cubicBezTo>
                  <a:cubicBezTo>
                    <a:pt x="967" y="3496"/>
                    <a:pt x="2734" y="2514"/>
                    <a:pt x="4070" y="1846"/>
                  </a:cubicBezTo>
                  <a:cubicBezTo>
                    <a:pt x="5523" y="1139"/>
                    <a:pt x="7134" y="746"/>
                    <a:pt x="8783" y="746"/>
                  </a:cubicBezTo>
                  <a:cubicBezTo>
                    <a:pt x="8862" y="744"/>
                    <a:pt x="8941" y="743"/>
                    <a:pt x="9020" y="743"/>
                  </a:cubicBezTo>
                  <a:cubicBezTo>
                    <a:pt x="10512" y="743"/>
                    <a:pt x="11999" y="1094"/>
                    <a:pt x="13379" y="1728"/>
                  </a:cubicBezTo>
                  <a:cubicBezTo>
                    <a:pt x="14871" y="2317"/>
                    <a:pt x="15893" y="3731"/>
                    <a:pt x="15971" y="5381"/>
                  </a:cubicBezTo>
                  <a:cubicBezTo>
                    <a:pt x="15991" y="5617"/>
                    <a:pt x="16187" y="5735"/>
                    <a:pt x="16374" y="5735"/>
                  </a:cubicBezTo>
                  <a:cubicBezTo>
                    <a:pt x="16560" y="5735"/>
                    <a:pt x="16737" y="5617"/>
                    <a:pt x="16718" y="5381"/>
                  </a:cubicBezTo>
                  <a:cubicBezTo>
                    <a:pt x="16678" y="3653"/>
                    <a:pt x="15696" y="2121"/>
                    <a:pt x="14243" y="1335"/>
                  </a:cubicBezTo>
                  <a:cubicBezTo>
                    <a:pt x="12633" y="432"/>
                    <a:pt x="10826" y="0"/>
                    <a:pt x="8980"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809150" y="1307875"/>
              <a:ext cx="32450" cy="31450"/>
            </a:xfrm>
            <a:custGeom>
              <a:avLst/>
              <a:gdLst/>
              <a:ahLst/>
              <a:cxnLst/>
              <a:rect l="l" t="t" r="r" b="b"/>
              <a:pathLst>
                <a:path w="1298" h="1258" fill="none" extrusionOk="0">
                  <a:moveTo>
                    <a:pt x="1297" y="550"/>
                  </a:moveTo>
                  <a:cubicBezTo>
                    <a:pt x="1297" y="1022"/>
                    <a:pt x="708" y="1257"/>
                    <a:pt x="354" y="904"/>
                  </a:cubicBezTo>
                  <a:cubicBezTo>
                    <a:pt x="1" y="550"/>
                    <a:pt x="276" y="0"/>
                    <a:pt x="747" y="0"/>
                  </a:cubicBezTo>
                  <a:cubicBezTo>
                    <a:pt x="1061" y="0"/>
                    <a:pt x="1297" y="236"/>
                    <a:pt x="1297" y="550"/>
                  </a:cubicBez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3976100" y="1153700"/>
              <a:ext cx="22600" cy="22625"/>
            </a:xfrm>
            <a:custGeom>
              <a:avLst/>
              <a:gdLst/>
              <a:ahLst/>
              <a:cxnLst/>
              <a:rect l="l" t="t" r="r" b="b"/>
              <a:pathLst>
                <a:path w="904" h="905" extrusionOk="0">
                  <a:moveTo>
                    <a:pt x="668" y="1"/>
                  </a:moveTo>
                  <a:lnTo>
                    <a:pt x="0" y="629"/>
                  </a:lnTo>
                  <a:lnTo>
                    <a:pt x="236" y="904"/>
                  </a:lnTo>
                  <a:lnTo>
                    <a:pt x="904" y="276"/>
                  </a:lnTo>
                  <a:lnTo>
                    <a:pt x="668" y="1"/>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3976100" y="1153700"/>
              <a:ext cx="22600" cy="22625"/>
            </a:xfrm>
            <a:custGeom>
              <a:avLst/>
              <a:gdLst/>
              <a:ahLst/>
              <a:cxnLst/>
              <a:rect l="l" t="t" r="r" b="b"/>
              <a:pathLst>
                <a:path w="904" h="905" fill="none" extrusionOk="0">
                  <a:moveTo>
                    <a:pt x="668" y="1"/>
                  </a:moveTo>
                  <a:lnTo>
                    <a:pt x="904" y="276"/>
                  </a:lnTo>
                  <a:lnTo>
                    <a:pt x="236" y="904"/>
                  </a:lnTo>
                  <a:lnTo>
                    <a:pt x="0" y="629"/>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653025" y="1466950"/>
              <a:ext cx="23600" cy="22600"/>
            </a:xfrm>
            <a:custGeom>
              <a:avLst/>
              <a:gdLst/>
              <a:ahLst/>
              <a:cxnLst/>
              <a:rect l="l" t="t" r="r" b="b"/>
              <a:pathLst>
                <a:path w="944" h="904" extrusionOk="0">
                  <a:moveTo>
                    <a:pt x="668" y="1"/>
                  </a:moveTo>
                  <a:lnTo>
                    <a:pt x="1" y="629"/>
                  </a:lnTo>
                  <a:lnTo>
                    <a:pt x="276" y="904"/>
                  </a:lnTo>
                  <a:lnTo>
                    <a:pt x="943" y="276"/>
                  </a:lnTo>
                  <a:lnTo>
                    <a:pt x="668" y="1"/>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3653025" y="1466950"/>
              <a:ext cx="23600" cy="22600"/>
            </a:xfrm>
            <a:custGeom>
              <a:avLst/>
              <a:gdLst/>
              <a:ahLst/>
              <a:cxnLst/>
              <a:rect l="l" t="t" r="r" b="b"/>
              <a:pathLst>
                <a:path w="944" h="904" fill="none" extrusionOk="0">
                  <a:moveTo>
                    <a:pt x="668" y="1"/>
                  </a:moveTo>
                  <a:lnTo>
                    <a:pt x="943" y="276"/>
                  </a:lnTo>
                  <a:lnTo>
                    <a:pt x="276" y="904"/>
                  </a:lnTo>
                  <a:lnTo>
                    <a:pt x="1" y="629"/>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3972175" y="1470875"/>
              <a:ext cx="22600" cy="23600"/>
            </a:xfrm>
            <a:custGeom>
              <a:avLst/>
              <a:gdLst/>
              <a:ahLst/>
              <a:cxnLst/>
              <a:rect l="l" t="t" r="r" b="b"/>
              <a:pathLst>
                <a:path w="904" h="944" extrusionOk="0">
                  <a:moveTo>
                    <a:pt x="236" y="1"/>
                  </a:moveTo>
                  <a:lnTo>
                    <a:pt x="0" y="276"/>
                  </a:lnTo>
                  <a:lnTo>
                    <a:pt x="629" y="943"/>
                  </a:lnTo>
                  <a:lnTo>
                    <a:pt x="904" y="668"/>
                  </a:lnTo>
                  <a:lnTo>
                    <a:pt x="236" y="1"/>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972175" y="1470875"/>
              <a:ext cx="22600" cy="23600"/>
            </a:xfrm>
            <a:custGeom>
              <a:avLst/>
              <a:gdLst/>
              <a:ahLst/>
              <a:cxnLst/>
              <a:rect l="l" t="t" r="r" b="b"/>
              <a:pathLst>
                <a:path w="904" h="944" fill="none" extrusionOk="0">
                  <a:moveTo>
                    <a:pt x="904" y="668"/>
                  </a:moveTo>
                  <a:lnTo>
                    <a:pt x="629" y="943"/>
                  </a:lnTo>
                  <a:lnTo>
                    <a:pt x="0" y="276"/>
                  </a:lnTo>
                  <a:lnTo>
                    <a:pt x="236" y="1"/>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657950" y="1148800"/>
              <a:ext cx="22600" cy="22600"/>
            </a:xfrm>
            <a:custGeom>
              <a:avLst/>
              <a:gdLst/>
              <a:ahLst/>
              <a:cxnLst/>
              <a:rect l="l" t="t" r="r" b="b"/>
              <a:pathLst>
                <a:path w="904" h="904" extrusionOk="0">
                  <a:moveTo>
                    <a:pt x="275" y="0"/>
                  </a:moveTo>
                  <a:lnTo>
                    <a:pt x="0" y="275"/>
                  </a:lnTo>
                  <a:lnTo>
                    <a:pt x="668" y="904"/>
                  </a:lnTo>
                  <a:lnTo>
                    <a:pt x="904" y="668"/>
                  </a:lnTo>
                  <a:lnTo>
                    <a:pt x="275" y="0"/>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3657950" y="1148800"/>
              <a:ext cx="22600" cy="22600"/>
            </a:xfrm>
            <a:custGeom>
              <a:avLst/>
              <a:gdLst/>
              <a:ahLst/>
              <a:cxnLst/>
              <a:rect l="l" t="t" r="r" b="b"/>
              <a:pathLst>
                <a:path w="904" h="904" fill="none" extrusionOk="0">
                  <a:moveTo>
                    <a:pt x="904" y="668"/>
                  </a:moveTo>
                  <a:lnTo>
                    <a:pt x="668" y="904"/>
                  </a:lnTo>
                  <a:lnTo>
                    <a:pt x="0" y="275"/>
                  </a:lnTo>
                  <a:lnTo>
                    <a:pt x="275" y="0"/>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055625" y="1322600"/>
              <a:ext cx="23600" cy="8875"/>
            </a:xfrm>
            <a:custGeom>
              <a:avLst/>
              <a:gdLst/>
              <a:ahLst/>
              <a:cxnLst/>
              <a:rect l="l" t="t" r="r" b="b"/>
              <a:pathLst>
                <a:path w="944" h="355" extrusionOk="0">
                  <a:moveTo>
                    <a:pt x="40" y="1"/>
                  </a:moveTo>
                  <a:lnTo>
                    <a:pt x="1" y="354"/>
                  </a:lnTo>
                  <a:lnTo>
                    <a:pt x="944" y="354"/>
                  </a:lnTo>
                  <a:lnTo>
                    <a:pt x="944" y="1"/>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055625" y="1322600"/>
              <a:ext cx="23600" cy="8875"/>
            </a:xfrm>
            <a:custGeom>
              <a:avLst/>
              <a:gdLst/>
              <a:ahLst/>
              <a:cxnLst/>
              <a:rect l="l" t="t" r="r" b="b"/>
              <a:pathLst>
                <a:path w="944" h="355" fill="none" extrusionOk="0">
                  <a:moveTo>
                    <a:pt x="944" y="1"/>
                  </a:moveTo>
                  <a:lnTo>
                    <a:pt x="944" y="354"/>
                  </a:lnTo>
                  <a:lnTo>
                    <a:pt x="1" y="354"/>
                  </a:lnTo>
                  <a:lnTo>
                    <a:pt x="40" y="1"/>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590175" y="1313775"/>
              <a:ext cx="23600" cy="8850"/>
            </a:xfrm>
            <a:custGeom>
              <a:avLst/>
              <a:gdLst/>
              <a:ahLst/>
              <a:cxnLst/>
              <a:rect l="l" t="t" r="r" b="b"/>
              <a:pathLst>
                <a:path w="944" h="354" extrusionOk="0">
                  <a:moveTo>
                    <a:pt x="1" y="0"/>
                  </a:moveTo>
                  <a:lnTo>
                    <a:pt x="1" y="354"/>
                  </a:lnTo>
                  <a:lnTo>
                    <a:pt x="904" y="354"/>
                  </a:lnTo>
                  <a:lnTo>
                    <a:pt x="944" y="0"/>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590175" y="1313775"/>
              <a:ext cx="23600" cy="8850"/>
            </a:xfrm>
            <a:custGeom>
              <a:avLst/>
              <a:gdLst/>
              <a:ahLst/>
              <a:cxnLst/>
              <a:rect l="l" t="t" r="r" b="b"/>
              <a:pathLst>
                <a:path w="944" h="354" fill="none" extrusionOk="0">
                  <a:moveTo>
                    <a:pt x="944" y="0"/>
                  </a:moveTo>
                  <a:lnTo>
                    <a:pt x="904" y="354"/>
                  </a:lnTo>
                  <a:lnTo>
                    <a:pt x="1" y="354"/>
                  </a:lnTo>
                  <a:lnTo>
                    <a:pt x="1" y="0"/>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824875" y="1084975"/>
              <a:ext cx="9850" cy="23575"/>
            </a:xfrm>
            <a:custGeom>
              <a:avLst/>
              <a:gdLst/>
              <a:ahLst/>
              <a:cxnLst/>
              <a:rect l="l" t="t" r="r" b="b"/>
              <a:pathLst>
                <a:path w="394" h="943" extrusionOk="0">
                  <a:moveTo>
                    <a:pt x="0" y="0"/>
                  </a:moveTo>
                  <a:lnTo>
                    <a:pt x="0" y="943"/>
                  </a:lnTo>
                  <a:lnTo>
                    <a:pt x="354" y="943"/>
                  </a:lnTo>
                  <a:lnTo>
                    <a:pt x="393" y="0"/>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3824875" y="1084975"/>
              <a:ext cx="9850" cy="23575"/>
            </a:xfrm>
            <a:custGeom>
              <a:avLst/>
              <a:gdLst/>
              <a:ahLst/>
              <a:cxnLst/>
              <a:rect l="l" t="t" r="r" b="b"/>
              <a:pathLst>
                <a:path w="394" h="943" fill="none" extrusionOk="0">
                  <a:moveTo>
                    <a:pt x="0" y="0"/>
                  </a:moveTo>
                  <a:lnTo>
                    <a:pt x="393" y="0"/>
                  </a:lnTo>
                  <a:lnTo>
                    <a:pt x="354" y="943"/>
                  </a:lnTo>
                  <a:lnTo>
                    <a:pt x="0" y="943"/>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3818000" y="1534700"/>
              <a:ext cx="9850" cy="22625"/>
            </a:xfrm>
            <a:custGeom>
              <a:avLst/>
              <a:gdLst/>
              <a:ahLst/>
              <a:cxnLst/>
              <a:rect l="l" t="t" r="r" b="b"/>
              <a:pathLst>
                <a:path w="394" h="905" extrusionOk="0">
                  <a:moveTo>
                    <a:pt x="40" y="1"/>
                  </a:moveTo>
                  <a:lnTo>
                    <a:pt x="0" y="904"/>
                  </a:lnTo>
                  <a:lnTo>
                    <a:pt x="393" y="904"/>
                  </a:lnTo>
                  <a:lnTo>
                    <a:pt x="393" y="1"/>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818000" y="1534700"/>
              <a:ext cx="9850" cy="22625"/>
            </a:xfrm>
            <a:custGeom>
              <a:avLst/>
              <a:gdLst/>
              <a:ahLst/>
              <a:cxnLst/>
              <a:rect l="l" t="t" r="r" b="b"/>
              <a:pathLst>
                <a:path w="394" h="905" fill="none" extrusionOk="0">
                  <a:moveTo>
                    <a:pt x="40" y="1"/>
                  </a:moveTo>
                  <a:lnTo>
                    <a:pt x="393" y="1"/>
                  </a:lnTo>
                  <a:lnTo>
                    <a:pt x="393" y="904"/>
                  </a:lnTo>
                  <a:lnTo>
                    <a:pt x="0" y="904"/>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3966275" y="1551400"/>
              <a:ext cx="87425" cy="141425"/>
            </a:xfrm>
            <a:custGeom>
              <a:avLst/>
              <a:gdLst/>
              <a:ahLst/>
              <a:cxnLst/>
              <a:rect l="l" t="t" r="r" b="b"/>
              <a:pathLst>
                <a:path w="3497" h="5657" fill="none" extrusionOk="0">
                  <a:moveTo>
                    <a:pt x="3104" y="4517"/>
                  </a:moveTo>
                  <a:lnTo>
                    <a:pt x="1807" y="0"/>
                  </a:lnTo>
                  <a:lnTo>
                    <a:pt x="1" y="1179"/>
                  </a:lnTo>
                  <a:lnTo>
                    <a:pt x="2514" y="4832"/>
                  </a:lnTo>
                  <a:cubicBezTo>
                    <a:pt x="2514" y="4871"/>
                    <a:pt x="2475" y="4910"/>
                    <a:pt x="2475" y="4950"/>
                  </a:cubicBezTo>
                  <a:cubicBezTo>
                    <a:pt x="2436" y="5657"/>
                    <a:pt x="3496" y="5657"/>
                    <a:pt x="3418" y="4950"/>
                  </a:cubicBezTo>
                  <a:cubicBezTo>
                    <a:pt x="3418" y="4753"/>
                    <a:pt x="3300" y="4596"/>
                    <a:pt x="3104" y="4517"/>
                  </a:cubicBez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593125" y="1547475"/>
              <a:ext cx="91350" cy="137500"/>
            </a:xfrm>
            <a:custGeom>
              <a:avLst/>
              <a:gdLst/>
              <a:ahLst/>
              <a:cxnLst/>
              <a:rect l="l" t="t" r="r" b="b"/>
              <a:pathLst>
                <a:path w="3654" h="5500" fill="none" extrusionOk="0">
                  <a:moveTo>
                    <a:pt x="3654" y="1218"/>
                  </a:moveTo>
                  <a:lnTo>
                    <a:pt x="1886" y="0"/>
                  </a:lnTo>
                  <a:lnTo>
                    <a:pt x="472" y="4478"/>
                  </a:lnTo>
                  <a:cubicBezTo>
                    <a:pt x="79" y="4596"/>
                    <a:pt x="1" y="5067"/>
                    <a:pt x="315" y="5303"/>
                  </a:cubicBezTo>
                  <a:cubicBezTo>
                    <a:pt x="629" y="5499"/>
                    <a:pt x="1061" y="5303"/>
                    <a:pt x="1061" y="4910"/>
                  </a:cubicBezTo>
                  <a:cubicBezTo>
                    <a:pt x="1061" y="4871"/>
                    <a:pt x="1061" y="4832"/>
                    <a:pt x="1022" y="4792"/>
                  </a:cubicBez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495925" y="988750"/>
              <a:ext cx="663825" cy="664800"/>
            </a:xfrm>
            <a:custGeom>
              <a:avLst/>
              <a:gdLst/>
              <a:ahLst/>
              <a:cxnLst/>
              <a:rect l="l" t="t" r="r" b="b"/>
              <a:pathLst>
                <a:path w="26553" h="26592" fill="none" extrusionOk="0">
                  <a:moveTo>
                    <a:pt x="22860" y="6599"/>
                  </a:moveTo>
                  <a:cubicBezTo>
                    <a:pt x="26552" y="11862"/>
                    <a:pt x="25295" y="19168"/>
                    <a:pt x="19993" y="22860"/>
                  </a:cubicBezTo>
                  <a:cubicBezTo>
                    <a:pt x="14690" y="26591"/>
                    <a:pt x="7424" y="25295"/>
                    <a:pt x="3692" y="20032"/>
                  </a:cubicBezTo>
                  <a:cubicBezTo>
                    <a:pt x="0" y="14729"/>
                    <a:pt x="1257" y="7424"/>
                    <a:pt x="6560" y="3731"/>
                  </a:cubicBezTo>
                  <a:cubicBezTo>
                    <a:pt x="11823" y="0"/>
                    <a:pt x="19129" y="1296"/>
                    <a:pt x="22860" y="6599"/>
                  </a:cubicBez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3461550" y="933750"/>
              <a:ext cx="270050" cy="239625"/>
            </a:xfrm>
            <a:custGeom>
              <a:avLst/>
              <a:gdLst/>
              <a:ahLst/>
              <a:cxnLst/>
              <a:rect l="l" t="t" r="r" b="b"/>
              <a:pathLst>
                <a:path w="10802" h="9585" fill="none" extrusionOk="0">
                  <a:moveTo>
                    <a:pt x="3261" y="1611"/>
                  </a:moveTo>
                  <a:cubicBezTo>
                    <a:pt x="3496" y="904"/>
                    <a:pt x="1847" y="1140"/>
                    <a:pt x="2318" y="1729"/>
                  </a:cubicBezTo>
                  <a:cubicBezTo>
                    <a:pt x="2396" y="1886"/>
                    <a:pt x="2593" y="1964"/>
                    <a:pt x="2750" y="1964"/>
                  </a:cubicBezTo>
                  <a:cubicBezTo>
                    <a:pt x="433" y="3810"/>
                    <a:pt x="0" y="7149"/>
                    <a:pt x="1729" y="9584"/>
                  </a:cubicBezTo>
                  <a:cubicBezTo>
                    <a:pt x="1729" y="9584"/>
                    <a:pt x="5814" y="8210"/>
                    <a:pt x="10802" y="3025"/>
                  </a:cubicBezTo>
                  <a:cubicBezTo>
                    <a:pt x="9074" y="629"/>
                    <a:pt x="5735" y="0"/>
                    <a:pt x="3261" y="1611"/>
                  </a:cubicBez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934850" y="940625"/>
              <a:ext cx="267125" cy="242575"/>
            </a:xfrm>
            <a:custGeom>
              <a:avLst/>
              <a:gdLst/>
              <a:ahLst/>
              <a:cxnLst/>
              <a:rect l="l" t="t" r="r" b="b"/>
              <a:pathLst>
                <a:path w="10685" h="9703" fill="none" extrusionOk="0">
                  <a:moveTo>
                    <a:pt x="8092" y="2043"/>
                  </a:moveTo>
                  <a:cubicBezTo>
                    <a:pt x="8249" y="2043"/>
                    <a:pt x="8445" y="1964"/>
                    <a:pt x="8524" y="1807"/>
                  </a:cubicBezTo>
                  <a:cubicBezTo>
                    <a:pt x="8995" y="1375"/>
                    <a:pt x="7935" y="629"/>
                    <a:pt x="7660" y="1179"/>
                  </a:cubicBezTo>
                  <a:cubicBezTo>
                    <a:pt x="7542" y="1336"/>
                    <a:pt x="7542" y="1493"/>
                    <a:pt x="7581" y="1689"/>
                  </a:cubicBezTo>
                  <a:cubicBezTo>
                    <a:pt x="5146" y="0"/>
                    <a:pt x="1807" y="550"/>
                    <a:pt x="1" y="2907"/>
                  </a:cubicBezTo>
                  <a:cubicBezTo>
                    <a:pt x="4832" y="8210"/>
                    <a:pt x="8878" y="9702"/>
                    <a:pt x="8878" y="9702"/>
                  </a:cubicBezTo>
                  <a:cubicBezTo>
                    <a:pt x="10684" y="7345"/>
                    <a:pt x="10331" y="3968"/>
                    <a:pt x="8092" y="2043"/>
                  </a:cubicBez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976100" y="1153700"/>
              <a:ext cx="22600" cy="22625"/>
            </a:xfrm>
            <a:custGeom>
              <a:avLst/>
              <a:gdLst/>
              <a:ahLst/>
              <a:cxnLst/>
              <a:rect l="l" t="t" r="r" b="b"/>
              <a:pathLst>
                <a:path w="904" h="905" extrusionOk="0">
                  <a:moveTo>
                    <a:pt x="668" y="1"/>
                  </a:moveTo>
                  <a:lnTo>
                    <a:pt x="0" y="629"/>
                  </a:lnTo>
                  <a:lnTo>
                    <a:pt x="236" y="904"/>
                  </a:lnTo>
                  <a:lnTo>
                    <a:pt x="904" y="276"/>
                  </a:lnTo>
                  <a:lnTo>
                    <a:pt x="668" y="1"/>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976100" y="1153700"/>
              <a:ext cx="22600" cy="22625"/>
            </a:xfrm>
            <a:custGeom>
              <a:avLst/>
              <a:gdLst/>
              <a:ahLst/>
              <a:cxnLst/>
              <a:rect l="l" t="t" r="r" b="b"/>
              <a:pathLst>
                <a:path w="904" h="905" fill="none" extrusionOk="0">
                  <a:moveTo>
                    <a:pt x="668" y="1"/>
                  </a:moveTo>
                  <a:lnTo>
                    <a:pt x="904" y="276"/>
                  </a:lnTo>
                  <a:lnTo>
                    <a:pt x="236" y="904"/>
                  </a:lnTo>
                  <a:lnTo>
                    <a:pt x="0" y="629"/>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653025" y="1466950"/>
              <a:ext cx="23600" cy="22600"/>
            </a:xfrm>
            <a:custGeom>
              <a:avLst/>
              <a:gdLst/>
              <a:ahLst/>
              <a:cxnLst/>
              <a:rect l="l" t="t" r="r" b="b"/>
              <a:pathLst>
                <a:path w="944" h="904" extrusionOk="0">
                  <a:moveTo>
                    <a:pt x="668" y="1"/>
                  </a:moveTo>
                  <a:lnTo>
                    <a:pt x="1" y="629"/>
                  </a:lnTo>
                  <a:lnTo>
                    <a:pt x="276" y="904"/>
                  </a:lnTo>
                  <a:lnTo>
                    <a:pt x="943" y="276"/>
                  </a:lnTo>
                  <a:lnTo>
                    <a:pt x="668" y="1"/>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653025" y="1466950"/>
              <a:ext cx="23600" cy="22600"/>
            </a:xfrm>
            <a:custGeom>
              <a:avLst/>
              <a:gdLst/>
              <a:ahLst/>
              <a:cxnLst/>
              <a:rect l="l" t="t" r="r" b="b"/>
              <a:pathLst>
                <a:path w="944" h="904" fill="none" extrusionOk="0">
                  <a:moveTo>
                    <a:pt x="668" y="1"/>
                  </a:moveTo>
                  <a:lnTo>
                    <a:pt x="943" y="276"/>
                  </a:lnTo>
                  <a:lnTo>
                    <a:pt x="276" y="904"/>
                  </a:lnTo>
                  <a:lnTo>
                    <a:pt x="1" y="629"/>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972175" y="1470875"/>
              <a:ext cx="22600" cy="23600"/>
            </a:xfrm>
            <a:custGeom>
              <a:avLst/>
              <a:gdLst/>
              <a:ahLst/>
              <a:cxnLst/>
              <a:rect l="l" t="t" r="r" b="b"/>
              <a:pathLst>
                <a:path w="904" h="944" extrusionOk="0">
                  <a:moveTo>
                    <a:pt x="236" y="1"/>
                  </a:moveTo>
                  <a:lnTo>
                    <a:pt x="0" y="276"/>
                  </a:lnTo>
                  <a:lnTo>
                    <a:pt x="629" y="943"/>
                  </a:lnTo>
                  <a:lnTo>
                    <a:pt x="904" y="668"/>
                  </a:lnTo>
                  <a:lnTo>
                    <a:pt x="236" y="1"/>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972175" y="1470875"/>
              <a:ext cx="22600" cy="23600"/>
            </a:xfrm>
            <a:custGeom>
              <a:avLst/>
              <a:gdLst/>
              <a:ahLst/>
              <a:cxnLst/>
              <a:rect l="l" t="t" r="r" b="b"/>
              <a:pathLst>
                <a:path w="904" h="944" fill="none" extrusionOk="0">
                  <a:moveTo>
                    <a:pt x="904" y="668"/>
                  </a:moveTo>
                  <a:lnTo>
                    <a:pt x="629" y="943"/>
                  </a:lnTo>
                  <a:lnTo>
                    <a:pt x="0" y="276"/>
                  </a:lnTo>
                  <a:lnTo>
                    <a:pt x="23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657950" y="1148800"/>
              <a:ext cx="22600" cy="22600"/>
            </a:xfrm>
            <a:custGeom>
              <a:avLst/>
              <a:gdLst/>
              <a:ahLst/>
              <a:cxnLst/>
              <a:rect l="l" t="t" r="r" b="b"/>
              <a:pathLst>
                <a:path w="904" h="904" extrusionOk="0">
                  <a:moveTo>
                    <a:pt x="275" y="0"/>
                  </a:moveTo>
                  <a:lnTo>
                    <a:pt x="0" y="275"/>
                  </a:lnTo>
                  <a:lnTo>
                    <a:pt x="668" y="904"/>
                  </a:lnTo>
                  <a:lnTo>
                    <a:pt x="904" y="668"/>
                  </a:lnTo>
                  <a:lnTo>
                    <a:pt x="275" y="0"/>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3657950" y="1148800"/>
              <a:ext cx="22600" cy="22600"/>
            </a:xfrm>
            <a:custGeom>
              <a:avLst/>
              <a:gdLst/>
              <a:ahLst/>
              <a:cxnLst/>
              <a:rect l="l" t="t" r="r" b="b"/>
              <a:pathLst>
                <a:path w="904" h="904" fill="none" extrusionOk="0">
                  <a:moveTo>
                    <a:pt x="904" y="668"/>
                  </a:moveTo>
                  <a:lnTo>
                    <a:pt x="668" y="904"/>
                  </a:lnTo>
                  <a:lnTo>
                    <a:pt x="0" y="275"/>
                  </a:lnTo>
                  <a:lnTo>
                    <a:pt x="2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4055625" y="1322600"/>
              <a:ext cx="23600" cy="8875"/>
            </a:xfrm>
            <a:custGeom>
              <a:avLst/>
              <a:gdLst/>
              <a:ahLst/>
              <a:cxnLst/>
              <a:rect l="l" t="t" r="r" b="b"/>
              <a:pathLst>
                <a:path w="944" h="355" extrusionOk="0">
                  <a:moveTo>
                    <a:pt x="40" y="1"/>
                  </a:moveTo>
                  <a:lnTo>
                    <a:pt x="1" y="354"/>
                  </a:lnTo>
                  <a:lnTo>
                    <a:pt x="944" y="354"/>
                  </a:lnTo>
                  <a:lnTo>
                    <a:pt x="944" y="1"/>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4055625" y="1322600"/>
              <a:ext cx="23600" cy="8875"/>
            </a:xfrm>
            <a:custGeom>
              <a:avLst/>
              <a:gdLst/>
              <a:ahLst/>
              <a:cxnLst/>
              <a:rect l="l" t="t" r="r" b="b"/>
              <a:pathLst>
                <a:path w="944" h="355" fill="none" extrusionOk="0">
                  <a:moveTo>
                    <a:pt x="944" y="1"/>
                  </a:moveTo>
                  <a:lnTo>
                    <a:pt x="944" y="354"/>
                  </a:lnTo>
                  <a:lnTo>
                    <a:pt x="1" y="354"/>
                  </a:lnTo>
                  <a:lnTo>
                    <a:pt x="4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3590175" y="1313775"/>
              <a:ext cx="23600" cy="8850"/>
            </a:xfrm>
            <a:custGeom>
              <a:avLst/>
              <a:gdLst/>
              <a:ahLst/>
              <a:cxnLst/>
              <a:rect l="l" t="t" r="r" b="b"/>
              <a:pathLst>
                <a:path w="944" h="354" extrusionOk="0">
                  <a:moveTo>
                    <a:pt x="1" y="0"/>
                  </a:moveTo>
                  <a:lnTo>
                    <a:pt x="1" y="354"/>
                  </a:lnTo>
                  <a:lnTo>
                    <a:pt x="904" y="354"/>
                  </a:lnTo>
                  <a:lnTo>
                    <a:pt x="944" y="0"/>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3590175" y="1313775"/>
              <a:ext cx="23600" cy="8850"/>
            </a:xfrm>
            <a:custGeom>
              <a:avLst/>
              <a:gdLst/>
              <a:ahLst/>
              <a:cxnLst/>
              <a:rect l="l" t="t" r="r" b="b"/>
              <a:pathLst>
                <a:path w="944" h="354" fill="none" extrusionOk="0">
                  <a:moveTo>
                    <a:pt x="944" y="0"/>
                  </a:moveTo>
                  <a:lnTo>
                    <a:pt x="904" y="354"/>
                  </a:lnTo>
                  <a:lnTo>
                    <a:pt x="1" y="354"/>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3824875" y="1084975"/>
              <a:ext cx="9850" cy="23575"/>
            </a:xfrm>
            <a:custGeom>
              <a:avLst/>
              <a:gdLst/>
              <a:ahLst/>
              <a:cxnLst/>
              <a:rect l="l" t="t" r="r" b="b"/>
              <a:pathLst>
                <a:path w="394" h="943" extrusionOk="0">
                  <a:moveTo>
                    <a:pt x="0" y="0"/>
                  </a:moveTo>
                  <a:lnTo>
                    <a:pt x="0" y="943"/>
                  </a:lnTo>
                  <a:lnTo>
                    <a:pt x="354" y="943"/>
                  </a:lnTo>
                  <a:lnTo>
                    <a:pt x="393" y="0"/>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3824875" y="1084975"/>
              <a:ext cx="9850" cy="23575"/>
            </a:xfrm>
            <a:custGeom>
              <a:avLst/>
              <a:gdLst/>
              <a:ahLst/>
              <a:cxnLst/>
              <a:rect l="l" t="t" r="r" b="b"/>
              <a:pathLst>
                <a:path w="394" h="943" fill="none" extrusionOk="0">
                  <a:moveTo>
                    <a:pt x="0" y="0"/>
                  </a:moveTo>
                  <a:lnTo>
                    <a:pt x="393" y="0"/>
                  </a:lnTo>
                  <a:lnTo>
                    <a:pt x="354" y="943"/>
                  </a:lnTo>
                  <a:lnTo>
                    <a:pt x="0" y="943"/>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3818000" y="1534700"/>
              <a:ext cx="9850" cy="22625"/>
            </a:xfrm>
            <a:custGeom>
              <a:avLst/>
              <a:gdLst/>
              <a:ahLst/>
              <a:cxnLst/>
              <a:rect l="l" t="t" r="r" b="b"/>
              <a:pathLst>
                <a:path w="394" h="905" extrusionOk="0">
                  <a:moveTo>
                    <a:pt x="40" y="1"/>
                  </a:moveTo>
                  <a:lnTo>
                    <a:pt x="0" y="904"/>
                  </a:lnTo>
                  <a:lnTo>
                    <a:pt x="393" y="904"/>
                  </a:lnTo>
                  <a:lnTo>
                    <a:pt x="393" y="1"/>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3818000" y="1534700"/>
              <a:ext cx="9850" cy="22625"/>
            </a:xfrm>
            <a:custGeom>
              <a:avLst/>
              <a:gdLst/>
              <a:ahLst/>
              <a:cxnLst/>
              <a:rect l="l" t="t" r="r" b="b"/>
              <a:pathLst>
                <a:path w="394" h="905" fill="none" extrusionOk="0">
                  <a:moveTo>
                    <a:pt x="40" y="1"/>
                  </a:moveTo>
                  <a:lnTo>
                    <a:pt x="393" y="1"/>
                  </a:lnTo>
                  <a:lnTo>
                    <a:pt x="393" y="904"/>
                  </a:lnTo>
                  <a:lnTo>
                    <a:pt x="0" y="90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3818000" y="1142900"/>
              <a:ext cx="24575" cy="178750"/>
            </a:xfrm>
            <a:custGeom>
              <a:avLst/>
              <a:gdLst/>
              <a:ahLst/>
              <a:cxnLst/>
              <a:rect l="l" t="t" r="r" b="b"/>
              <a:pathLst>
                <a:path w="983" h="7150" extrusionOk="0">
                  <a:moveTo>
                    <a:pt x="511" y="1"/>
                  </a:moveTo>
                  <a:lnTo>
                    <a:pt x="0" y="943"/>
                  </a:lnTo>
                  <a:lnTo>
                    <a:pt x="236" y="7149"/>
                  </a:lnTo>
                  <a:lnTo>
                    <a:pt x="550" y="7149"/>
                  </a:lnTo>
                  <a:lnTo>
                    <a:pt x="982" y="943"/>
                  </a:lnTo>
                  <a:lnTo>
                    <a:pt x="511" y="1"/>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3683475" y="1307875"/>
              <a:ext cx="144375" cy="23600"/>
            </a:xfrm>
            <a:custGeom>
              <a:avLst/>
              <a:gdLst/>
              <a:ahLst/>
              <a:cxnLst/>
              <a:rect l="l" t="t" r="r" b="b"/>
              <a:pathLst>
                <a:path w="5775" h="944" extrusionOk="0">
                  <a:moveTo>
                    <a:pt x="747" y="0"/>
                  </a:moveTo>
                  <a:lnTo>
                    <a:pt x="0" y="472"/>
                  </a:lnTo>
                  <a:lnTo>
                    <a:pt x="747" y="943"/>
                  </a:lnTo>
                  <a:lnTo>
                    <a:pt x="5774" y="707"/>
                  </a:lnTo>
                  <a:lnTo>
                    <a:pt x="5774" y="550"/>
                  </a:lnTo>
                  <a:lnTo>
                    <a:pt x="5774" y="393"/>
                  </a:lnTo>
                  <a:lnTo>
                    <a:pt x="747"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59;p2"/>
          <p:cNvGrpSpPr/>
          <p:nvPr/>
        </p:nvGrpSpPr>
        <p:grpSpPr>
          <a:xfrm>
            <a:off x="1056900" y="929538"/>
            <a:ext cx="639300" cy="638300"/>
            <a:chOff x="1285500" y="1158138"/>
            <a:chExt cx="639300" cy="638300"/>
          </a:xfrm>
        </p:grpSpPr>
        <p:sp>
          <p:nvSpPr>
            <p:cNvPr id="60" name="Google Shape;60;p2"/>
            <p:cNvSpPr/>
            <p:nvPr/>
          </p:nvSpPr>
          <p:spPr>
            <a:xfrm>
              <a:off x="1285500" y="1158138"/>
              <a:ext cx="639300" cy="638300"/>
            </a:xfrm>
            <a:custGeom>
              <a:avLst/>
              <a:gdLst/>
              <a:ahLst/>
              <a:cxnLst/>
              <a:rect l="l" t="t" r="r" b="b"/>
              <a:pathLst>
                <a:path w="25572" h="25532" fill="none" extrusionOk="0">
                  <a:moveTo>
                    <a:pt x="22547" y="7306"/>
                  </a:moveTo>
                  <a:cubicBezTo>
                    <a:pt x="25571" y="12726"/>
                    <a:pt x="23607" y="19522"/>
                    <a:pt x="18226" y="22546"/>
                  </a:cubicBezTo>
                  <a:cubicBezTo>
                    <a:pt x="12845" y="25531"/>
                    <a:pt x="6011" y="23606"/>
                    <a:pt x="2986" y="18225"/>
                  </a:cubicBezTo>
                  <a:cubicBezTo>
                    <a:pt x="1" y="12805"/>
                    <a:pt x="1926" y="6010"/>
                    <a:pt x="7307" y="2985"/>
                  </a:cubicBezTo>
                  <a:cubicBezTo>
                    <a:pt x="12727" y="0"/>
                    <a:pt x="19522" y="1925"/>
                    <a:pt x="22547" y="7306"/>
                  </a:cubicBezTo>
                  <a:close/>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1359150" y="1208213"/>
              <a:ext cx="491000" cy="134550"/>
            </a:xfrm>
            <a:custGeom>
              <a:avLst/>
              <a:gdLst/>
              <a:ahLst/>
              <a:cxnLst/>
              <a:rect l="l" t="t" r="r" b="b"/>
              <a:pathLst>
                <a:path w="19640" h="5382" fill="none" extrusionOk="0">
                  <a:moveTo>
                    <a:pt x="1" y="5382"/>
                  </a:moveTo>
                  <a:cubicBezTo>
                    <a:pt x="1" y="5382"/>
                    <a:pt x="9624" y="0"/>
                    <a:pt x="19640" y="5382"/>
                  </a:cubicBez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1515300" y="1197413"/>
              <a:ext cx="89375" cy="559725"/>
            </a:xfrm>
            <a:custGeom>
              <a:avLst/>
              <a:gdLst/>
              <a:ahLst/>
              <a:cxnLst/>
              <a:rect l="l" t="t" r="r" b="b"/>
              <a:pathLst>
                <a:path w="3575" h="22389" fill="none" extrusionOk="0">
                  <a:moveTo>
                    <a:pt x="3574" y="0"/>
                  </a:moveTo>
                  <a:cubicBezTo>
                    <a:pt x="3574" y="0"/>
                    <a:pt x="0" y="8642"/>
                    <a:pt x="3574" y="22389"/>
                  </a:cubicBez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1383700" y="1234713"/>
              <a:ext cx="148300" cy="459600"/>
            </a:xfrm>
            <a:custGeom>
              <a:avLst/>
              <a:gdLst/>
              <a:ahLst/>
              <a:cxnLst/>
              <a:rect l="l" t="t" r="r" b="b"/>
              <a:pathLst>
                <a:path w="5932" h="18384" fill="none" extrusionOk="0">
                  <a:moveTo>
                    <a:pt x="3300" y="1"/>
                  </a:moveTo>
                  <a:cubicBezTo>
                    <a:pt x="4204" y="512"/>
                    <a:pt x="4871" y="1336"/>
                    <a:pt x="5303" y="2279"/>
                  </a:cubicBezTo>
                  <a:cubicBezTo>
                    <a:pt x="5932" y="3732"/>
                    <a:pt x="5735" y="6246"/>
                    <a:pt x="3104" y="8917"/>
                  </a:cubicBezTo>
                  <a:cubicBezTo>
                    <a:pt x="826" y="11235"/>
                    <a:pt x="1" y="14102"/>
                    <a:pt x="1768" y="18383"/>
                  </a:cubicBez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1650800" y="1234713"/>
              <a:ext cx="121775" cy="493950"/>
            </a:xfrm>
            <a:custGeom>
              <a:avLst/>
              <a:gdLst/>
              <a:ahLst/>
              <a:cxnLst/>
              <a:rect l="l" t="t" r="r" b="b"/>
              <a:pathLst>
                <a:path w="4871" h="19758" fill="none" extrusionOk="0">
                  <a:moveTo>
                    <a:pt x="3693" y="1"/>
                  </a:moveTo>
                  <a:cubicBezTo>
                    <a:pt x="3693" y="1"/>
                    <a:pt x="1257" y="1061"/>
                    <a:pt x="590" y="3575"/>
                  </a:cubicBezTo>
                  <a:cubicBezTo>
                    <a:pt x="0" y="5932"/>
                    <a:pt x="315" y="7503"/>
                    <a:pt x="1925" y="9978"/>
                  </a:cubicBezTo>
                  <a:cubicBezTo>
                    <a:pt x="3064" y="11745"/>
                    <a:pt x="4871" y="15830"/>
                    <a:pt x="3064" y="19758"/>
                  </a:cubicBez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 name="Google Shape;65;p2"/>
          <p:cNvGrpSpPr/>
          <p:nvPr/>
        </p:nvGrpSpPr>
        <p:grpSpPr>
          <a:xfrm>
            <a:off x="8086524" y="843725"/>
            <a:ext cx="230775" cy="424250"/>
            <a:chOff x="4903075" y="1704575"/>
            <a:chExt cx="230775" cy="424250"/>
          </a:xfrm>
        </p:grpSpPr>
        <p:sp>
          <p:nvSpPr>
            <p:cNvPr id="66" name="Google Shape;66;p2"/>
            <p:cNvSpPr/>
            <p:nvPr/>
          </p:nvSpPr>
          <p:spPr>
            <a:xfrm>
              <a:off x="4903075" y="1704575"/>
              <a:ext cx="230775" cy="424250"/>
            </a:xfrm>
            <a:custGeom>
              <a:avLst/>
              <a:gdLst/>
              <a:ahLst/>
              <a:cxnLst/>
              <a:rect l="l" t="t" r="r" b="b"/>
              <a:pathLst>
                <a:path w="9231" h="16970" fill="none" extrusionOk="0">
                  <a:moveTo>
                    <a:pt x="7816" y="16969"/>
                  </a:moveTo>
                  <a:lnTo>
                    <a:pt x="9230" y="1"/>
                  </a:lnTo>
                  <a:lnTo>
                    <a:pt x="0" y="13316"/>
                  </a:ln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5047400" y="1830275"/>
              <a:ext cx="72700" cy="40275"/>
            </a:xfrm>
            <a:custGeom>
              <a:avLst/>
              <a:gdLst/>
              <a:ahLst/>
              <a:cxnLst/>
              <a:rect l="l" t="t" r="r" b="b"/>
              <a:pathLst>
                <a:path w="2908" h="1611" fill="none" extrusionOk="0">
                  <a:moveTo>
                    <a:pt x="2908" y="1454"/>
                  </a:moveTo>
                  <a:cubicBezTo>
                    <a:pt x="2908" y="1454"/>
                    <a:pt x="944" y="1611"/>
                    <a:pt x="1" y="1"/>
                  </a:cubicBez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68;p2"/>
          <p:cNvGrpSpPr/>
          <p:nvPr/>
        </p:nvGrpSpPr>
        <p:grpSpPr>
          <a:xfrm>
            <a:off x="7731500" y="1036450"/>
            <a:ext cx="92325" cy="93325"/>
            <a:chOff x="5140700" y="1341250"/>
            <a:chExt cx="92325" cy="93325"/>
          </a:xfrm>
        </p:grpSpPr>
        <p:sp>
          <p:nvSpPr>
            <p:cNvPr id="69" name="Google Shape;69;p2"/>
            <p:cNvSpPr/>
            <p:nvPr/>
          </p:nvSpPr>
          <p:spPr>
            <a:xfrm>
              <a:off x="5140700" y="1388400"/>
              <a:ext cx="92325" cy="25"/>
            </a:xfrm>
            <a:custGeom>
              <a:avLst/>
              <a:gdLst/>
              <a:ahLst/>
              <a:cxnLst/>
              <a:rect l="l" t="t" r="r" b="b"/>
              <a:pathLst>
                <a:path w="3693" h="1" fill="none" extrusionOk="0">
                  <a:moveTo>
                    <a:pt x="3693" y="0"/>
                  </a:moveTo>
                  <a:lnTo>
                    <a:pt x="0" y="0"/>
                  </a:lnTo>
                </a:path>
              </a:pathLst>
            </a:custGeom>
            <a:no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5186850" y="1341250"/>
              <a:ext cx="25" cy="93325"/>
            </a:xfrm>
            <a:custGeom>
              <a:avLst/>
              <a:gdLst/>
              <a:ahLst/>
              <a:cxnLst/>
              <a:rect l="l" t="t" r="r" b="b"/>
              <a:pathLst>
                <a:path w="1" h="3733" fill="none" extrusionOk="0">
                  <a:moveTo>
                    <a:pt x="1" y="1"/>
                  </a:moveTo>
                  <a:lnTo>
                    <a:pt x="1" y="3732"/>
                  </a:lnTo>
                </a:path>
              </a:pathLst>
            </a:custGeom>
            <a:no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 name="Google Shape;71;p2"/>
          <p:cNvGrpSpPr/>
          <p:nvPr/>
        </p:nvGrpSpPr>
        <p:grpSpPr>
          <a:xfrm>
            <a:off x="1711700" y="3551050"/>
            <a:ext cx="92325" cy="93325"/>
            <a:chOff x="5140700" y="1341250"/>
            <a:chExt cx="92325" cy="93325"/>
          </a:xfrm>
        </p:grpSpPr>
        <p:sp>
          <p:nvSpPr>
            <p:cNvPr id="72" name="Google Shape;72;p2"/>
            <p:cNvSpPr/>
            <p:nvPr/>
          </p:nvSpPr>
          <p:spPr>
            <a:xfrm>
              <a:off x="5140700" y="1388400"/>
              <a:ext cx="92325" cy="25"/>
            </a:xfrm>
            <a:custGeom>
              <a:avLst/>
              <a:gdLst/>
              <a:ahLst/>
              <a:cxnLst/>
              <a:rect l="l" t="t" r="r" b="b"/>
              <a:pathLst>
                <a:path w="3693" h="1" fill="none" extrusionOk="0">
                  <a:moveTo>
                    <a:pt x="3693" y="0"/>
                  </a:moveTo>
                  <a:lnTo>
                    <a:pt x="0" y="0"/>
                  </a:ln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5186850" y="1341250"/>
              <a:ext cx="25" cy="93325"/>
            </a:xfrm>
            <a:custGeom>
              <a:avLst/>
              <a:gdLst/>
              <a:ahLst/>
              <a:cxnLst/>
              <a:rect l="l" t="t" r="r" b="b"/>
              <a:pathLst>
                <a:path w="1" h="3733" fill="none" extrusionOk="0">
                  <a:moveTo>
                    <a:pt x="1" y="1"/>
                  </a:moveTo>
                  <a:lnTo>
                    <a:pt x="1" y="3732"/>
                  </a:ln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 name="Google Shape;74;p2"/>
          <p:cNvGrpSpPr/>
          <p:nvPr/>
        </p:nvGrpSpPr>
        <p:grpSpPr>
          <a:xfrm rot="-2700000">
            <a:off x="757678" y="3247570"/>
            <a:ext cx="230773" cy="424246"/>
            <a:chOff x="4903075" y="1704575"/>
            <a:chExt cx="230775" cy="424250"/>
          </a:xfrm>
        </p:grpSpPr>
        <p:sp>
          <p:nvSpPr>
            <p:cNvPr id="75" name="Google Shape;75;p2"/>
            <p:cNvSpPr/>
            <p:nvPr/>
          </p:nvSpPr>
          <p:spPr>
            <a:xfrm>
              <a:off x="4903075" y="1704575"/>
              <a:ext cx="230775" cy="424250"/>
            </a:xfrm>
            <a:custGeom>
              <a:avLst/>
              <a:gdLst/>
              <a:ahLst/>
              <a:cxnLst/>
              <a:rect l="l" t="t" r="r" b="b"/>
              <a:pathLst>
                <a:path w="9231" h="16970" fill="none" extrusionOk="0">
                  <a:moveTo>
                    <a:pt x="7816" y="16969"/>
                  </a:moveTo>
                  <a:lnTo>
                    <a:pt x="9230" y="1"/>
                  </a:lnTo>
                  <a:lnTo>
                    <a:pt x="0" y="13316"/>
                  </a:ln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5047400" y="1830275"/>
              <a:ext cx="72700" cy="40275"/>
            </a:xfrm>
            <a:custGeom>
              <a:avLst/>
              <a:gdLst/>
              <a:ahLst/>
              <a:cxnLst/>
              <a:rect l="l" t="t" r="r" b="b"/>
              <a:pathLst>
                <a:path w="2908" h="1611" fill="none" extrusionOk="0">
                  <a:moveTo>
                    <a:pt x="2908" y="1454"/>
                  </a:moveTo>
                  <a:cubicBezTo>
                    <a:pt x="2908" y="1454"/>
                    <a:pt x="944" y="1611"/>
                    <a:pt x="1" y="1"/>
                  </a:cubicBez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 name="Google Shape;77;p2"/>
          <p:cNvSpPr/>
          <p:nvPr/>
        </p:nvSpPr>
        <p:spPr>
          <a:xfrm>
            <a:off x="1747850" y="1096923"/>
            <a:ext cx="2320125" cy="586225"/>
          </a:xfrm>
          <a:custGeom>
            <a:avLst/>
            <a:gdLst/>
            <a:ahLst/>
            <a:cxnLst/>
            <a:rect l="l" t="t" r="r" b="b"/>
            <a:pathLst>
              <a:path w="92805" h="23449" extrusionOk="0">
                <a:moveTo>
                  <a:pt x="0" y="5329"/>
                </a:moveTo>
                <a:cubicBezTo>
                  <a:pt x="3427" y="4564"/>
                  <a:pt x="10938" y="-2212"/>
                  <a:pt x="20562" y="741"/>
                </a:cubicBezTo>
                <a:cubicBezTo>
                  <a:pt x="30186" y="3695"/>
                  <a:pt x="45704" y="20663"/>
                  <a:pt x="57744" y="23050"/>
                </a:cubicBezTo>
                <a:cubicBezTo>
                  <a:pt x="69785" y="25437"/>
                  <a:pt x="86962" y="16393"/>
                  <a:pt x="92805" y="15062"/>
                </a:cubicBezTo>
              </a:path>
            </a:pathLst>
          </a:custGeom>
          <a:noFill/>
          <a:ln w="28575" cap="rnd" cmpd="sng">
            <a:solidFill>
              <a:srgbClr val="F3F3F3"/>
            </a:solidFill>
            <a:prstDash val="dash"/>
            <a:round/>
            <a:headEnd type="none" w="med" len="med"/>
            <a:tailEnd type="none" w="med" len="med"/>
          </a:ln>
        </p:spPr>
      </p:sp>
      <p:sp>
        <p:nvSpPr>
          <p:cNvPr id="78" name="Google Shape;78;p2"/>
          <p:cNvSpPr/>
          <p:nvPr/>
        </p:nvSpPr>
        <p:spPr>
          <a:xfrm>
            <a:off x="4904575" y="845125"/>
            <a:ext cx="2564218" cy="421450"/>
          </a:xfrm>
          <a:custGeom>
            <a:avLst/>
            <a:gdLst/>
            <a:ahLst/>
            <a:cxnLst/>
            <a:rect l="l" t="t" r="r" b="b"/>
            <a:pathLst>
              <a:path w="51228" h="16858" extrusionOk="0">
                <a:moveTo>
                  <a:pt x="0" y="15716"/>
                </a:moveTo>
                <a:cubicBezTo>
                  <a:pt x="2617" y="13100"/>
                  <a:pt x="8814" y="-121"/>
                  <a:pt x="15699" y="17"/>
                </a:cubicBezTo>
                <a:cubicBezTo>
                  <a:pt x="22585" y="155"/>
                  <a:pt x="35392" y="14752"/>
                  <a:pt x="41313" y="16542"/>
                </a:cubicBezTo>
                <a:cubicBezTo>
                  <a:pt x="47235" y="18332"/>
                  <a:pt x="49576" y="11722"/>
                  <a:pt x="51228" y="10758"/>
                </a:cubicBezTo>
              </a:path>
            </a:pathLst>
          </a:custGeom>
          <a:noFill/>
          <a:ln w="28575" cap="rnd" cmpd="sng">
            <a:solidFill>
              <a:srgbClr val="F6F6F6"/>
            </a:solidFill>
            <a:prstDash val="dash"/>
            <a:round/>
            <a:headEnd type="none" w="med" len="med"/>
            <a:tailEnd type="none" w="med" len="med"/>
          </a:ln>
        </p:spPr>
      </p:sp>
      <p:sp>
        <p:nvSpPr>
          <p:cNvPr id="79" name="Google Shape;79;p2"/>
          <p:cNvSpPr/>
          <p:nvPr/>
        </p:nvSpPr>
        <p:spPr>
          <a:xfrm>
            <a:off x="321550" y="3552950"/>
            <a:ext cx="1280725" cy="331525"/>
          </a:xfrm>
          <a:custGeom>
            <a:avLst/>
            <a:gdLst/>
            <a:ahLst/>
            <a:cxnLst/>
            <a:rect l="l" t="t" r="r" b="b"/>
            <a:pathLst>
              <a:path w="51229" h="13261" extrusionOk="0">
                <a:moveTo>
                  <a:pt x="0" y="0"/>
                </a:moveTo>
                <a:cubicBezTo>
                  <a:pt x="4131" y="2203"/>
                  <a:pt x="16250" y="12532"/>
                  <a:pt x="24788" y="13220"/>
                </a:cubicBezTo>
                <a:cubicBezTo>
                  <a:pt x="33326" y="13909"/>
                  <a:pt x="46822" y="5646"/>
                  <a:pt x="51229" y="4131"/>
                </a:cubicBezTo>
              </a:path>
            </a:pathLst>
          </a:custGeom>
          <a:noFill/>
          <a:ln w="28575" cap="rnd" cmpd="sng">
            <a:solidFill>
              <a:srgbClr val="F6F6F6"/>
            </a:solidFill>
            <a:prstDash val="dash"/>
            <a:round/>
            <a:headEnd type="none" w="med" len="med"/>
            <a:tailEnd type="none" w="med" len="med"/>
          </a:ln>
        </p:spPr>
      </p:sp>
      <p:sp>
        <p:nvSpPr>
          <p:cNvPr id="80" name="Google Shape;80;p2"/>
          <p:cNvSpPr/>
          <p:nvPr/>
        </p:nvSpPr>
        <p:spPr>
          <a:xfrm>
            <a:off x="1870800" y="3240997"/>
            <a:ext cx="1322025" cy="435875"/>
          </a:xfrm>
          <a:custGeom>
            <a:avLst/>
            <a:gdLst/>
            <a:ahLst/>
            <a:cxnLst/>
            <a:rect l="l" t="t" r="r" b="b"/>
            <a:pathLst>
              <a:path w="52881" h="17435" extrusionOk="0">
                <a:moveTo>
                  <a:pt x="0" y="10825"/>
                </a:moveTo>
                <a:cubicBezTo>
                  <a:pt x="4371" y="9035"/>
                  <a:pt x="17413" y="-1018"/>
                  <a:pt x="26226" y="84"/>
                </a:cubicBezTo>
                <a:cubicBezTo>
                  <a:pt x="35040" y="1186"/>
                  <a:pt x="48439" y="14543"/>
                  <a:pt x="52881" y="17435"/>
                </a:cubicBezTo>
              </a:path>
            </a:pathLst>
          </a:custGeom>
          <a:noFill/>
          <a:ln w="28575" cap="rnd" cmpd="sng">
            <a:solidFill>
              <a:srgbClr val="F6F6F6"/>
            </a:solidFill>
            <a:prstDash val="dash"/>
            <a:round/>
            <a:headEnd type="none" w="med" len="med"/>
            <a:tailEnd type="none" w="med" len="med"/>
          </a:ln>
        </p:spPr>
      </p:sp>
      <p:sp>
        <p:nvSpPr>
          <p:cNvPr id="81" name="Google Shape;81;p2"/>
          <p:cNvSpPr/>
          <p:nvPr/>
        </p:nvSpPr>
        <p:spPr>
          <a:xfrm>
            <a:off x="3750550" y="3229476"/>
            <a:ext cx="2003700" cy="908308"/>
          </a:xfrm>
          <a:custGeom>
            <a:avLst/>
            <a:gdLst/>
            <a:ahLst/>
            <a:cxnLst/>
            <a:rect l="l" t="t" r="r" b="b"/>
            <a:pathLst>
              <a:path w="80148" h="40554" extrusionOk="0">
                <a:moveTo>
                  <a:pt x="0" y="30290"/>
                </a:moveTo>
                <a:cubicBezTo>
                  <a:pt x="4958" y="31805"/>
                  <a:pt x="19831" y="44199"/>
                  <a:pt x="29746" y="39379"/>
                </a:cubicBezTo>
                <a:cubicBezTo>
                  <a:pt x="39661" y="34559"/>
                  <a:pt x="51091" y="6466"/>
                  <a:pt x="59491" y="1371"/>
                </a:cubicBezTo>
                <a:cubicBezTo>
                  <a:pt x="67891" y="-3724"/>
                  <a:pt x="76705" y="7568"/>
                  <a:pt x="80148" y="8807"/>
                </a:cubicBezTo>
              </a:path>
            </a:pathLst>
          </a:custGeom>
          <a:noFill/>
          <a:ln w="28575" cap="rnd" cmpd="sng">
            <a:solidFill>
              <a:srgbClr val="F6F6F6"/>
            </a:solidFill>
            <a:prstDash val="dash"/>
            <a:round/>
            <a:headEnd type="none" w="med" len="med"/>
            <a:tailEnd type="none" w="med" len="med"/>
          </a:ln>
        </p:spPr>
      </p:sp>
      <p:grpSp>
        <p:nvGrpSpPr>
          <p:cNvPr id="82" name="Google Shape;82;p2"/>
          <p:cNvGrpSpPr/>
          <p:nvPr/>
        </p:nvGrpSpPr>
        <p:grpSpPr>
          <a:xfrm rot="3029405">
            <a:off x="3240169" y="3461007"/>
            <a:ext cx="463151" cy="445251"/>
            <a:chOff x="215800" y="677726"/>
            <a:chExt cx="463160" cy="445260"/>
          </a:xfrm>
        </p:grpSpPr>
        <p:sp>
          <p:nvSpPr>
            <p:cNvPr id="83" name="Google Shape;83;p2"/>
            <p:cNvSpPr/>
            <p:nvPr/>
          </p:nvSpPr>
          <p:spPr>
            <a:xfrm>
              <a:off x="215800" y="677726"/>
              <a:ext cx="463160" cy="445260"/>
            </a:xfrm>
            <a:custGeom>
              <a:avLst/>
              <a:gdLst/>
              <a:ahLst/>
              <a:cxnLst/>
              <a:rect l="l" t="t" r="r" b="b"/>
              <a:pathLst>
                <a:path w="23106" h="22213" fill="none" extrusionOk="0">
                  <a:moveTo>
                    <a:pt x="17255" y="17982"/>
                  </a:moveTo>
                  <a:cubicBezTo>
                    <a:pt x="17255" y="17982"/>
                    <a:pt x="15932" y="22213"/>
                    <a:pt x="11966" y="22180"/>
                  </a:cubicBezTo>
                  <a:cubicBezTo>
                    <a:pt x="8000" y="22147"/>
                    <a:pt x="2810" y="18577"/>
                    <a:pt x="1389" y="13949"/>
                  </a:cubicBezTo>
                  <a:cubicBezTo>
                    <a:pt x="1" y="9289"/>
                    <a:pt x="3670" y="5752"/>
                    <a:pt x="8495" y="6678"/>
                  </a:cubicBezTo>
                  <a:cubicBezTo>
                    <a:pt x="8495" y="6678"/>
                    <a:pt x="9784" y="1125"/>
                    <a:pt x="14081" y="563"/>
                  </a:cubicBezTo>
                  <a:cubicBezTo>
                    <a:pt x="18378" y="1"/>
                    <a:pt x="22213" y="5356"/>
                    <a:pt x="22709" y="9653"/>
                  </a:cubicBezTo>
                  <a:cubicBezTo>
                    <a:pt x="23105" y="12925"/>
                    <a:pt x="22808" y="18147"/>
                    <a:pt x="17255" y="17982"/>
                  </a:cubicBezTo>
                  <a:close/>
                </a:path>
              </a:pathLst>
            </a:custGeom>
            <a:noFill/>
            <a:ln w="285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349645" y="722788"/>
              <a:ext cx="64946" cy="107361"/>
            </a:xfrm>
            <a:custGeom>
              <a:avLst/>
              <a:gdLst/>
              <a:ahLst/>
              <a:cxnLst/>
              <a:rect l="l" t="t" r="r" b="b"/>
              <a:pathLst>
                <a:path w="3240" h="5356" fill="none" extrusionOk="0">
                  <a:moveTo>
                    <a:pt x="3240" y="5355"/>
                  </a:moveTo>
                  <a:cubicBezTo>
                    <a:pt x="3240" y="5355"/>
                    <a:pt x="0" y="4297"/>
                    <a:pt x="529" y="1"/>
                  </a:cubicBezTo>
                </a:path>
              </a:pathLst>
            </a:custGeom>
            <a:noFill/>
            <a:ln w="285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364880" y="797659"/>
              <a:ext cx="80862" cy="52358"/>
            </a:xfrm>
            <a:custGeom>
              <a:avLst/>
              <a:gdLst/>
              <a:ahLst/>
              <a:cxnLst/>
              <a:rect l="l" t="t" r="r" b="b"/>
              <a:pathLst>
                <a:path w="4034" h="2612" fill="none" extrusionOk="0">
                  <a:moveTo>
                    <a:pt x="1" y="2612"/>
                  </a:moveTo>
                  <a:cubicBezTo>
                    <a:pt x="1653" y="2380"/>
                    <a:pt x="3141" y="1422"/>
                    <a:pt x="4033" y="1"/>
                  </a:cubicBezTo>
                </a:path>
              </a:pathLst>
            </a:custGeom>
            <a:noFill/>
            <a:ln w="285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 name="Google Shape;86;p2"/>
          <p:cNvSpPr/>
          <p:nvPr/>
        </p:nvSpPr>
        <p:spPr>
          <a:xfrm rot="3710015">
            <a:off x="451052" y="446640"/>
            <a:ext cx="276444" cy="290913"/>
          </a:xfrm>
          <a:custGeom>
            <a:avLst/>
            <a:gdLst/>
            <a:ahLst/>
            <a:cxnLst/>
            <a:rect l="l" t="t" r="r" b="b"/>
            <a:pathLst>
              <a:path w="3174" h="3340" fill="none" extrusionOk="0">
                <a:moveTo>
                  <a:pt x="959" y="3273"/>
                </a:moveTo>
                <a:lnTo>
                  <a:pt x="959" y="2248"/>
                </a:lnTo>
                <a:lnTo>
                  <a:pt x="0" y="2248"/>
                </a:lnTo>
                <a:lnTo>
                  <a:pt x="0" y="1091"/>
                </a:lnTo>
                <a:lnTo>
                  <a:pt x="959" y="1058"/>
                </a:lnTo>
                <a:lnTo>
                  <a:pt x="959" y="133"/>
                </a:lnTo>
                <a:lnTo>
                  <a:pt x="2182" y="1"/>
                </a:lnTo>
                <a:lnTo>
                  <a:pt x="2182" y="992"/>
                </a:lnTo>
                <a:lnTo>
                  <a:pt x="3173" y="959"/>
                </a:lnTo>
                <a:lnTo>
                  <a:pt x="3173" y="2314"/>
                </a:lnTo>
                <a:lnTo>
                  <a:pt x="2182" y="2314"/>
                </a:lnTo>
                <a:lnTo>
                  <a:pt x="2182" y="3339"/>
                </a:lnTo>
                <a:close/>
              </a:path>
            </a:pathLst>
          </a:custGeom>
          <a:no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txBox="1">
            <a:spLocks noGrp="1"/>
          </p:cNvSpPr>
          <p:nvPr>
            <p:ph type="ctrTitle"/>
          </p:nvPr>
        </p:nvSpPr>
        <p:spPr>
          <a:xfrm>
            <a:off x="577972" y="1883904"/>
            <a:ext cx="7708500" cy="1124700"/>
          </a:xfrm>
          <a:prstGeom prst="rect">
            <a:avLst/>
          </a:prstGeom>
        </p:spPr>
        <p:txBody>
          <a:bodyPr spcFirstLastPara="1" wrap="square" lIns="91425" tIns="91425" rIns="91425" bIns="91425" anchor="ctr" anchorCtr="0">
            <a:noAutofit/>
          </a:bodyPr>
          <a:lstStyle>
            <a:lvl1pPr lvl="0" algn="l">
              <a:spcBef>
                <a:spcPts val="0"/>
              </a:spcBef>
              <a:spcAft>
                <a:spcPts val="0"/>
              </a:spcAft>
              <a:buSzPts val="5700"/>
              <a:buNone/>
              <a:defRPr sz="57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88" name="Google Shape;88;p2"/>
          <p:cNvSpPr txBox="1">
            <a:spLocks noGrp="1"/>
          </p:cNvSpPr>
          <p:nvPr>
            <p:ph type="subTitle" idx="1"/>
          </p:nvPr>
        </p:nvSpPr>
        <p:spPr>
          <a:xfrm>
            <a:off x="615075" y="4262075"/>
            <a:ext cx="7809000" cy="530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200"/>
              <a:buNone/>
              <a:defRPr sz="22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ullet points">
  <p:cSld name="CUSTOM_4">
    <p:bg>
      <p:bgPr>
        <a:blipFill>
          <a:blip r:embed="rId2">
            <a:alphaModFix/>
          </a:blip>
          <a:stretch>
            <a:fillRect/>
          </a:stretch>
        </a:blipFill>
        <a:effectLst/>
      </p:bgPr>
    </p:bg>
    <p:spTree>
      <p:nvGrpSpPr>
        <p:cNvPr id="1" name="Shape 192"/>
        <p:cNvGrpSpPr/>
        <p:nvPr/>
      </p:nvGrpSpPr>
      <p:grpSpPr>
        <a:xfrm>
          <a:off x="0" y="0"/>
          <a:ext cx="0" cy="0"/>
          <a:chOff x="0" y="0"/>
          <a:chExt cx="0" cy="0"/>
        </a:xfrm>
      </p:grpSpPr>
      <p:sp>
        <p:nvSpPr>
          <p:cNvPr id="193" name="Google Shape;193;p17"/>
          <p:cNvSpPr/>
          <p:nvPr/>
        </p:nvSpPr>
        <p:spPr>
          <a:xfrm>
            <a:off x="3093250" y="3381225"/>
            <a:ext cx="3367025" cy="1921075"/>
          </a:xfrm>
          <a:custGeom>
            <a:avLst/>
            <a:gdLst/>
            <a:ahLst/>
            <a:cxnLst/>
            <a:rect l="l" t="t" r="r" b="b"/>
            <a:pathLst>
              <a:path w="134681" h="76843" extrusionOk="0">
                <a:moveTo>
                  <a:pt x="0" y="76843"/>
                </a:moveTo>
                <a:cubicBezTo>
                  <a:pt x="4407" y="73263"/>
                  <a:pt x="7162" y="59491"/>
                  <a:pt x="26441" y="55360"/>
                </a:cubicBezTo>
                <a:cubicBezTo>
                  <a:pt x="45721" y="51229"/>
                  <a:pt x="100667" y="59216"/>
                  <a:pt x="115677" y="52055"/>
                </a:cubicBezTo>
                <a:cubicBezTo>
                  <a:pt x="130688" y="44894"/>
                  <a:pt x="113337" y="21070"/>
                  <a:pt x="116504" y="12394"/>
                </a:cubicBezTo>
                <a:cubicBezTo>
                  <a:pt x="119671" y="3718"/>
                  <a:pt x="131652" y="2066"/>
                  <a:pt x="134681" y="0"/>
                </a:cubicBezTo>
              </a:path>
            </a:pathLst>
          </a:custGeom>
          <a:noFill/>
          <a:ln w="28575" cap="rnd" cmpd="sng">
            <a:solidFill>
              <a:schemeClr val="lt1"/>
            </a:solidFill>
            <a:prstDash val="dash"/>
            <a:round/>
            <a:headEnd type="none" w="med" len="med"/>
            <a:tailEnd type="none" w="med" len="med"/>
          </a:ln>
        </p:spPr>
      </p:sp>
      <p:sp>
        <p:nvSpPr>
          <p:cNvPr id="194" name="Google Shape;194;p17"/>
          <p:cNvSpPr/>
          <p:nvPr/>
        </p:nvSpPr>
        <p:spPr>
          <a:xfrm>
            <a:off x="7578400" y="-103300"/>
            <a:ext cx="1115450" cy="2334200"/>
          </a:xfrm>
          <a:custGeom>
            <a:avLst/>
            <a:gdLst/>
            <a:ahLst/>
            <a:cxnLst/>
            <a:rect l="l" t="t" r="r" b="b"/>
            <a:pathLst>
              <a:path w="44618" h="93368" extrusionOk="0">
                <a:moveTo>
                  <a:pt x="0" y="93368"/>
                </a:moveTo>
                <a:cubicBezTo>
                  <a:pt x="1515" y="89925"/>
                  <a:pt x="7986" y="80699"/>
                  <a:pt x="9088" y="72712"/>
                </a:cubicBezTo>
                <a:cubicBezTo>
                  <a:pt x="10190" y="64725"/>
                  <a:pt x="3167" y="52331"/>
                  <a:pt x="6610" y="45445"/>
                </a:cubicBezTo>
                <a:cubicBezTo>
                  <a:pt x="10053" y="38559"/>
                  <a:pt x="23410" y="38972"/>
                  <a:pt x="29745" y="31398"/>
                </a:cubicBezTo>
                <a:cubicBezTo>
                  <a:pt x="36080" y="23824"/>
                  <a:pt x="42139" y="5233"/>
                  <a:pt x="44618" y="0"/>
                </a:cubicBezTo>
              </a:path>
            </a:pathLst>
          </a:custGeom>
          <a:noFill/>
          <a:ln w="28575" cap="rnd" cmpd="sng">
            <a:solidFill>
              <a:schemeClr val="lt1"/>
            </a:solidFill>
            <a:prstDash val="dash"/>
            <a:round/>
            <a:headEnd type="none" w="med" len="med"/>
            <a:tailEnd type="none" w="med" len="med"/>
          </a:ln>
        </p:spPr>
      </p:sp>
      <p:sp>
        <p:nvSpPr>
          <p:cNvPr id="195" name="Google Shape;195;p17"/>
          <p:cNvSpPr txBox="1">
            <a:spLocks noGrp="1"/>
          </p:cNvSpPr>
          <p:nvPr>
            <p:ph type="title"/>
          </p:nvPr>
        </p:nvSpPr>
        <p:spPr>
          <a:xfrm>
            <a:off x="720000" y="540000"/>
            <a:ext cx="77085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3200"/>
              <a:buNone/>
              <a:defRPr>
                <a:solidFill>
                  <a:schemeClr val="accent4"/>
                </a:solidFill>
              </a:defRPr>
            </a:lvl1pPr>
            <a:lvl2pPr lvl="1" rtl="0">
              <a:spcBef>
                <a:spcPts val="0"/>
              </a:spcBef>
              <a:spcAft>
                <a:spcPts val="0"/>
              </a:spcAft>
              <a:buClr>
                <a:schemeClr val="accent4"/>
              </a:buClr>
              <a:buSzPts val="3200"/>
              <a:buNone/>
              <a:defRPr>
                <a:solidFill>
                  <a:schemeClr val="accent4"/>
                </a:solidFill>
              </a:defRPr>
            </a:lvl2pPr>
            <a:lvl3pPr lvl="2" rtl="0">
              <a:spcBef>
                <a:spcPts val="0"/>
              </a:spcBef>
              <a:spcAft>
                <a:spcPts val="0"/>
              </a:spcAft>
              <a:buClr>
                <a:schemeClr val="accent4"/>
              </a:buClr>
              <a:buSzPts val="3200"/>
              <a:buNone/>
              <a:defRPr>
                <a:solidFill>
                  <a:schemeClr val="accent4"/>
                </a:solidFill>
              </a:defRPr>
            </a:lvl3pPr>
            <a:lvl4pPr lvl="3" rtl="0">
              <a:spcBef>
                <a:spcPts val="0"/>
              </a:spcBef>
              <a:spcAft>
                <a:spcPts val="0"/>
              </a:spcAft>
              <a:buClr>
                <a:schemeClr val="accent4"/>
              </a:buClr>
              <a:buSzPts val="3200"/>
              <a:buNone/>
              <a:defRPr>
                <a:solidFill>
                  <a:schemeClr val="accent4"/>
                </a:solidFill>
              </a:defRPr>
            </a:lvl4pPr>
            <a:lvl5pPr lvl="4" rtl="0">
              <a:spcBef>
                <a:spcPts val="0"/>
              </a:spcBef>
              <a:spcAft>
                <a:spcPts val="0"/>
              </a:spcAft>
              <a:buClr>
                <a:schemeClr val="accent4"/>
              </a:buClr>
              <a:buSzPts val="3200"/>
              <a:buNone/>
              <a:defRPr>
                <a:solidFill>
                  <a:schemeClr val="accent4"/>
                </a:solidFill>
              </a:defRPr>
            </a:lvl5pPr>
            <a:lvl6pPr lvl="5" rtl="0">
              <a:spcBef>
                <a:spcPts val="0"/>
              </a:spcBef>
              <a:spcAft>
                <a:spcPts val="0"/>
              </a:spcAft>
              <a:buClr>
                <a:schemeClr val="accent4"/>
              </a:buClr>
              <a:buSzPts val="3200"/>
              <a:buNone/>
              <a:defRPr>
                <a:solidFill>
                  <a:schemeClr val="accent4"/>
                </a:solidFill>
              </a:defRPr>
            </a:lvl6pPr>
            <a:lvl7pPr lvl="6" rtl="0">
              <a:spcBef>
                <a:spcPts val="0"/>
              </a:spcBef>
              <a:spcAft>
                <a:spcPts val="0"/>
              </a:spcAft>
              <a:buClr>
                <a:schemeClr val="accent4"/>
              </a:buClr>
              <a:buSzPts val="3200"/>
              <a:buNone/>
              <a:defRPr>
                <a:solidFill>
                  <a:schemeClr val="accent4"/>
                </a:solidFill>
              </a:defRPr>
            </a:lvl7pPr>
            <a:lvl8pPr lvl="7" rtl="0">
              <a:spcBef>
                <a:spcPts val="0"/>
              </a:spcBef>
              <a:spcAft>
                <a:spcPts val="0"/>
              </a:spcAft>
              <a:buClr>
                <a:schemeClr val="accent4"/>
              </a:buClr>
              <a:buSzPts val="3200"/>
              <a:buNone/>
              <a:defRPr>
                <a:solidFill>
                  <a:schemeClr val="accent4"/>
                </a:solidFill>
              </a:defRPr>
            </a:lvl8pPr>
            <a:lvl9pPr lvl="8" rtl="0">
              <a:spcBef>
                <a:spcPts val="0"/>
              </a:spcBef>
              <a:spcAft>
                <a:spcPts val="0"/>
              </a:spcAft>
              <a:buClr>
                <a:schemeClr val="accent4"/>
              </a:buClr>
              <a:buSzPts val="3200"/>
              <a:buNone/>
              <a:defRPr>
                <a:solidFill>
                  <a:schemeClr val="accent4"/>
                </a:solidFill>
              </a:defRPr>
            </a:lvl9pPr>
          </a:lstStyle>
          <a:p>
            <a:endParaRPr/>
          </a:p>
        </p:txBody>
      </p:sp>
      <p:sp>
        <p:nvSpPr>
          <p:cNvPr id="196" name="Google Shape;196;p17"/>
          <p:cNvSpPr txBox="1">
            <a:spLocks noGrp="1"/>
          </p:cNvSpPr>
          <p:nvPr>
            <p:ph type="body" idx="1"/>
          </p:nvPr>
        </p:nvSpPr>
        <p:spPr>
          <a:xfrm>
            <a:off x="720000" y="1680100"/>
            <a:ext cx="4475100" cy="26610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17500" rtl="0">
              <a:spcBef>
                <a:spcPts val="1000"/>
              </a:spcBef>
              <a:spcAft>
                <a:spcPts val="0"/>
              </a:spcAft>
              <a:buSzPts val="1400"/>
              <a:buChar char="○"/>
              <a:defRPr/>
            </a:lvl2pPr>
            <a:lvl3pPr marL="1371600" lvl="2" indent="-317500" rtl="0">
              <a:spcBef>
                <a:spcPts val="1000"/>
              </a:spcBef>
              <a:spcAft>
                <a:spcPts val="0"/>
              </a:spcAft>
              <a:buSzPts val="1400"/>
              <a:buChar char="■"/>
              <a:defRPr/>
            </a:lvl3pPr>
            <a:lvl4pPr marL="1828800" lvl="3" indent="-317500" rtl="0">
              <a:spcBef>
                <a:spcPts val="1000"/>
              </a:spcBef>
              <a:spcAft>
                <a:spcPts val="0"/>
              </a:spcAft>
              <a:buSzPts val="1400"/>
              <a:buChar char="●"/>
              <a:defRPr/>
            </a:lvl4pPr>
            <a:lvl5pPr marL="2286000" lvl="4" indent="-317500" rtl="0">
              <a:spcBef>
                <a:spcPts val="1000"/>
              </a:spcBef>
              <a:spcAft>
                <a:spcPts val="0"/>
              </a:spcAft>
              <a:buSzPts val="1400"/>
              <a:buChar char="○"/>
              <a:defRPr/>
            </a:lvl5pPr>
            <a:lvl6pPr marL="2743200" lvl="5" indent="-317500" rtl="0">
              <a:spcBef>
                <a:spcPts val="1000"/>
              </a:spcBef>
              <a:spcAft>
                <a:spcPts val="0"/>
              </a:spcAft>
              <a:buSzPts val="1400"/>
              <a:buChar char="■"/>
              <a:defRPr/>
            </a:lvl6pPr>
            <a:lvl7pPr marL="3200400" lvl="6" indent="-317500" rtl="0">
              <a:spcBef>
                <a:spcPts val="1000"/>
              </a:spcBef>
              <a:spcAft>
                <a:spcPts val="0"/>
              </a:spcAft>
              <a:buSzPts val="1400"/>
              <a:buChar char="●"/>
              <a:defRPr/>
            </a:lvl7pPr>
            <a:lvl8pPr marL="3657600" lvl="7" indent="-317500" rtl="0">
              <a:spcBef>
                <a:spcPts val="1000"/>
              </a:spcBef>
              <a:spcAft>
                <a:spcPts val="0"/>
              </a:spcAft>
              <a:buSzPts val="1400"/>
              <a:buChar char="○"/>
              <a:defRPr/>
            </a:lvl8pPr>
            <a:lvl9pPr marL="4114800" lvl="8" indent="-317500" rtl="0">
              <a:spcBef>
                <a:spcPts val="1000"/>
              </a:spcBef>
              <a:spcAft>
                <a:spcPts val="1000"/>
              </a:spcAft>
              <a:buSzPts val="14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alphaModFix/>
          </a:blip>
          <a:stretch>
            <a:fillRect/>
          </a:stretch>
        </a:blipFill>
        <a:effectLst/>
      </p:bgPr>
    </p:bg>
    <p:spTree>
      <p:nvGrpSpPr>
        <p:cNvPr id="1" name="Shape 94"/>
        <p:cNvGrpSpPr/>
        <p:nvPr/>
      </p:nvGrpSpPr>
      <p:grpSpPr>
        <a:xfrm>
          <a:off x="0" y="0"/>
          <a:ext cx="0" cy="0"/>
          <a:chOff x="0" y="0"/>
          <a:chExt cx="0" cy="0"/>
        </a:xfrm>
      </p:grpSpPr>
      <p:sp>
        <p:nvSpPr>
          <p:cNvPr id="95" name="Google Shape;95;p4"/>
          <p:cNvSpPr/>
          <p:nvPr/>
        </p:nvSpPr>
        <p:spPr>
          <a:xfrm>
            <a:off x="0" y="0"/>
            <a:ext cx="9144000" cy="5143500"/>
          </a:xfrm>
          <a:prstGeom prst="rect">
            <a:avLst/>
          </a:prstGeom>
          <a:gradFill>
            <a:gsLst>
              <a:gs pos="0">
                <a:srgbClr val="000000">
                  <a:alpha val="55294"/>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4"/>
          <p:cNvSpPr/>
          <p:nvPr/>
        </p:nvSpPr>
        <p:spPr>
          <a:xfrm>
            <a:off x="7365281" y="2282550"/>
            <a:ext cx="1981850" cy="3015875"/>
          </a:xfrm>
          <a:custGeom>
            <a:avLst/>
            <a:gdLst/>
            <a:ahLst/>
            <a:cxnLst/>
            <a:rect l="l" t="t" r="r" b="b"/>
            <a:pathLst>
              <a:path w="79274" h="120635" extrusionOk="0">
                <a:moveTo>
                  <a:pt x="4084" y="120635"/>
                </a:moveTo>
                <a:cubicBezTo>
                  <a:pt x="3809" y="116779"/>
                  <a:pt x="-3766" y="104799"/>
                  <a:pt x="2431" y="97500"/>
                </a:cubicBezTo>
                <a:cubicBezTo>
                  <a:pt x="8628" y="90201"/>
                  <a:pt x="35895" y="88824"/>
                  <a:pt x="41266" y="76843"/>
                </a:cubicBezTo>
                <a:cubicBezTo>
                  <a:pt x="46637" y="64862"/>
                  <a:pt x="30249" y="35530"/>
                  <a:pt x="34656" y="25615"/>
                </a:cubicBezTo>
                <a:cubicBezTo>
                  <a:pt x="39063" y="15700"/>
                  <a:pt x="60270" y="21621"/>
                  <a:pt x="67706" y="17352"/>
                </a:cubicBezTo>
                <a:cubicBezTo>
                  <a:pt x="75142" y="13083"/>
                  <a:pt x="77346" y="2892"/>
                  <a:pt x="79274" y="0"/>
                </a:cubicBezTo>
              </a:path>
            </a:pathLst>
          </a:custGeom>
          <a:noFill/>
          <a:ln w="28575" cap="rnd" cmpd="sng">
            <a:solidFill>
              <a:srgbClr val="EFEFEF"/>
            </a:solidFill>
            <a:prstDash val="dash"/>
            <a:round/>
            <a:headEnd type="none" w="med" len="med"/>
            <a:tailEnd type="none" w="med" len="med"/>
          </a:ln>
        </p:spPr>
      </p:sp>
      <p:grpSp>
        <p:nvGrpSpPr>
          <p:cNvPr id="97" name="Google Shape;97;p4"/>
          <p:cNvGrpSpPr/>
          <p:nvPr/>
        </p:nvGrpSpPr>
        <p:grpSpPr>
          <a:xfrm rot="-8469369">
            <a:off x="7953227" y="924653"/>
            <a:ext cx="560570" cy="528276"/>
            <a:chOff x="1360300" y="3005400"/>
            <a:chExt cx="374350" cy="352850"/>
          </a:xfrm>
        </p:grpSpPr>
        <p:sp>
          <p:nvSpPr>
            <p:cNvPr id="98" name="Google Shape;98;p4"/>
            <p:cNvSpPr/>
            <p:nvPr/>
          </p:nvSpPr>
          <p:spPr>
            <a:xfrm>
              <a:off x="1360300" y="3005400"/>
              <a:ext cx="182625" cy="152900"/>
            </a:xfrm>
            <a:custGeom>
              <a:avLst/>
              <a:gdLst/>
              <a:ahLst/>
              <a:cxnLst/>
              <a:rect l="l" t="t" r="r" b="b"/>
              <a:pathLst>
                <a:path w="7305" h="6116" fill="none" extrusionOk="0">
                  <a:moveTo>
                    <a:pt x="5388" y="926"/>
                  </a:moveTo>
                  <a:cubicBezTo>
                    <a:pt x="7305" y="2446"/>
                    <a:pt x="6412" y="5520"/>
                    <a:pt x="4000" y="5818"/>
                  </a:cubicBezTo>
                  <a:cubicBezTo>
                    <a:pt x="1554" y="6115"/>
                    <a:pt x="0" y="3305"/>
                    <a:pt x="1521" y="1388"/>
                  </a:cubicBezTo>
                  <a:cubicBezTo>
                    <a:pt x="2446" y="198"/>
                    <a:pt x="4165" y="0"/>
                    <a:pt x="5388" y="926"/>
                  </a:cubicBezTo>
                  <a:close/>
                </a:path>
              </a:pathLst>
            </a:custGeom>
            <a:noFill/>
            <a:ln w="285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4"/>
            <p:cNvSpPr/>
            <p:nvPr/>
          </p:nvSpPr>
          <p:spPr>
            <a:xfrm>
              <a:off x="1466050" y="3150000"/>
              <a:ext cx="38875" cy="124800"/>
            </a:xfrm>
            <a:custGeom>
              <a:avLst/>
              <a:gdLst/>
              <a:ahLst/>
              <a:cxnLst/>
              <a:rect l="l" t="t" r="r" b="b"/>
              <a:pathLst>
                <a:path w="1555" h="4992" fill="none" extrusionOk="0">
                  <a:moveTo>
                    <a:pt x="1554" y="4992"/>
                  </a:moveTo>
                  <a:lnTo>
                    <a:pt x="1" y="0"/>
                  </a:lnTo>
                </a:path>
              </a:pathLst>
            </a:custGeom>
            <a:noFill/>
            <a:ln w="285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4"/>
            <p:cNvSpPr/>
            <p:nvPr/>
          </p:nvSpPr>
          <p:spPr>
            <a:xfrm>
              <a:off x="1458625" y="3269825"/>
              <a:ext cx="104975" cy="88425"/>
            </a:xfrm>
            <a:custGeom>
              <a:avLst/>
              <a:gdLst/>
              <a:ahLst/>
              <a:cxnLst/>
              <a:rect l="l" t="t" r="r" b="b"/>
              <a:pathLst>
                <a:path w="4199" h="3537" fill="none" extrusionOk="0">
                  <a:moveTo>
                    <a:pt x="3108" y="562"/>
                  </a:moveTo>
                  <a:cubicBezTo>
                    <a:pt x="4198" y="1422"/>
                    <a:pt x="3702" y="3206"/>
                    <a:pt x="2314" y="3372"/>
                  </a:cubicBezTo>
                  <a:cubicBezTo>
                    <a:pt x="893" y="3537"/>
                    <a:pt x="0" y="1917"/>
                    <a:pt x="860" y="827"/>
                  </a:cubicBezTo>
                  <a:cubicBezTo>
                    <a:pt x="1422" y="132"/>
                    <a:pt x="2413" y="0"/>
                    <a:pt x="3108" y="562"/>
                  </a:cubicBezTo>
                  <a:close/>
                </a:path>
              </a:pathLst>
            </a:custGeom>
            <a:noFill/>
            <a:ln w="285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4"/>
            <p:cNvSpPr/>
            <p:nvPr/>
          </p:nvSpPr>
          <p:spPr>
            <a:xfrm>
              <a:off x="1549525" y="3230150"/>
              <a:ext cx="125625" cy="74400"/>
            </a:xfrm>
            <a:custGeom>
              <a:avLst/>
              <a:gdLst/>
              <a:ahLst/>
              <a:cxnLst/>
              <a:rect l="l" t="t" r="r" b="b"/>
              <a:pathLst>
                <a:path w="5025" h="2976" fill="none" extrusionOk="0">
                  <a:moveTo>
                    <a:pt x="5025" y="1"/>
                  </a:moveTo>
                  <a:lnTo>
                    <a:pt x="0" y="2976"/>
                  </a:lnTo>
                </a:path>
              </a:pathLst>
            </a:custGeom>
            <a:noFill/>
            <a:ln w="285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4"/>
            <p:cNvSpPr/>
            <p:nvPr/>
          </p:nvSpPr>
          <p:spPr>
            <a:xfrm>
              <a:off x="1664375" y="3192150"/>
              <a:ext cx="70275" cy="56200"/>
            </a:xfrm>
            <a:custGeom>
              <a:avLst/>
              <a:gdLst/>
              <a:ahLst/>
              <a:cxnLst/>
              <a:rect l="l" t="t" r="r" b="b"/>
              <a:pathLst>
                <a:path w="2811" h="2248" fill="none" extrusionOk="0">
                  <a:moveTo>
                    <a:pt x="2182" y="430"/>
                  </a:moveTo>
                  <a:cubicBezTo>
                    <a:pt x="2810" y="1124"/>
                    <a:pt x="2315" y="2248"/>
                    <a:pt x="1356" y="2215"/>
                  </a:cubicBezTo>
                  <a:cubicBezTo>
                    <a:pt x="431" y="2182"/>
                    <a:pt x="1" y="1058"/>
                    <a:pt x="695" y="397"/>
                  </a:cubicBezTo>
                  <a:cubicBezTo>
                    <a:pt x="1092" y="0"/>
                    <a:pt x="1753" y="33"/>
                    <a:pt x="2182" y="430"/>
                  </a:cubicBezTo>
                  <a:close/>
                </a:path>
              </a:pathLst>
            </a:custGeom>
            <a:noFill/>
            <a:ln w="285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03;p4"/>
          <p:cNvSpPr/>
          <p:nvPr/>
        </p:nvSpPr>
        <p:spPr>
          <a:xfrm rot="3710015">
            <a:off x="8285777" y="1937515"/>
            <a:ext cx="276444" cy="290913"/>
          </a:xfrm>
          <a:custGeom>
            <a:avLst/>
            <a:gdLst/>
            <a:ahLst/>
            <a:cxnLst/>
            <a:rect l="l" t="t" r="r" b="b"/>
            <a:pathLst>
              <a:path w="3174" h="3340" fill="none" extrusionOk="0">
                <a:moveTo>
                  <a:pt x="959" y="3273"/>
                </a:moveTo>
                <a:lnTo>
                  <a:pt x="959" y="2248"/>
                </a:lnTo>
                <a:lnTo>
                  <a:pt x="0" y="2248"/>
                </a:lnTo>
                <a:lnTo>
                  <a:pt x="0" y="1091"/>
                </a:lnTo>
                <a:lnTo>
                  <a:pt x="959" y="1058"/>
                </a:lnTo>
                <a:lnTo>
                  <a:pt x="959" y="133"/>
                </a:lnTo>
                <a:lnTo>
                  <a:pt x="2182" y="1"/>
                </a:lnTo>
                <a:lnTo>
                  <a:pt x="2182" y="992"/>
                </a:lnTo>
                <a:lnTo>
                  <a:pt x="3173" y="959"/>
                </a:lnTo>
                <a:lnTo>
                  <a:pt x="3173" y="2314"/>
                </a:lnTo>
                <a:lnTo>
                  <a:pt x="2182" y="2314"/>
                </a:lnTo>
                <a:lnTo>
                  <a:pt x="2182" y="3339"/>
                </a:lnTo>
                <a:close/>
              </a:path>
            </a:pathLst>
          </a:custGeom>
          <a:noFill/>
          <a:ln w="285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txBox="1">
            <a:spLocks noGrp="1"/>
          </p:cNvSpPr>
          <p:nvPr>
            <p:ph type="title"/>
          </p:nvPr>
        </p:nvSpPr>
        <p:spPr>
          <a:xfrm>
            <a:off x="722376" y="539496"/>
            <a:ext cx="7708500" cy="5760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3"/>
              </a:buClr>
              <a:buSzPts val="3200"/>
              <a:buNone/>
              <a:defRPr>
                <a:solidFill>
                  <a:schemeClr val="accent3"/>
                </a:solidFill>
              </a:defRPr>
            </a:lvl1pPr>
            <a:lvl2pPr lvl="1">
              <a:spcBef>
                <a:spcPts val="0"/>
              </a:spcBef>
              <a:spcAft>
                <a:spcPts val="0"/>
              </a:spcAft>
              <a:buClr>
                <a:schemeClr val="accent3"/>
              </a:buClr>
              <a:buSzPts val="3200"/>
              <a:buNone/>
              <a:defRPr>
                <a:solidFill>
                  <a:schemeClr val="accent3"/>
                </a:solidFill>
              </a:defRPr>
            </a:lvl2pPr>
            <a:lvl3pPr lvl="2">
              <a:spcBef>
                <a:spcPts val="0"/>
              </a:spcBef>
              <a:spcAft>
                <a:spcPts val="0"/>
              </a:spcAft>
              <a:buClr>
                <a:schemeClr val="accent3"/>
              </a:buClr>
              <a:buSzPts val="3200"/>
              <a:buNone/>
              <a:defRPr>
                <a:solidFill>
                  <a:schemeClr val="accent3"/>
                </a:solidFill>
              </a:defRPr>
            </a:lvl3pPr>
            <a:lvl4pPr lvl="3">
              <a:spcBef>
                <a:spcPts val="0"/>
              </a:spcBef>
              <a:spcAft>
                <a:spcPts val="0"/>
              </a:spcAft>
              <a:buClr>
                <a:schemeClr val="accent3"/>
              </a:buClr>
              <a:buSzPts val="3200"/>
              <a:buNone/>
              <a:defRPr>
                <a:solidFill>
                  <a:schemeClr val="accent3"/>
                </a:solidFill>
              </a:defRPr>
            </a:lvl4pPr>
            <a:lvl5pPr lvl="4">
              <a:spcBef>
                <a:spcPts val="0"/>
              </a:spcBef>
              <a:spcAft>
                <a:spcPts val="0"/>
              </a:spcAft>
              <a:buClr>
                <a:schemeClr val="accent3"/>
              </a:buClr>
              <a:buSzPts val="3200"/>
              <a:buNone/>
              <a:defRPr>
                <a:solidFill>
                  <a:schemeClr val="accent3"/>
                </a:solidFill>
              </a:defRPr>
            </a:lvl5pPr>
            <a:lvl6pPr lvl="5">
              <a:spcBef>
                <a:spcPts val="0"/>
              </a:spcBef>
              <a:spcAft>
                <a:spcPts val="0"/>
              </a:spcAft>
              <a:buClr>
                <a:schemeClr val="accent3"/>
              </a:buClr>
              <a:buSzPts val="3200"/>
              <a:buNone/>
              <a:defRPr>
                <a:solidFill>
                  <a:schemeClr val="accent3"/>
                </a:solidFill>
              </a:defRPr>
            </a:lvl6pPr>
            <a:lvl7pPr lvl="6">
              <a:spcBef>
                <a:spcPts val="0"/>
              </a:spcBef>
              <a:spcAft>
                <a:spcPts val="0"/>
              </a:spcAft>
              <a:buClr>
                <a:schemeClr val="accent3"/>
              </a:buClr>
              <a:buSzPts val="3200"/>
              <a:buNone/>
              <a:defRPr>
                <a:solidFill>
                  <a:schemeClr val="accent3"/>
                </a:solidFill>
              </a:defRPr>
            </a:lvl7pPr>
            <a:lvl8pPr lvl="7">
              <a:spcBef>
                <a:spcPts val="0"/>
              </a:spcBef>
              <a:spcAft>
                <a:spcPts val="0"/>
              </a:spcAft>
              <a:buClr>
                <a:schemeClr val="accent3"/>
              </a:buClr>
              <a:buSzPts val="3200"/>
              <a:buNone/>
              <a:defRPr>
                <a:solidFill>
                  <a:schemeClr val="accent3"/>
                </a:solidFill>
              </a:defRPr>
            </a:lvl8pPr>
            <a:lvl9pPr lvl="8">
              <a:spcBef>
                <a:spcPts val="0"/>
              </a:spcBef>
              <a:spcAft>
                <a:spcPts val="0"/>
              </a:spcAft>
              <a:buClr>
                <a:schemeClr val="accent3"/>
              </a:buClr>
              <a:buSzPts val="3200"/>
              <a:buNone/>
              <a:defRPr>
                <a:solidFill>
                  <a:schemeClr val="accent3"/>
                </a:solidFill>
              </a:defRPr>
            </a:lvl9pPr>
          </a:lstStyle>
          <a:p>
            <a:endParaRPr/>
          </a:p>
        </p:txBody>
      </p:sp>
      <p:sp>
        <p:nvSpPr>
          <p:cNvPr id="105" name="Google Shape;105;p4"/>
          <p:cNvSpPr txBox="1">
            <a:spLocks noGrp="1"/>
          </p:cNvSpPr>
          <p:nvPr>
            <p:ph type="body" idx="1"/>
          </p:nvPr>
        </p:nvSpPr>
        <p:spPr>
          <a:xfrm>
            <a:off x="691350" y="1285050"/>
            <a:ext cx="6894600" cy="34200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115"/>
        <p:cNvGrpSpPr/>
        <p:nvPr/>
      </p:nvGrpSpPr>
      <p:grpSpPr>
        <a:xfrm>
          <a:off x="0" y="0"/>
          <a:ext cx="0" cy="0"/>
          <a:chOff x="0" y="0"/>
          <a:chExt cx="0" cy="0"/>
        </a:xfrm>
      </p:grpSpPr>
      <p:sp>
        <p:nvSpPr>
          <p:cNvPr id="116" name="Google Shape;116;p6"/>
          <p:cNvSpPr/>
          <p:nvPr/>
        </p:nvSpPr>
        <p:spPr>
          <a:xfrm>
            <a:off x="0" y="0"/>
            <a:ext cx="9144000" cy="5143500"/>
          </a:xfrm>
          <a:prstGeom prst="rect">
            <a:avLst/>
          </a:prstGeom>
          <a:gradFill>
            <a:gsLst>
              <a:gs pos="0">
                <a:srgbClr val="000000">
                  <a:alpha val="55294"/>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6"/>
          <p:cNvSpPr txBox="1">
            <a:spLocks noGrp="1"/>
          </p:cNvSpPr>
          <p:nvPr>
            <p:ph type="title"/>
          </p:nvPr>
        </p:nvSpPr>
        <p:spPr>
          <a:xfrm>
            <a:off x="722376" y="539496"/>
            <a:ext cx="7708500" cy="5760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1"/>
              </a:buClr>
              <a:buSzPts val="3200"/>
              <a:buNone/>
              <a:defRPr>
                <a:solidFill>
                  <a:schemeClr val="accent1"/>
                </a:solidFill>
              </a:defRPr>
            </a:lvl1pPr>
            <a:lvl2pPr lvl="1">
              <a:spcBef>
                <a:spcPts val="0"/>
              </a:spcBef>
              <a:spcAft>
                <a:spcPts val="0"/>
              </a:spcAft>
              <a:buClr>
                <a:schemeClr val="accent1"/>
              </a:buClr>
              <a:buSzPts val="3200"/>
              <a:buNone/>
              <a:defRPr>
                <a:solidFill>
                  <a:schemeClr val="accent1"/>
                </a:solidFill>
              </a:defRPr>
            </a:lvl2pPr>
            <a:lvl3pPr lvl="2">
              <a:spcBef>
                <a:spcPts val="0"/>
              </a:spcBef>
              <a:spcAft>
                <a:spcPts val="0"/>
              </a:spcAft>
              <a:buClr>
                <a:schemeClr val="accent1"/>
              </a:buClr>
              <a:buSzPts val="3200"/>
              <a:buNone/>
              <a:defRPr>
                <a:solidFill>
                  <a:schemeClr val="accent1"/>
                </a:solidFill>
              </a:defRPr>
            </a:lvl3pPr>
            <a:lvl4pPr lvl="3">
              <a:spcBef>
                <a:spcPts val="0"/>
              </a:spcBef>
              <a:spcAft>
                <a:spcPts val="0"/>
              </a:spcAft>
              <a:buClr>
                <a:schemeClr val="accent1"/>
              </a:buClr>
              <a:buSzPts val="3200"/>
              <a:buNone/>
              <a:defRPr>
                <a:solidFill>
                  <a:schemeClr val="accent1"/>
                </a:solidFill>
              </a:defRPr>
            </a:lvl4pPr>
            <a:lvl5pPr lvl="4">
              <a:spcBef>
                <a:spcPts val="0"/>
              </a:spcBef>
              <a:spcAft>
                <a:spcPts val="0"/>
              </a:spcAft>
              <a:buClr>
                <a:schemeClr val="accent1"/>
              </a:buClr>
              <a:buSzPts val="3200"/>
              <a:buNone/>
              <a:defRPr>
                <a:solidFill>
                  <a:schemeClr val="accent1"/>
                </a:solidFill>
              </a:defRPr>
            </a:lvl5pPr>
            <a:lvl6pPr lvl="5">
              <a:spcBef>
                <a:spcPts val="0"/>
              </a:spcBef>
              <a:spcAft>
                <a:spcPts val="0"/>
              </a:spcAft>
              <a:buClr>
                <a:schemeClr val="accent1"/>
              </a:buClr>
              <a:buSzPts val="3200"/>
              <a:buNone/>
              <a:defRPr>
                <a:solidFill>
                  <a:schemeClr val="accent1"/>
                </a:solidFill>
              </a:defRPr>
            </a:lvl6pPr>
            <a:lvl7pPr lvl="6">
              <a:spcBef>
                <a:spcPts val="0"/>
              </a:spcBef>
              <a:spcAft>
                <a:spcPts val="0"/>
              </a:spcAft>
              <a:buClr>
                <a:schemeClr val="accent1"/>
              </a:buClr>
              <a:buSzPts val="3200"/>
              <a:buNone/>
              <a:defRPr>
                <a:solidFill>
                  <a:schemeClr val="accent1"/>
                </a:solidFill>
              </a:defRPr>
            </a:lvl7pPr>
            <a:lvl8pPr lvl="7">
              <a:spcBef>
                <a:spcPts val="0"/>
              </a:spcBef>
              <a:spcAft>
                <a:spcPts val="0"/>
              </a:spcAft>
              <a:buClr>
                <a:schemeClr val="accent1"/>
              </a:buClr>
              <a:buSzPts val="3200"/>
              <a:buNone/>
              <a:defRPr>
                <a:solidFill>
                  <a:schemeClr val="accent1"/>
                </a:solidFill>
              </a:defRPr>
            </a:lvl8pPr>
            <a:lvl9pPr lvl="8">
              <a:spcBef>
                <a:spcPts val="0"/>
              </a:spcBef>
              <a:spcAft>
                <a:spcPts val="0"/>
              </a:spcAft>
              <a:buClr>
                <a:schemeClr val="accent1"/>
              </a:buClr>
              <a:buSzPts val="3200"/>
              <a:buNone/>
              <a:defRPr>
                <a:solidFill>
                  <a:schemeClr val="accent1"/>
                </a:solidFill>
              </a:defRPr>
            </a:lvl9pPr>
          </a:lstStyle>
          <a:p>
            <a:endParaRPr/>
          </a:p>
        </p:txBody>
      </p:sp>
      <p:sp>
        <p:nvSpPr>
          <p:cNvPr id="118" name="Google Shape;118;p6"/>
          <p:cNvSpPr/>
          <p:nvPr/>
        </p:nvSpPr>
        <p:spPr>
          <a:xfrm>
            <a:off x="7365281" y="2282550"/>
            <a:ext cx="1981850" cy="3015875"/>
          </a:xfrm>
          <a:custGeom>
            <a:avLst/>
            <a:gdLst/>
            <a:ahLst/>
            <a:cxnLst/>
            <a:rect l="l" t="t" r="r" b="b"/>
            <a:pathLst>
              <a:path w="79274" h="120635" extrusionOk="0">
                <a:moveTo>
                  <a:pt x="4084" y="120635"/>
                </a:moveTo>
                <a:cubicBezTo>
                  <a:pt x="3809" y="116779"/>
                  <a:pt x="-3766" y="104799"/>
                  <a:pt x="2431" y="97500"/>
                </a:cubicBezTo>
                <a:cubicBezTo>
                  <a:pt x="8628" y="90201"/>
                  <a:pt x="35895" y="88824"/>
                  <a:pt x="41266" y="76843"/>
                </a:cubicBezTo>
                <a:cubicBezTo>
                  <a:pt x="46637" y="64862"/>
                  <a:pt x="30249" y="35530"/>
                  <a:pt x="34656" y="25615"/>
                </a:cubicBezTo>
                <a:cubicBezTo>
                  <a:pt x="39063" y="15700"/>
                  <a:pt x="60270" y="21621"/>
                  <a:pt x="67706" y="17352"/>
                </a:cubicBezTo>
                <a:cubicBezTo>
                  <a:pt x="75142" y="13083"/>
                  <a:pt x="77346" y="2892"/>
                  <a:pt x="79274" y="0"/>
                </a:cubicBezTo>
              </a:path>
            </a:pathLst>
          </a:custGeom>
          <a:noFill/>
          <a:ln w="28575" cap="rnd" cmpd="sng">
            <a:solidFill>
              <a:srgbClr val="EFEFEF"/>
            </a:solidFill>
            <a:prstDash val="dash"/>
            <a:round/>
            <a:headEnd type="none" w="med" len="med"/>
            <a:tailEnd type="none" w="med" len="med"/>
          </a:ln>
        </p:spPr>
      </p:sp>
      <p:sp>
        <p:nvSpPr>
          <p:cNvPr id="119" name="Google Shape;119;p6"/>
          <p:cNvSpPr/>
          <p:nvPr/>
        </p:nvSpPr>
        <p:spPr>
          <a:xfrm>
            <a:off x="-506075" y="-103275"/>
            <a:ext cx="2358300" cy="2465200"/>
          </a:xfrm>
          <a:custGeom>
            <a:avLst/>
            <a:gdLst/>
            <a:ahLst/>
            <a:cxnLst/>
            <a:rect l="l" t="t" r="r" b="b"/>
            <a:pathLst>
              <a:path w="94332" h="98608" extrusionOk="0">
                <a:moveTo>
                  <a:pt x="0" y="95020"/>
                </a:moveTo>
                <a:cubicBezTo>
                  <a:pt x="7850" y="95020"/>
                  <a:pt x="38559" y="103007"/>
                  <a:pt x="47097" y="95020"/>
                </a:cubicBezTo>
                <a:cubicBezTo>
                  <a:pt x="55635" y="87033"/>
                  <a:pt x="44205" y="58389"/>
                  <a:pt x="51228" y="47097"/>
                </a:cubicBezTo>
                <a:cubicBezTo>
                  <a:pt x="58251" y="35805"/>
                  <a:pt x="82075" y="35116"/>
                  <a:pt x="89236" y="27266"/>
                </a:cubicBezTo>
                <a:cubicBezTo>
                  <a:pt x="96397" y="19417"/>
                  <a:pt x="93368" y="4544"/>
                  <a:pt x="94194" y="0"/>
                </a:cubicBezTo>
              </a:path>
            </a:pathLst>
          </a:custGeom>
          <a:noFill/>
          <a:ln w="28575" cap="rnd" cmpd="sng">
            <a:solidFill>
              <a:srgbClr val="EFEFEF"/>
            </a:solidFill>
            <a:prstDash val="dash"/>
            <a:round/>
            <a:headEnd type="none" w="med" len="med"/>
            <a:tailEnd type="none" w="med" len="med"/>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blipFill>
          <a:blip r:embed="rId2">
            <a:alphaModFix/>
          </a:blip>
          <a:stretch>
            <a:fillRect/>
          </a:stretch>
        </a:blipFill>
        <a:effectLst/>
      </p:bgPr>
    </p:bg>
    <p:spTree>
      <p:nvGrpSpPr>
        <p:cNvPr id="1" name="Shape 120"/>
        <p:cNvGrpSpPr/>
        <p:nvPr/>
      </p:nvGrpSpPr>
      <p:grpSpPr>
        <a:xfrm>
          <a:off x="0" y="0"/>
          <a:ext cx="0" cy="0"/>
          <a:chOff x="0" y="0"/>
          <a:chExt cx="0" cy="0"/>
        </a:xfrm>
      </p:grpSpPr>
      <p:sp>
        <p:nvSpPr>
          <p:cNvPr id="121" name="Google Shape;121;p7"/>
          <p:cNvSpPr txBox="1">
            <a:spLocks noGrp="1"/>
          </p:cNvSpPr>
          <p:nvPr>
            <p:ph type="title"/>
          </p:nvPr>
        </p:nvSpPr>
        <p:spPr>
          <a:xfrm>
            <a:off x="4561919" y="2105088"/>
            <a:ext cx="3852000" cy="6309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3"/>
              </a:buClr>
              <a:buSzPts val="3200"/>
              <a:buNone/>
              <a:defRPr>
                <a:solidFill>
                  <a:schemeClr val="accent3"/>
                </a:solidFill>
              </a:defRPr>
            </a:lvl1pPr>
            <a:lvl2pPr lvl="1" algn="l" rtl="0">
              <a:spcBef>
                <a:spcPts val="0"/>
              </a:spcBef>
              <a:spcAft>
                <a:spcPts val="0"/>
              </a:spcAft>
              <a:buClr>
                <a:schemeClr val="accent3"/>
              </a:buClr>
              <a:buSzPts val="4200"/>
              <a:buNone/>
              <a:defRPr sz="4200">
                <a:solidFill>
                  <a:schemeClr val="accent3"/>
                </a:solidFill>
              </a:defRPr>
            </a:lvl2pPr>
            <a:lvl3pPr lvl="2" algn="l" rtl="0">
              <a:spcBef>
                <a:spcPts val="0"/>
              </a:spcBef>
              <a:spcAft>
                <a:spcPts val="0"/>
              </a:spcAft>
              <a:buClr>
                <a:schemeClr val="accent3"/>
              </a:buClr>
              <a:buSzPts val="4200"/>
              <a:buNone/>
              <a:defRPr sz="4200">
                <a:solidFill>
                  <a:schemeClr val="accent3"/>
                </a:solidFill>
              </a:defRPr>
            </a:lvl3pPr>
            <a:lvl4pPr lvl="3" algn="l" rtl="0">
              <a:spcBef>
                <a:spcPts val="0"/>
              </a:spcBef>
              <a:spcAft>
                <a:spcPts val="0"/>
              </a:spcAft>
              <a:buClr>
                <a:schemeClr val="accent3"/>
              </a:buClr>
              <a:buSzPts val="4200"/>
              <a:buNone/>
              <a:defRPr sz="4200">
                <a:solidFill>
                  <a:schemeClr val="accent3"/>
                </a:solidFill>
              </a:defRPr>
            </a:lvl4pPr>
            <a:lvl5pPr lvl="4" algn="l" rtl="0">
              <a:spcBef>
                <a:spcPts val="0"/>
              </a:spcBef>
              <a:spcAft>
                <a:spcPts val="0"/>
              </a:spcAft>
              <a:buClr>
                <a:schemeClr val="accent3"/>
              </a:buClr>
              <a:buSzPts val="4200"/>
              <a:buNone/>
              <a:defRPr sz="4200">
                <a:solidFill>
                  <a:schemeClr val="accent3"/>
                </a:solidFill>
              </a:defRPr>
            </a:lvl5pPr>
            <a:lvl6pPr lvl="5" algn="l" rtl="0">
              <a:spcBef>
                <a:spcPts val="0"/>
              </a:spcBef>
              <a:spcAft>
                <a:spcPts val="0"/>
              </a:spcAft>
              <a:buClr>
                <a:schemeClr val="accent3"/>
              </a:buClr>
              <a:buSzPts val="4200"/>
              <a:buNone/>
              <a:defRPr sz="4200">
                <a:solidFill>
                  <a:schemeClr val="accent3"/>
                </a:solidFill>
              </a:defRPr>
            </a:lvl6pPr>
            <a:lvl7pPr lvl="6" algn="l" rtl="0">
              <a:spcBef>
                <a:spcPts val="0"/>
              </a:spcBef>
              <a:spcAft>
                <a:spcPts val="0"/>
              </a:spcAft>
              <a:buClr>
                <a:schemeClr val="accent3"/>
              </a:buClr>
              <a:buSzPts val="4200"/>
              <a:buNone/>
              <a:defRPr sz="4200">
                <a:solidFill>
                  <a:schemeClr val="accent3"/>
                </a:solidFill>
              </a:defRPr>
            </a:lvl7pPr>
            <a:lvl8pPr lvl="7" algn="l" rtl="0">
              <a:spcBef>
                <a:spcPts val="0"/>
              </a:spcBef>
              <a:spcAft>
                <a:spcPts val="0"/>
              </a:spcAft>
              <a:buClr>
                <a:schemeClr val="accent3"/>
              </a:buClr>
              <a:buSzPts val="4200"/>
              <a:buNone/>
              <a:defRPr sz="4200">
                <a:solidFill>
                  <a:schemeClr val="accent3"/>
                </a:solidFill>
              </a:defRPr>
            </a:lvl8pPr>
            <a:lvl9pPr lvl="8" algn="l" rtl="0">
              <a:spcBef>
                <a:spcPts val="0"/>
              </a:spcBef>
              <a:spcAft>
                <a:spcPts val="0"/>
              </a:spcAft>
              <a:buClr>
                <a:schemeClr val="accent3"/>
              </a:buClr>
              <a:buSzPts val="4200"/>
              <a:buNone/>
              <a:defRPr sz="4200">
                <a:solidFill>
                  <a:schemeClr val="accent3"/>
                </a:solidFill>
              </a:defRPr>
            </a:lvl9pPr>
          </a:lstStyle>
          <a:p>
            <a:endParaRPr/>
          </a:p>
        </p:txBody>
      </p:sp>
      <p:sp>
        <p:nvSpPr>
          <p:cNvPr id="122" name="Google Shape;122;p7"/>
          <p:cNvSpPr txBox="1">
            <a:spLocks noGrp="1"/>
          </p:cNvSpPr>
          <p:nvPr>
            <p:ph type="subTitle" idx="1"/>
          </p:nvPr>
        </p:nvSpPr>
        <p:spPr>
          <a:xfrm>
            <a:off x="4561919" y="2795200"/>
            <a:ext cx="3465600" cy="119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123" name="Google Shape;123;p7"/>
          <p:cNvSpPr/>
          <p:nvPr/>
        </p:nvSpPr>
        <p:spPr>
          <a:xfrm>
            <a:off x="112825" y="967689"/>
            <a:ext cx="4231400" cy="1070425"/>
          </a:xfrm>
          <a:custGeom>
            <a:avLst/>
            <a:gdLst/>
            <a:ahLst/>
            <a:cxnLst/>
            <a:rect l="l" t="t" r="r" b="b"/>
            <a:pathLst>
              <a:path w="169256" h="42817" extrusionOk="0">
                <a:moveTo>
                  <a:pt x="0" y="13197"/>
                </a:moveTo>
                <a:cubicBezTo>
                  <a:pt x="4388" y="11066"/>
                  <a:pt x="13290" y="-2224"/>
                  <a:pt x="26329" y="409"/>
                </a:cubicBezTo>
                <a:cubicBezTo>
                  <a:pt x="39368" y="3042"/>
                  <a:pt x="63064" y="21973"/>
                  <a:pt x="78234" y="28994"/>
                </a:cubicBezTo>
                <a:cubicBezTo>
                  <a:pt x="93404" y="36015"/>
                  <a:pt x="102181" y="44290"/>
                  <a:pt x="117351" y="42535"/>
                </a:cubicBezTo>
                <a:cubicBezTo>
                  <a:pt x="132521" y="40780"/>
                  <a:pt x="160605" y="22475"/>
                  <a:pt x="169256" y="18463"/>
                </a:cubicBezTo>
              </a:path>
            </a:pathLst>
          </a:custGeom>
          <a:noFill/>
          <a:ln w="28575" cap="rnd" cmpd="sng">
            <a:solidFill>
              <a:schemeClr val="lt1"/>
            </a:solidFill>
            <a:prstDash val="dash"/>
            <a:round/>
            <a:headEnd type="none" w="med" len="med"/>
            <a:tailEnd type="none" w="med" len="med"/>
          </a:ln>
        </p:spPr>
      </p:sp>
      <p:sp>
        <p:nvSpPr>
          <p:cNvPr id="124" name="Google Shape;124;p7"/>
          <p:cNvSpPr/>
          <p:nvPr/>
        </p:nvSpPr>
        <p:spPr>
          <a:xfrm>
            <a:off x="5096475" y="996365"/>
            <a:ext cx="2143925" cy="583350"/>
          </a:xfrm>
          <a:custGeom>
            <a:avLst/>
            <a:gdLst/>
            <a:ahLst/>
            <a:cxnLst/>
            <a:rect l="l" t="t" r="r" b="b"/>
            <a:pathLst>
              <a:path w="85757" h="23334" extrusionOk="0">
                <a:moveTo>
                  <a:pt x="0" y="5280"/>
                </a:moveTo>
                <a:cubicBezTo>
                  <a:pt x="3761" y="4528"/>
                  <a:pt x="8275" y="-2243"/>
                  <a:pt x="22568" y="766"/>
                </a:cubicBezTo>
                <a:cubicBezTo>
                  <a:pt x="36861" y="3775"/>
                  <a:pt x="75226" y="19573"/>
                  <a:pt x="85757" y="23334"/>
                </a:cubicBezTo>
              </a:path>
            </a:pathLst>
          </a:custGeom>
          <a:noFill/>
          <a:ln w="28575" cap="rnd" cmpd="sng">
            <a:solidFill>
              <a:schemeClr val="lt1"/>
            </a:solidFill>
            <a:prstDash val="dash"/>
            <a:round/>
            <a:headEnd type="none" w="med" len="med"/>
            <a:tailEnd type="none" w="med" len="med"/>
          </a:ln>
        </p:spPr>
      </p:sp>
      <p:sp>
        <p:nvSpPr>
          <p:cNvPr id="125" name="Google Shape;125;p7"/>
          <p:cNvSpPr/>
          <p:nvPr/>
        </p:nvSpPr>
        <p:spPr>
          <a:xfrm>
            <a:off x="7748150" y="1194225"/>
            <a:ext cx="1296475" cy="666850"/>
          </a:xfrm>
          <a:custGeom>
            <a:avLst/>
            <a:gdLst/>
            <a:ahLst/>
            <a:cxnLst/>
            <a:rect l="l" t="t" r="r" b="b"/>
            <a:pathLst>
              <a:path w="51859" h="26674" extrusionOk="0">
                <a:moveTo>
                  <a:pt x="0" y="23695"/>
                </a:moveTo>
                <a:cubicBezTo>
                  <a:pt x="3385" y="23946"/>
                  <a:pt x="11668" y="29148"/>
                  <a:pt x="20311" y="25199"/>
                </a:cubicBezTo>
                <a:cubicBezTo>
                  <a:pt x="28954" y="21250"/>
                  <a:pt x="46601" y="4200"/>
                  <a:pt x="51859" y="0"/>
                </a:cubicBezTo>
              </a:path>
            </a:pathLst>
          </a:custGeom>
          <a:noFill/>
          <a:ln w="28575" cap="rnd" cmpd="sng">
            <a:solidFill>
              <a:schemeClr val="lt1"/>
            </a:solidFill>
            <a:prstDash val="dash"/>
            <a:round/>
            <a:headEnd type="none" w="med" len="med"/>
            <a:tailEnd type="none" w="med" len="med"/>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blipFill>
          <a:blip r:embed="rId2">
            <a:alphaModFix/>
          </a:blip>
          <a:stretch>
            <a:fillRect/>
          </a:stretch>
        </a:blipFill>
        <a:effectLst/>
      </p:bgPr>
    </p:bg>
    <p:spTree>
      <p:nvGrpSpPr>
        <p:cNvPr id="1" name="Shape 130"/>
        <p:cNvGrpSpPr/>
        <p:nvPr/>
      </p:nvGrpSpPr>
      <p:grpSpPr>
        <a:xfrm>
          <a:off x="0" y="0"/>
          <a:ext cx="0" cy="0"/>
          <a:chOff x="0" y="0"/>
          <a:chExt cx="0" cy="0"/>
        </a:xfrm>
      </p:grpSpPr>
      <p:sp>
        <p:nvSpPr>
          <p:cNvPr id="131" name="Google Shape;131;p9"/>
          <p:cNvSpPr txBox="1">
            <a:spLocks noGrp="1"/>
          </p:cNvSpPr>
          <p:nvPr>
            <p:ph type="title"/>
          </p:nvPr>
        </p:nvSpPr>
        <p:spPr>
          <a:xfrm>
            <a:off x="720000" y="2105088"/>
            <a:ext cx="3852000" cy="6309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5"/>
              </a:buClr>
              <a:buSzPts val="3200"/>
              <a:buNone/>
              <a:defRPr>
                <a:solidFill>
                  <a:schemeClr val="accent5"/>
                </a:solidFill>
              </a:defRPr>
            </a:lvl1pPr>
            <a:lvl2pPr lvl="1" algn="r" rtl="0">
              <a:spcBef>
                <a:spcPts val="0"/>
              </a:spcBef>
              <a:spcAft>
                <a:spcPts val="0"/>
              </a:spcAft>
              <a:buClr>
                <a:schemeClr val="accent5"/>
              </a:buClr>
              <a:buSzPts val="4200"/>
              <a:buNone/>
              <a:defRPr sz="4200">
                <a:solidFill>
                  <a:schemeClr val="accent5"/>
                </a:solidFill>
              </a:defRPr>
            </a:lvl2pPr>
            <a:lvl3pPr lvl="2" algn="r" rtl="0">
              <a:spcBef>
                <a:spcPts val="0"/>
              </a:spcBef>
              <a:spcAft>
                <a:spcPts val="0"/>
              </a:spcAft>
              <a:buClr>
                <a:schemeClr val="accent5"/>
              </a:buClr>
              <a:buSzPts val="4200"/>
              <a:buNone/>
              <a:defRPr sz="4200">
                <a:solidFill>
                  <a:schemeClr val="accent5"/>
                </a:solidFill>
              </a:defRPr>
            </a:lvl3pPr>
            <a:lvl4pPr lvl="3" algn="r" rtl="0">
              <a:spcBef>
                <a:spcPts val="0"/>
              </a:spcBef>
              <a:spcAft>
                <a:spcPts val="0"/>
              </a:spcAft>
              <a:buClr>
                <a:schemeClr val="accent5"/>
              </a:buClr>
              <a:buSzPts val="4200"/>
              <a:buNone/>
              <a:defRPr sz="4200">
                <a:solidFill>
                  <a:schemeClr val="accent5"/>
                </a:solidFill>
              </a:defRPr>
            </a:lvl4pPr>
            <a:lvl5pPr lvl="4" algn="r" rtl="0">
              <a:spcBef>
                <a:spcPts val="0"/>
              </a:spcBef>
              <a:spcAft>
                <a:spcPts val="0"/>
              </a:spcAft>
              <a:buClr>
                <a:schemeClr val="accent5"/>
              </a:buClr>
              <a:buSzPts val="4200"/>
              <a:buNone/>
              <a:defRPr sz="4200">
                <a:solidFill>
                  <a:schemeClr val="accent5"/>
                </a:solidFill>
              </a:defRPr>
            </a:lvl5pPr>
            <a:lvl6pPr lvl="5" algn="r" rtl="0">
              <a:spcBef>
                <a:spcPts val="0"/>
              </a:spcBef>
              <a:spcAft>
                <a:spcPts val="0"/>
              </a:spcAft>
              <a:buClr>
                <a:schemeClr val="accent5"/>
              </a:buClr>
              <a:buSzPts val="4200"/>
              <a:buNone/>
              <a:defRPr sz="4200">
                <a:solidFill>
                  <a:schemeClr val="accent5"/>
                </a:solidFill>
              </a:defRPr>
            </a:lvl6pPr>
            <a:lvl7pPr lvl="6" algn="r" rtl="0">
              <a:spcBef>
                <a:spcPts val="0"/>
              </a:spcBef>
              <a:spcAft>
                <a:spcPts val="0"/>
              </a:spcAft>
              <a:buClr>
                <a:schemeClr val="accent5"/>
              </a:buClr>
              <a:buSzPts val="4200"/>
              <a:buNone/>
              <a:defRPr sz="4200">
                <a:solidFill>
                  <a:schemeClr val="accent5"/>
                </a:solidFill>
              </a:defRPr>
            </a:lvl7pPr>
            <a:lvl8pPr lvl="7" algn="r" rtl="0">
              <a:spcBef>
                <a:spcPts val="0"/>
              </a:spcBef>
              <a:spcAft>
                <a:spcPts val="0"/>
              </a:spcAft>
              <a:buClr>
                <a:schemeClr val="accent5"/>
              </a:buClr>
              <a:buSzPts val="4200"/>
              <a:buNone/>
              <a:defRPr sz="4200">
                <a:solidFill>
                  <a:schemeClr val="accent5"/>
                </a:solidFill>
              </a:defRPr>
            </a:lvl8pPr>
            <a:lvl9pPr lvl="8" algn="r" rtl="0">
              <a:spcBef>
                <a:spcPts val="0"/>
              </a:spcBef>
              <a:spcAft>
                <a:spcPts val="0"/>
              </a:spcAft>
              <a:buClr>
                <a:schemeClr val="accent5"/>
              </a:buClr>
              <a:buSzPts val="4200"/>
              <a:buNone/>
              <a:defRPr sz="4200">
                <a:solidFill>
                  <a:schemeClr val="accent5"/>
                </a:solidFill>
              </a:defRPr>
            </a:lvl9pPr>
          </a:lstStyle>
          <a:p>
            <a:endParaRPr/>
          </a:p>
        </p:txBody>
      </p:sp>
      <p:sp>
        <p:nvSpPr>
          <p:cNvPr id="132" name="Google Shape;132;p9"/>
          <p:cNvSpPr txBox="1">
            <a:spLocks noGrp="1"/>
          </p:cNvSpPr>
          <p:nvPr>
            <p:ph type="subTitle" idx="1"/>
          </p:nvPr>
        </p:nvSpPr>
        <p:spPr>
          <a:xfrm>
            <a:off x="1106550" y="2795200"/>
            <a:ext cx="3465600" cy="11979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sz="1600"/>
            </a:lvl1pPr>
            <a:lvl2pPr lvl="1" algn="r" rtl="0">
              <a:lnSpc>
                <a:spcPct val="100000"/>
              </a:lnSpc>
              <a:spcBef>
                <a:spcPts val="0"/>
              </a:spcBef>
              <a:spcAft>
                <a:spcPts val="0"/>
              </a:spcAft>
              <a:buSzPts val="1600"/>
              <a:buNone/>
              <a:defRPr sz="1600"/>
            </a:lvl2pPr>
            <a:lvl3pPr lvl="2" algn="r" rtl="0">
              <a:lnSpc>
                <a:spcPct val="100000"/>
              </a:lnSpc>
              <a:spcBef>
                <a:spcPts val="0"/>
              </a:spcBef>
              <a:spcAft>
                <a:spcPts val="0"/>
              </a:spcAft>
              <a:buSzPts val="1600"/>
              <a:buNone/>
              <a:defRPr sz="1600"/>
            </a:lvl3pPr>
            <a:lvl4pPr lvl="3" algn="r" rtl="0">
              <a:lnSpc>
                <a:spcPct val="100000"/>
              </a:lnSpc>
              <a:spcBef>
                <a:spcPts val="0"/>
              </a:spcBef>
              <a:spcAft>
                <a:spcPts val="0"/>
              </a:spcAft>
              <a:buSzPts val="1600"/>
              <a:buNone/>
              <a:defRPr sz="1600"/>
            </a:lvl4pPr>
            <a:lvl5pPr lvl="4" algn="r" rtl="0">
              <a:lnSpc>
                <a:spcPct val="100000"/>
              </a:lnSpc>
              <a:spcBef>
                <a:spcPts val="0"/>
              </a:spcBef>
              <a:spcAft>
                <a:spcPts val="0"/>
              </a:spcAft>
              <a:buSzPts val="1600"/>
              <a:buNone/>
              <a:defRPr sz="1600"/>
            </a:lvl5pPr>
            <a:lvl6pPr lvl="5" algn="r" rtl="0">
              <a:lnSpc>
                <a:spcPct val="100000"/>
              </a:lnSpc>
              <a:spcBef>
                <a:spcPts val="0"/>
              </a:spcBef>
              <a:spcAft>
                <a:spcPts val="0"/>
              </a:spcAft>
              <a:buSzPts val="1600"/>
              <a:buNone/>
              <a:defRPr sz="1600"/>
            </a:lvl6pPr>
            <a:lvl7pPr lvl="6" algn="r" rtl="0">
              <a:lnSpc>
                <a:spcPct val="100000"/>
              </a:lnSpc>
              <a:spcBef>
                <a:spcPts val="0"/>
              </a:spcBef>
              <a:spcAft>
                <a:spcPts val="0"/>
              </a:spcAft>
              <a:buSzPts val="1600"/>
              <a:buNone/>
              <a:defRPr sz="1600"/>
            </a:lvl7pPr>
            <a:lvl8pPr lvl="7" algn="r" rtl="0">
              <a:lnSpc>
                <a:spcPct val="100000"/>
              </a:lnSpc>
              <a:spcBef>
                <a:spcPts val="0"/>
              </a:spcBef>
              <a:spcAft>
                <a:spcPts val="0"/>
              </a:spcAft>
              <a:buSzPts val="1600"/>
              <a:buNone/>
              <a:defRPr sz="1600"/>
            </a:lvl8pPr>
            <a:lvl9pPr lvl="8" algn="r" rtl="0">
              <a:lnSpc>
                <a:spcPct val="100000"/>
              </a:lnSpc>
              <a:spcBef>
                <a:spcPts val="0"/>
              </a:spcBef>
              <a:spcAft>
                <a:spcPts val="0"/>
              </a:spcAft>
              <a:buSzPts val="1600"/>
              <a:buNone/>
              <a:defRPr sz="1600"/>
            </a:lvl9pPr>
          </a:lstStyle>
          <a:p>
            <a:endParaRPr/>
          </a:p>
        </p:txBody>
      </p:sp>
      <p:sp>
        <p:nvSpPr>
          <p:cNvPr id="133" name="Google Shape;133;p9"/>
          <p:cNvSpPr/>
          <p:nvPr/>
        </p:nvSpPr>
        <p:spPr>
          <a:xfrm>
            <a:off x="4910800" y="955575"/>
            <a:ext cx="4002646" cy="904900"/>
          </a:xfrm>
          <a:custGeom>
            <a:avLst/>
            <a:gdLst/>
            <a:ahLst/>
            <a:cxnLst/>
            <a:rect l="l" t="t" r="r" b="b"/>
            <a:pathLst>
              <a:path w="155337" h="36196" extrusionOk="0">
                <a:moveTo>
                  <a:pt x="0" y="13832"/>
                </a:moveTo>
                <a:cubicBezTo>
                  <a:pt x="5095" y="11629"/>
                  <a:pt x="15561" y="-2969"/>
                  <a:pt x="30571" y="611"/>
                </a:cubicBezTo>
                <a:cubicBezTo>
                  <a:pt x="45581" y="4192"/>
                  <a:pt x="69268" y="31184"/>
                  <a:pt x="90062" y="35315"/>
                </a:cubicBezTo>
                <a:cubicBezTo>
                  <a:pt x="110856" y="39446"/>
                  <a:pt x="144458" y="27052"/>
                  <a:pt x="155337" y="25399"/>
                </a:cubicBezTo>
              </a:path>
            </a:pathLst>
          </a:custGeom>
          <a:noFill/>
          <a:ln w="28575" cap="rnd" cmpd="sng">
            <a:solidFill>
              <a:schemeClr val="accent6"/>
            </a:solidFill>
            <a:prstDash val="dash"/>
            <a:round/>
            <a:headEnd type="none" w="med" len="med"/>
            <a:tailEnd type="none" w="med" len="med"/>
          </a:ln>
        </p:spPr>
      </p:sp>
      <p:sp>
        <p:nvSpPr>
          <p:cNvPr id="134" name="Google Shape;134;p9"/>
          <p:cNvSpPr/>
          <p:nvPr/>
        </p:nvSpPr>
        <p:spPr>
          <a:xfrm>
            <a:off x="-55900" y="1029627"/>
            <a:ext cx="1233325" cy="722150"/>
          </a:xfrm>
          <a:custGeom>
            <a:avLst/>
            <a:gdLst/>
            <a:ahLst/>
            <a:cxnLst/>
            <a:rect l="l" t="t" r="r" b="b"/>
            <a:pathLst>
              <a:path w="49333" h="28886" extrusionOk="0">
                <a:moveTo>
                  <a:pt x="0" y="28886"/>
                </a:moveTo>
                <a:cubicBezTo>
                  <a:pt x="5261" y="24369"/>
                  <a:pt x="23346" y="6162"/>
                  <a:pt x="31568" y="1781"/>
                </a:cubicBezTo>
                <a:cubicBezTo>
                  <a:pt x="39790" y="-2600"/>
                  <a:pt x="46372" y="2464"/>
                  <a:pt x="49333" y="2600"/>
                </a:cubicBezTo>
              </a:path>
            </a:pathLst>
          </a:custGeom>
          <a:noFill/>
          <a:ln w="28575" cap="rnd" cmpd="sng">
            <a:solidFill>
              <a:schemeClr val="accent6"/>
            </a:solidFill>
            <a:prstDash val="dash"/>
            <a:round/>
            <a:headEnd type="none" w="med" len="med"/>
            <a:tailEnd type="none" w="med" len="med"/>
          </a:ln>
        </p:spPr>
      </p:sp>
      <p:sp>
        <p:nvSpPr>
          <p:cNvPr id="135" name="Google Shape;135;p9"/>
          <p:cNvSpPr/>
          <p:nvPr/>
        </p:nvSpPr>
        <p:spPr>
          <a:xfrm>
            <a:off x="2158625" y="1301375"/>
            <a:ext cx="2065650" cy="444250"/>
          </a:xfrm>
          <a:custGeom>
            <a:avLst/>
            <a:gdLst/>
            <a:ahLst/>
            <a:cxnLst/>
            <a:rect l="l" t="t" r="r" b="b"/>
            <a:pathLst>
              <a:path w="82626" h="17770" extrusionOk="0">
                <a:moveTo>
                  <a:pt x="0" y="0"/>
                </a:moveTo>
                <a:cubicBezTo>
                  <a:pt x="6886" y="2892"/>
                  <a:pt x="27542" y="15285"/>
                  <a:pt x="41313" y="17351"/>
                </a:cubicBezTo>
                <a:cubicBezTo>
                  <a:pt x="55084" y="19417"/>
                  <a:pt x="75741" y="13220"/>
                  <a:pt x="82626" y="12394"/>
                </a:cubicBezTo>
              </a:path>
            </a:pathLst>
          </a:custGeom>
          <a:noFill/>
          <a:ln w="28575" cap="rnd" cmpd="sng">
            <a:solidFill>
              <a:schemeClr val="accent6"/>
            </a:solidFill>
            <a:prstDash val="dash"/>
            <a:round/>
            <a:headEnd type="none" w="med" len="med"/>
            <a:tailEnd type="none" w="med" len="med"/>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dk1"/>
        </a:solidFill>
        <a:effectLst/>
      </p:bgPr>
    </p:bg>
    <p:spTree>
      <p:nvGrpSpPr>
        <p:cNvPr id="1" name="Shape 136"/>
        <p:cNvGrpSpPr/>
        <p:nvPr/>
      </p:nvGrpSpPr>
      <p:grpSpPr>
        <a:xfrm>
          <a:off x="0" y="0"/>
          <a:ext cx="0" cy="0"/>
          <a:chOff x="0" y="0"/>
          <a:chExt cx="0" cy="0"/>
        </a:xfrm>
      </p:grpSpPr>
      <p:sp>
        <p:nvSpPr>
          <p:cNvPr id="137" name="Google Shape;137;p10"/>
          <p:cNvSpPr txBox="1">
            <a:spLocks noGrp="1"/>
          </p:cNvSpPr>
          <p:nvPr>
            <p:ph type="title"/>
          </p:nvPr>
        </p:nvSpPr>
        <p:spPr>
          <a:xfrm>
            <a:off x="4576600" y="1685538"/>
            <a:ext cx="3852000" cy="14688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5"/>
              </a:buClr>
              <a:buSzPts val="3200"/>
              <a:buNone/>
              <a:defRPr>
                <a:solidFill>
                  <a:schemeClr val="accent5"/>
                </a:solidFill>
              </a:defRPr>
            </a:lvl1pPr>
            <a:lvl2pPr lvl="1" algn="l" rtl="0">
              <a:spcBef>
                <a:spcPts val="0"/>
              </a:spcBef>
              <a:spcAft>
                <a:spcPts val="0"/>
              </a:spcAft>
              <a:buClr>
                <a:schemeClr val="accent5"/>
              </a:buClr>
              <a:buSzPts val="4200"/>
              <a:buNone/>
              <a:defRPr sz="4200">
                <a:solidFill>
                  <a:schemeClr val="accent5"/>
                </a:solidFill>
              </a:defRPr>
            </a:lvl2pPr>
            <a:lvl3pPr lvl="2" algn="l" rtl="0">
              <a:spcBef>
                <a:spcPts val="0"/>
              </a:spcBef>
              <a:spcAft>
                <a:spcPts val="0"/>
              </a:spcAft>
              <a:buClr>
                <a:schemeClr val="accent5"/>
              </a:buClr>
              <a:buSzPts val="4200"/>
              <a:buNone/>
              <a:defRPr sz="4200">
                <a:solidFill>
                  <a:schemeClr val="accent5"/>
                </a:solidFill>
              </a:defRPr>
            </a:lvl3pPr>
            <a:lvl4pPr lvl="3" algn="l" rtl="0">
              <a:spcBef>
                <a:spcPts val="0"/>
              </a:spcBef>
              <a:spcAft>
                <a:spcPts val="0"/>
              </a:spcAft>
              <a:buClr>
                <a:schemeClr val="accent5"/>
              </a:buClr>
              <a:buSzPts val="4200"/>
              <a:buNone/>
              <a:defRPr sz="4200">
                <a:solidFill>
                  <a:schemeClr val="accent5"/>
                </a:solidFill>
              </a:defRPr>
            </a:lvl4pPr>
            <a:lvl5pPr lvl="4" algn="l" rtl="0">
              <a:spcBef>
                <a:spcPts val="0"/>
              </a:spcBef>
              <a:spcAft>
                <a:spcPts val="0"/>
              </a:spcAft>
              <a:buClr>
                <a:schemeClr val="accent5"/>
              </a:buClr>
              <a:buSzPts val="4200"/>
              <a:buNone/>
              <a:defRPr sz="4200">
                <a:solidFill>
                  <a:schemeClr val="accent5"/>
                </a:solidFill>
              </a:defRPr>
            </a:lvl5pPr>
            <a:lvl6pPr lvl="5" algn="l" rtl="0">
              <a:spcBef>
                <a:spcPts val="0"/>
              </a:spcBef>
              <a:spcAft>
                <a:spcPts val="0"/>
              </a:spcAft>
              <a:buClr>
                <a:schemeClr val="accent5"/>
              </a:buClr>
              <a:buSzPts val="4200"/>
              <a:buNone/>
              <a:defRPr sz="4200">
                <a:solidFill>
                  <a:schemeClr val="accent5"/>
                </a:solidFill>
              </a:defRPr>
            </a:lvl6pPr>
            <a:lvl7pPr lvl="6" algn="l" rtl="0">
              <a:spcBef>
                <a:spcPts val="0"/>
              </a:spcBef>
              <a:spcAft>
                <a:spcPts val="0"/>
              </a:spcAft>
              <a:buClr>
                <a:schemeClr val="accent5"/>
              </a:buClr>
              <a:buSzPts val="4200"/>
              <a:buNone/>
              <a:defRPr sz="4200">
                <a:solidFill>
                  <a:schemeClr val="accent5"/>
                </a:solidFill>
              </a:defRPr>
            </a:lvl7pPr>
            <a:lvl8pPr lvl="7" algn="l" rtl="0">
              <a:spcBef>
                <a:spcPts val="0"/>
              </a:spcBef>
              <a:spcAft>
                <a:spcPts val="0"/>
              </a:spcAft>
              <a:buClr>
                <a:schemeClr val="accent5"/>
              </a:buClr>
              <a:buSzPts val="4200"/>
              <a:buNone/>
              <a:defRPr sz="4200">
                <a:solidFill>
                  <a:schemeClr val="accent5"/>
                </a:solidFill>
              </a:defRPr>
            </a:lvl8pPr>
            <a:lvl9pPr lvl="8" algn="l" rtl="0">
              <a:spcBef>
                <a:spcPts val="0"/>
              </a:spcBef>
              <a:spcAft>
                <a:spcPts val="0"/>
              </a:spcAft>
              <a:buClr>
                <a:schemeClr val="accent5"/>
              </a:buClr>
              <a:buSzPts val="4200"/>
              <a:buNone/>
              <a:defRPr sz="4200">
                <a:solidFill>
                  <a:schemeClr val="accent5"/>
                </a:solidFill>
              </a:defRPr>
            </a:lvl9pPr>
          </a:lstStyle>
          <a:p>
            <a:endParaRPr/>
          </a:p>
        </p:txBody>
      </p:sp>
      <p:sp>
        <p:nvSpPr>
          <p:cNvPr id="138" name="Google Shape;138;p10"/>
          <p:cNvSpPr/>
          <p:nvPr/>
        </p:nvSpPr>
        <p:spPr>
          <a:xfrm>
            <a:off x="7723125" y="3527409"/>
            <a:ext cx="1562025" cy="1702225"/>
          </a:xfrm>
          <a:custGeom>
            <a:avLst/>
            <a:gdLst/>
            <a:ahLst/>
            <a:cxnLst/>
            <a:rect l="l" t="t" r="r" b="b"/>
            <a:pathLst>
              <a:path w="62481" h="68089" extrusionOk="0">
                <a:moveTo>
                  <a:pt x="0" y="68089"/>
                </a:moveTo>
                <a:cubicBezTo>
                  <a:pt x="4767" y="64623"/>
                  <a:pt x="22322" y="58057"/>
                  <a:pt x="28604" y="47292"/>
                </a:cubicBezTo>
                <a:cubicBezTo>
                  <a:pt x="34886" y="36527"/>
                  <a:pt x="32047" y="10936"/>
                  <a:pt x="37693" y="3500"/>
                </a:cubicBezTo>
                <a:cubicBezTo>
                  <a:pt x="43339" y="-3936"/>
                  <a:pt x="58350" y="2812"/>
                  <a:pt x="62481" y="2674"/>
                </a:cubicBezTo>
              </a:path>
            </a:pathLst>
          </a:custGeom>
          <a:noFill/>
          <a:ln w="28575" cap="rnd" cmpd="sng">
            <a:solidFill>
              <a:schemeClr val="lt1"/>
            </a:solidFill>
            <a:prstDash val="dash"/>
            <a:round/>
            <a:headEnd type="none" w="med" len="med"/>
            <a:tailEnd type="none" w="med" len="med"/>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39"/>
        <p:cNvGrpSpPr/>
        <p:nvPr/>
      </p:nvGrpSpPr>
      <p:grpSpPr>
        <a:xfrm>
          <a:off x="0" y="0"/>
          <a:ext cx="0" cy="0"/>
          <a:chOff x="0" y="0"/>
          <a:chExt cx="0" cy="0"/>
        </a:xfrm>
      </p:grpSpPr>
      <p:sp>
        <p:nvSpPr>
          <p:cNvPr id="140" name="Google Shape;140;p11"/>
          <p:cNvSpPr txBox="1">
            <a:spLocks noGrp="1"/>
          </p:cNvSpPr>
          <p:nvPr>
            <p:ph type="subTitle" idx="1"/>
          </p:nvPr>
        </p:nvSpPr>
        <p:spPr>
          <a:xfrm>
            <a:off x="4574400" y="3109991"/>
            <a:ext cx="3849600" cy="84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41" name="Google Shape;141;p11"/>
          <p:cNvSpPr txBox="1">
            <a:spLocks noGrp="1"/>
          </p:cNvSpPr>
          <p:nvPr>
            <p:ph type="title" hasCustomPrompt="1"/>
          </p:nvPr>
        </p:nvSpPr>
        <p:spPr>
          <a:xfrm>
            <a:off x="4574400" y="1662282"/>
            <a:ext cx="3849600" cy="1618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9000"/>
              <a:buNone/>
              <a:defRPr sz="9000">
                <a:solidFill>
                  <a:schemeClr val="accent3"/>
                </a:solidFill>
              </a:defRPr>
            </a:lvl1pPr>
            <a:lvl2pPr lvl="1" algn="ctr" rtl="0">
              <a:spcBef>
                <a:spcPts val="0"/>
              </a:spcBef>
              <a:spcAft>
                <a:spcPts val="0"/>
              </a:spcAft>
              <a:buClr>
                <a:schemeClr val="accent3"/>
              </a:buClr>
              <a:buSzPts val="12000"/>
              <a:buNone/>
              <a:defRPr sz="12000">
                <a:solidFill>
                  <a:schemeClr val="accent3"/>
                </a:solidFill>
              </a:defRPr>
            </a:lvl2pPr>
            <a:lvl3pPr lvl="2" algn="ctr" rtl="0">
              <a:spcBef>
                <a:spcPts val="0"/>
              </a:spcBef>
              <a:spcAft>
                <a:spcPts val="0"/>
              </a:spcAft>
              <a:buClr>
                <a:schemeClr val="accent3"/>
              </a:buClr>
              <a:buSzPts val="12000"/>
              <a:buNone/>
              <a:defRPr sz="12000">
                <a:solidFill>
                  <a:schemeClr val="accent3"/>
                </a:solidFill>
              </a:defRPr>
            </a:lvl3pPr>
            <a:lvl4pPr lvl="3" algn="ctr" rtl="0">
              <a:spcBef>
                <a:spcPts val="0"/>
              </a:spcBef>
              <a:spcAft>
                <a:spcPts val="0"/>
              </a:spcAft>
              <a:buClr>
                <a:schemeClr val="accent3"/>
              </a:buClr>
              <a:buSzPts val="12000"/>
              <a:buNone/>
              <a:defRPr sz="12000">
                <a:solidFill>
                  <a:schemeClr val="accent3"/>
                </a:solidFill>
              </a:defRPr>
            </a:lvl4pPr>
            <a:lvl5pPr lvl="4" algn="ctr" rtl="0">
              <a:spcBef>
                <a:spcPts val="0"/>
              </a:spcBef>
              <a:spcAft>
                <a:spcPts val="0"/>
              </a:spcAft>
              <a:buClr>
                <a:schemeClr val="accent3"/>
              </a:buClr>
              <a:buSzPts val="12000"/>
              <a:buNone/>
              <a:defRPr sz="12000">
                <a:solidFill>
                  <a:schemeClr val="accent3"/>
                </a:solidFill>
              </a:defRPr>
            </a:lvl5pPr>
            <a:lvl6pPr lvl="5" algn="ctr" rtl="0">
              <a:spcBef>
                <a:spcPts val="0"/>
              </a:spcBef>
              <a:spcAft>
                <a:spcPts val="0"/>
              </a:spcAft>
              <a:buClr>
                <a:schemeClr val="accent3"/>
              </a:buClr>
              <a:buSzPts val="12000"/>
              <a:buNone/>
              <a:defRPr sz="12000">
                <a:solidFill>
                  <a:schemeClr val="accent3"/>
                </a:solidFill>
              </a:defRPr>
            </a:lvl6pPr>
            <a:lvl7pPr lvl="6" algn="ctr" rtl="0">
              <a:spcBef>
                <a:spcPts val="0"/>
              </a:spcBef>
              <a:spcAft>
                <a:spcPts val="0"/>
              </a:spcAft>
              <a:buClr>
                <a:schemeClr val="accent3"/>
              </a:buClr>
              <a:buSzPts val="12000"/>
              <a:buNone/>
              <a:defRPr sz="12000">
                <a:solidFill>
                  <a:schemeClr val="accent3"/>
                </a:solidFill>
              </a:defRPr>
            </a:lvl7pPr>
            <a:lvl8pPr lvl="7" algn="ctr" rtl="0">
              <a:spcBef>
                <a:spcPts val="0"/>
              </a:spcBef>
              <a:spcAft>
                <a:spcPts val="0"/>
              </a:spcAft>
              <a:buClr>
                <a:schemeClr val="accent3"/>
              </a:buClr>
              <a:buSzPts val="12000"/>
              <a:buNone/>
              <a:defRPr sz="12000">
                <a:solidFill>
                  <a:schemeClr val="accent3"/>
                </a:solidFill>
              </a:defRPr>
            </a:lvl8pPr>
            <a:lvl9pPr lvl="8" algn="ctr" rtl="0">
              <a:spcBef>
                <a:spcPts val="0"/>
              </a:spcBef>
              <a:spcAft>
                <a:spcPts val="0"/>
              </a:spcAft>
              <a:buClr>
                <a:schemeClr val="accent3"/>
              </a:buClr>
              <a:buSzPts val="12000"/>
              <a:buNone/>
              <a:defRPr sz="12000">
                <a:solidFill>
                  <a:schemeClr val="accent3"/>
                </a:solidFill>
              </a:defRPr>
            </a:lvl9pPr>
          </a:lstStyle>
          <a:p>
            <a:r>
              <a:t>xx%</a:t>
            </a:r>
          </a:p>
        </p:txBody>
      </p:sp>
      <p:sp>
        <p:nvSpPr>
          <p:cNvPr id="142" name="Google Shape;142;p11"/>
          <p:cNvSpPr/>
          <p:nvPr/>
        </p:nvSpPr>
        <p:spPr>
          <a:xfrm>
            <a:off x="4027660" y="-41325"/>
            <a:ext cx="5474400" cy="1342700"/>
          </a:xfrm>
          <a:custGeom>
            <a:avLst/>
            <a:gdLst/>
            <a:ahLst/>
            <a:cxnLst/>
            <a:rect l="l" t="t" r="r" b="b"/>
            <a:pathLst>
              <a:path w="218976" h="53708" extrusionOk="0">
                <a:moveTo>
                  <a:pt x="16" y="0"/>
                </a:moveTo>
                <a:cubicBezTo>
                  <a:pt x="1118" y="3856"/>
                  <a:pt x="-3151" y="18178"/>
                  <a:pt x="6626" y="23136"/>
                </a:cubicBezTo>
                <a:cubicBezTo>
                  <a:pt x="16404" y="28094"/>
                  <a:pt x="41192" y="25202"/>
                  <a:pt x="58681" y="29746"/>
                </a:cubicBezTo>
                <a:cubicBezTo>
                  <a:pt x="76170" y="34291"/>
                  <a:pt x="92144" y="48337"/>
                  <a:pt x="111561" y="50403"/>
                </a:cubicBezTo>
                <a:cubicBezTo>
                  <a:pt x="130978" y="52469"/>
                  <a:pt x="157282" y="41589"/>
                  <a:pt x="175184" y="42140"/>
                </a:cubicBezTo>
                <a:cubicBezTo>
                  <a:pt x="193087" y="42691"/>
                  <a:pt x="211677" y="51780"/>
                  <a:pt x="218976" y="53708"/>
                </a:cubicBezTo>
              </a:path>
            </a:pathLst>
          </a:custGeom>
          <a:noFill/>
          <a:ln w="28575" cap="rnd" cmpd="sng">
            <a:solidFill>
              <a:schemeClr val="lt1"/>
            </a:solidFill>
            <a:prstDash val="dash"/>
            <a:round/>
            <a:headEnd type="none" w="med" len="med"/>
            <a:tailEnd type="none" w="med" len="med"/>
          </a:ln>
        </p:spPr>
      </p:sp>
      <p:sp>
        <p:nvSpPr>
          <p:cNvPr id="143" name="Google Shape;143;p11"/>
          <p:cNvSpPr/>
          <p:nvPr/>
        </p:nvSpPr>
        <p:spPr>
          <a:xfrm>
            <a:off x="4275950" y="3614900"/>
            <a:ext cx="5267425" cy="1590575"/>
          </a:xfrm>
          <a:custGeom>
            <a:avLst/>
            <a:gdLst/>
            <a:ahLst/>
            <a:cxnLst/>
            <a:rect l="l" t="t" r="r" b="b"/>
            <a:pathLst>
              <a:path w="210697" h="63623" extrusionOk="0">
                <a:moveTo>
                  <a:pt x="0" y="63623"/>
                </a:moveTo>
                <a:cubicBezTo>
                  <a:pt x="3030" y="59905"/>
                  <a:pt x="7574" y="45583"/>
                  <a:pt x="18177" y="41314"/>
                </a:cubicBezTo>
                <a:cubicBezTo>
                  <a:pt x="28781" y="37045"/>
                  <a:pt x="46545" y="41452"/>
                  <a:pt x="63621" y="38009"/>
                </a:cubicBezTo>
                <a:cubicBezTo>
                  <a:pt x="80697" y="34566"/>
                  <a:pt x="101905" y="22585"/>
                  <a:pt x="120634" y="20657"/>
                </a:cubicBezTo>
                <a:cubicBezTo>
                  <a:pt x="139363" y="18729"/>
                  <a:pt x="160983" y="29884"/>
                  <a:pt x="175993" y="26441"/>
                </a:cubicBezTo>
                <a:cubicBezTo>
                  <a:pt x="191004" y="22998"/>
                  <a:pt x="204913" y="4407"/>
                  <a:pt x="210697" y="0"/>
                </a:cubicBezTo>
              </a:path>
            </a:pathLst>
          </a:custGeom>
          <a:noFill/>
          <a:ln w="28575" cap="rnd" cmpd="sng">
            <a:solidFill>
              <a:schemeClr val="lt1"/>
            </a:solidFill>
            <a:prstDash val="dash"/>
            <a:round/>
            <a:headEnd type="none" w="med" len="med"/>
            <a:tailEnd type="none" w="med" len="med"/>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CUSTOM">
    <p:bg>
      <p:bgPr>
        <a:blipFill>
          <a:blip r:embed="rId2">
            <a:alphaModFix/>
          </a:blip>
          <a:stretch>
            <a:fillRect/>
          </a:stretch>
        </a:blipFill>
        <a:effectLst/>
      </p:bgPr>
    </p:bg>
    <p:spTree>
      <p:nvGrpSpPr>
        <p:cNvPr id="1" name="Shape 145"/>
        <p:cNvGrpSpPr/>
        <p:nvPr/>
      </p:nvGrpSpPr>
      <p:grpSpPr>
        <a:xfrm>
          <a:off x="0" y="0"/>
          <a:ext cx="0" cy="0"/>
          <a:chOff x="0" y="0"/>
          <a:chExt cx="0" cy="0"/>
        </a:xfrm>
      </p:grpSpPr>
      <p:sp>
        <p:nvSpPr>
          <p:cNvPr id="146" name="Google Shape;146;p13"/>
          <p:cNvSpPr txBox="1">
            <a:spLocks noGrp="1"/>
          </p:cNvSpPr>
          <p:nvPr>
            <p:ph type="title"/>
          </p:nvPr>
        </p:nvSpPr>
        <p:spPr>
          <a:xfrm>
            <a:off x="720000" y="540000"/>
            <a:ext cx="77085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3200"/>
              <a:buNone/>
              <a:defRPr>
                <a:solidFill>
                  <a:schemeClr val="accent2"/>
                </a:solidFill>
              </a:defRPr>
            </a:lvl1pPr>
            <a:lvl2pPr lvl="1" rtl="0">
              <a:spcBef>
                <a:spcPts val="0"/>
              </a:spcBef>
              <a:spcAft>
                <a:spcPts val="0"/>
              </a:spcAft>
              <a:buClr>
                <a:schemeClr val="accent2"/>
              </a:buClr>
              <a:buSzPts val="3200"/>
              <a:buNone/>
              <a:defRPr>
                <a:solidFill>
                  <a:schemeClr val="accent2"/>
                </a:solidFill>
              </a:defRPr>
            </a:lvl2pPr>
            <a:lvl3pPr lvl="2" rtl="0">
              <a:spcBef>
                <a:spcPts val="0"/>
              </a:spcBef>
              <a:spcAft>
                <a:spcPts val="0"/>
              </a:spcAft>
              <a:buClr>
                <a:schemeClr val="accent2"/>
              </a:buClr>
              <a:buSzPts val="3200"/>
              <a:buNone/>
              <a:defRPr>
                <a:solidFill>
                  <a:schemeClr val="accent2"/>
                </a:solidFill>
              </a:defRPr>
            </a:lvl3pPr>
            <a:lvl4pPr lvl="3" rtl="0">
              <a:spcBef>
                <a:spcPts val="0"/>
              </a:spcBef>
              <a:spcAft>
                <a:spcPts val="0"/>
              </a:spcAft>
              <a:buClr>
                <a:schemeClr val="accent2"/>
              </a:buClr>
              <a:buSzPts val="3200"/>
              <a:buNone/>
              <a:defRPr>
                <a:solidFill>
                  <a:schemeClr val="accent2"/>
                </a:solidFill>
              </a:defRPr>
            </a:lvl4pPr>
            <a:lvl5pPr lvl="4" rtl="0">
              <a:spcBef>
                <a:spcPts val="0"/>
              </a:spcBef>
              <a:spcAft>
                <a:spcPts val="0"/>
              </a:spcAft>
              <a:buClr>
                <a:schemeClr val="accent2"/>
              </a:buClr>
              <a:buSzPts val="3200"/>
              <a:buNone/>
              <a:defRPr>
                <a:solidFill>
                  <a:schemeClr val="accent2"/>
                </a:solidFill>
              </a:defRPr>
            </a:lvl5pPr>
            <a:lvl6pPr lvl="5" rtl="0">
              <a:spcBef>
                <a:spcPts val="0"/>
              </a:spcBef>
              <a:spcAft>
                <a:spcPts val="0"/>
              </a:spcAft>
              <a:buClr>
                <a:schemeClr val="accent2"/>
              </a:buClr>
              <a:buSzPts val="3200"/>
              <a:buNone/>
              <a:defRPr>
                <a:solidFill>
                  <a:schemeClr val="accent2"/>
                </a:solidFill>
              </a:defRPr>
            </a:lvl6pPr>
            <a:lvl7pPr lvl="6" rtl="0">
              <a:spcBef>
                <a:spcPts val="0"/>
              </a:spcBef>
              <a:spcAft>
                <a:spcPts val="0"/>
              </a:spcAft>
              <a:buClr>
                <a:schemeClr val="accent2"/>
              </a:buClr>
              <a:buSzPts val="3200"/>
              <a:buNone/>
              <a:defRPr>
                <a:solidFill>
                  <a:schemeClr val="accent2"/>
                </a:solidFill>
              </a:defRPr>
            </a:lvl7pPr>
            <a:lvl8pPr lvl="7" rtl="0">
              <a:spcBef>
                <a:spcPts val="0"/>
              </a:spcBef>
              <a:spcAft>
                <a:spcPts val="0"/>
              </a:spcAft>
              <a:buClr>
                <a:schemeClr val="accent2"/>
              </a:buClr>
              <a:buSzPts val="3200"/>
              <a:buNone/>
              <a:defRPr>
                <a:solidFill>
                  <a:schemeClr val="accent2"/>
                </a:solidFill>
              </a:defRPr>
            </a:lvl8pPr>
            <a:lvl9pPr lvl="8" rtl="0">
              <a:spcBef>
                <a:spcPts val="0"/>
              </a:spcBef>
              <a:spcAft>
                <a:spcPts val="0"/>
              </a:spcAft>
              <a:buClr>
                <a:schemeClr val="accent2"/>
              </a:buClr>
              <a:buSzPts val="3200"/>
              <a:buNone/>
              <a:defRPr>
                <a:solidFill>
                  <a:schemeClr val="accent2"/>
                </a:solidFill>
              </a:defRPr>
            </a:lvl9pPr>
          </a:lstStyle>
          <a:p>
            <a:endParaRPr/>
          </a:p>
        </p:txBody>
      </p:sp>
      <p:sp>
        <p:nvSpPr>
          <p:cNvPr id="147" name="Google Shape;147;p13"/>
          <p:cNvSpPr txBox="1">
            <a:spLocks noGrp="1"/>
          </p:cNvSpPr>
          <p:nvPr>
            <p:ph type="subTitle" idx="1"/>
          </p:nvPr>
        </p:nvSpPr>
        <p:spPr>
          <a:xfrm>
            <a:off x="726750" y="2282578"/>
            <a:ext cx="2009700" cy="674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3"/>
              </a:buClr>
              <a:buSzPts val="1800"/>
              <a:buFont typeface="Chelsea Market"/>
              <a:buNone/>
              <a:defRPr sz="1800">
                <a:solidFill>
                  <a:schemeClr val="accent3"/>
                </a:solidFill>
                <a:latin typeface="Chelsea Market"/>
                <a:ea typeface="Chelsea Market"/>
                <a:cs typeface="Chelsea Market"/>
                <a:sym typeface="Chelsea Market"/>
              </a:defRPr>
            </a:lvl1pPr>
            <a:lvl2pPr lvl="1" algn="ctr" rtl="0">
              <a:lnSpc>
                <a:spcPct val="100000"/>
              </a:lnSpc>
              <a:spcBef>
                <a:spcPts val="0"/>
              </a:spcBef>
              <a:spcAft>
                <a:spcPts val="0"/>
              </a:spcAft>
              <a:buClr>
                <a:schemeClr val="accent3"/>
              </a:buClr>
              <a:buSzPts val="1800"/>
              <a:buFont typeface="Chelsea Market"/>
              <a:buNone/>
              <a:defRPr sz="1800">
                <a:solidFill>
                  <a:schemeClr val="accent3"/>
                </a:solidFill>
                <a:latin typeface="Chelsea Market"/>
                <a:ea typeface="Chelsea Market"/>
                <a:cs typeface="Chelsea Market"/>
                <a:sym typeface="Chelsea Market"/>
              </a:defRPr>
            </a:lvl2pPr>
            <a:lvl3pPr lvl="2" algn="ctr" rtl="0">
              <a:lnSpc>
                <a:spcPct val="100000"/>
              </a:lnSpc>
              <a:spcBef>
                <a:spcPts val="0"/>
              </a:spcBef>
              <a:spcAft>
                <a:spcPts val="0"/>
              </a:spcAft>
              <a:buClr>
                <a:schemeClr val="accent3"/>
              </a:buClr>
              <a:buSzPts val="1800"/>
              <a:buFont typeface="Chelsea Market"/>
              <a:buNone/>
              <a:defRPr sz="1800">
                <a:solidFill>
                  <a:schemeClr val="accent3"/>
                </a:solidFill>
                <a:latin typeface="Chelsea Market"/>
                <a:ea typeface="Chelsea Market"/>
                <a:cs typeface="Chelsea Market"/>
                <a:sym typeface="Chelsea Market"/>
              </a:defRPr>
            </a:lvl3pPr>
            <a:lvl4pPr lvl="3" algn="ctr" rtl="0">
              <a:lnSpc>
                <a:spcPct val="100000"/>
              </a:lnSpc>
              <a:spcBef>
                <a:spcPts val="0"/>
              </a:spcBef>
              <a:spcAft>
                <a:spcPts val="0"/>
              </a:spcAft>
              <a:buClr>
                <a:schemeClr val="accent3"/>
              </a:buClr>
              <a:buSzPts val="1800"/>
              <a:buFont typeface="Chelsea Market"/>
              <a:buNone/>
              <a:defRPr sz="1800">
                <a:solidFill>
                  <a:schemeClr val="accent3"/>
                </a:solidFill>
                <a:latin typeface="Chelsea Market"/>
                <a:ea typeface="Chelsea Market"/>
                <a:cs typeface="Chelsea Market"/>
                <a:sym typeface="Chelsea Market"/>
              </a:defRPr>
            </a:lvl4pPr>
            <a:lvl5pPr lvl="4" algn="ctr" rtl="0">
              <a:lnSpc>
                <a:spcPct val="100000"/>
              </a:lnSpc>
              <a:spcBef>
                <a:spcPts val="0"/>
              </a:spcBef>
              <a:spcAft>
                <a:spcPts val="0"/>
              </a:spcAft>
              <a:buClr>
                <a:schemeClr val="accent3"/>
              </a:buClr>
              <a:buSzPts val="1800"/>
              <a:buFont typeface="Chelsea Market"/>
              <a:buNone/>
              <a:defRPr sz="1800">
                <a:solidFill>
                  <a:schemeClr val="accent3"/>
                </a:solidFill>
                <a:latin typeface="Chelsea Market"/>
                <a:ea typeface="Chelsea Market"/>
                <a:cs typeface="Chelsea Market"/>
                <a:sym typeface="Chelsea Market"/>
              </a:defRPr>
            </a:lvl5pPr>
            <a:lvl6pPr lvl="5" algn="ctr" rtl="0">
              <a:lnSpc>
                <a:spcPct val="100000"/>
              </a:lnSpc>
              <a:spcBef>
                <a:spcPts val="0"/>
              </a:spcBef>
              <a:spcAft>
                <a:spcPts val="0"/>
              </a:spcAft>
              <a:buClr>
                <a:schemeClr val="accent3"/>
              </a:buClr>
              <a:buSzPts val="1800"/>
              <a:buFont typeface="Chelsea Market"/>
              <a:buNone/>
              <a:defRPr sz="1800">
                <a:solidFill>
                  <a:schemeClr val="accent3"/>
                </a:solidFill>
                <a:latin typeface="Chelsea Market"/>
                <a:ea typeface="Chelsea Market"/>
                <a:cs typeface="Chelsea Market"/>
                <a:sym typeface="Chelsea Market"/>
              </a:defRPr>
            </a:lvl6pPr>
            <a:lvl7pPr lvl="6" algn="ctr" rtl="0">
              <a:lnSpc>
                <a:spcPct val="100000"/>
              </a:lnSpc>
              <a:spcBef>
                <a:spcPts val="0"/>
              </a:spcBef>
              <a:spcAft>
                <a:spcPts val="0"/>
              </a:spcAft>
              <a:buClr>
                <a:schemeClr val="accent3"/>
              </a:buClr>
              <a:buSzPts val="1800"/>
              <a:buFont typeface="Chelsea Market"/>
              <a:buNone/>
              <a:defRPr sz="1800">
                <a:solidFill>
                  <a:schemeClr val="accent3"/>
                </a:solidFill>
                <a:latin typeface="Chelsea Market"/>
                <a:ea typeface="Chelsea Market"/>
                <a:cs typeface="Chelsea Market"/>
                <a:sym typeface="Chelsea Market"/>
              </a:defRPr>
            </a:lvl7pPr>
            <a:lvl8pPr lvl="7" algn="ctr" rtl="0">
              <a:lnSpc>
                <a:spcPct val="100000"/>
              </a:lnSpc>
              <a:spcBef>
                <a:spcPts val="0"/>
              </a:spcBef>
              <a:spcAft>
                <a:spcPts val="0"/>
              </a:spcAft>
              <a:buClr>
                <a:schemeClr val="accent3"/>
              </a:buClr>
              <a:buSzPts val="1800"/>
              <a:buFont typeface="Chelsea Market"/>
              <a:buNone/>
              <a:defRPr sz="1800">
                <a:solidFill>
                  <a:schemeClr val="accent3"/>
                </a:solidFill>
                <a:latin typeface="Chelsea Market"/>
                <a:ea typeface="Chelsea Market"/>
                <a:cs typeface="Chelsea Market"/>
                <a:sym typeface="Chelsea Market"/>
              </a:defRPr>
            </a:lvl8pPr>
            <a:lvl9pPr lvl="8" algn="ctr" rtl="0">
              <a:lnSpc>
                <a:spcPct val="100000"/>
              </a:lnSpc>
              <a:spcBef>
                <a:spcPts val="0"/>
              </a:spcBef>
              <a:spcAft>
                <a:spcPts val="0"/>
              </a:spcAft>
              <a:buClr>
                <a:schemeClr val="accent3"/>
              </a:buClr>
              <a:buSzPts val="1800"/>
              <a:buFont typeface="Chelsea Market"/>
              <a:buNone/>
              <a:defRPr sz="1800">
                <a:solidFill>
                  <a:schemeClr val="accent3"/>
                </a:solidFill>
                <a:latin typeface="Chelsea Market"/>
                <a:ea typeface="Chelsea Market"/>
                <a:cs typeface="Chelsea Market"/>
                <a:sym typeface="Chelsea Market"/>
              </a:defRPr>
            </a:lvl9pPr>
          </a:lstStyle>
          <a:p>
            <a:endParaRPr/>
          </a:p>
        </p:txBody>
      </p:sp>
      <p:sp>
        <p:nvSpPr>
          <p:cNvPr id="148" name="Google Shape;148;p13"/>
          <p:cNvSpPr txBox="1">
            <a:spLocks noGrp="1"/>
          </p:cNvSpPr>
          <p:nvPr>
            <p:ph type="subTitle" idx="2"/>
          </p:nvPr>
        </p:nvSpPr>
        <p:spPr>
          <a:xfrm>
            <a:off x="726750" y="2903450"/>
            <a:ext cx="2009700" cy="100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49" name="Google Shape;149;p13"/>
          <p:cNvSpPr txBox="1">
            <a:spLocks noGrp="1"/>
          </p:cNvSpPr>
          <p:nvPr>
            <p:ph type="subTitle" idx="3"/>
          </p:nvPr>
        </p:nvSpPr>
        <p:spPr>
          <a:xfrm>
            <a:off x="3567150" y="2282578"/>
            <a:ext cx="2009700" cy="674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4"/>
              </a:buClr>
              <a:buSzPts val="1800"/>
              <a:buFont typeface="Chelsea Market"/>
              <a:buNone/>
              <a:defRPr sz="1800">
                <a:solidFill>
                  <a:schemeClr val="accent4"/>
                </a:solidFill>
                <a:latin typeface="Chelsea Market"/>
                <a:ea typeface="Chelsea Market"/>
                <a:cs typeface="Chelsea Market"/>
                <a:sym typeface="Chelsea Market"/>
              </a:defRPr>
            </a:lvl1pPr>
            <a:lvl2pPr lvl="1" algn="ctr" rtl="0">
              <a:lnSpc>
                <a:spcPct val="100000"/>
              </a:lnSpc>
              <a:spcBef>
                <a:spcPts val="0"/>
              </a:spcBef>
              <a:spcAft>
                <a:spcPts val="0"/>
              </a:spcAft>
              <a:buClr>
                <a:schemeClr val="accent4"/>
              </a:buClr>
              <a:buSzPts val="1800"/>
              <a:buFont typeface="Chelsea Market"/>
              <a:buNone/>
              <a:defRPr sz="1800">
                <a:solidFill>
                  <a:schemeClr val="accent4"/>
                </a:solidFill>
                <a:latin typeface="Chelsea Market"/>
                <a:ea typeface="Chelsea Market"/>
                <a:cs typeface="Chelsea Market"/>
                <a:sym typeface="Chelsea Market"/>
              </a:defRPr>
            </a:lvl2pPr>
            <a:lvl3pPr lvl="2" algn="ctr" rtl="0">
              <a:lnSpc>
                <a:spcPct val="100000"/>
              </a:lnSpc>
              <a:spcBef>
                <a:spcPts val="0"/>
              </a:spcBef>
              <a:spcAft>
                <a:spcPts val="0"/>
              </a:spcAft>
              <a:buClr>
                <a:schemeClr val="accent4"/>
              </a:buClr>
              <a:buSzPts val="1800"/>
              <a:buFont typeface="Chelsea Market"/>
              <a:buNone/>
              <a:defRPr sz="1800">
                <a:solidFill>
                  <a:schemeClr val="accent4"/>
                </a:solidFill>
                <a:latin typeface="Chelsea Market"/>
                <a:ea typeface="Chelsea Market"/>
                <a:cs typeface="Chelsea Market"/>
                <a:sym typeface="Chelsea Market"/>
              </a:defRPr>
            </a:lvl3pPr>
            <a:lvl4pPr lvl="3" algn="ctr" rtl="0">
              <a:lnSpc>
                <a:spcPct val="100000"/>
              </a:lnSpc>
              <a:spcBef>
                <a:spcPts val="0"/>
              </a:spcBef>
              <a:spcAft>
                <a:spcPts val="0"/>
              </a:spcAft>
              <a:buClr>
                <a:schemeClr val="accent4"/>
              </a:buClr>
              <a:buSzPts val="1800"/>
              <a:buFont typeface="Chelsea Market"/>
              <a:buNone/>
              <a:defRPr sz="1800">
                <a:solidFill>
                  <a:schemeClr val="accent4"/>
                </a:solidFill>
                <a:latin typeface="Chelsea Market"/>
                <a:ea typeface="Chelsea Market"/>
                <a:cs typeface="Chelsea Market"/>
                <a:sym typeface="Chelsea Market"/>
              </a:defRPr>
            </a:lvl4pPr>
            <a:lvl5pPr lvl="4" algn="ctr" rtl="0">
              <a:lnSpc>
                <a:spcPct val="100000"/>
              </a:lnSpc>
              <a:spcBef>
                <a:spcPts val="0"/>
              </a:spcBef>
              <a:spcAft>
                <a:spcPts val="0"/>
              </a:spcAft>
              <a:buClr>
                <a:schemeClr val="accent4"/>
              </a:buClr>
              <a:buSzPts val="1800"/>
              <a:buFont typeface="Chelsea Market"/>
              <a:buNone/>
              <a:defRPr sz="1800">
                <a:solidFill>
                  <a:schemeClr val="accent4"/>
                </a:solidFill>
                <a:latin typeface="Chelsea Market"/>
                <a:ea typeface="Chelsea Market"/>
                <a:cs typeface="Chelsea Market"/>
                <a:sym typeface="Chelsea Market"/>
              </a:defRPr>
            </a:lvl5pPr>
            <a:lvl6pPr lvl="5" algn="ctr" rtl="0">
              <a:lnSpc>
                <a:spcPct val="100000"/>
              </a:lnSpc>
              <a:spcBef>
                <a:spcPts val="0"/>
              </a:spcBef>
              <a:spcAft>
                <a:spcPts val="0"/>
              </a:spcAft>
              <a:buClr>
                <a:schemeClr val="accent4"/>
              </a:buClr>
              <a:buSzPts val="1800"/>
              <a:buFont typeface="Chelsea Market"/>
              <a:buNone/>
              <a:defRPr sz="1800">
                <a:solidFill>
                  <a:schemeClr val="accent4"/>
                </a:solidFill>
                <a:latin typeface="Chelsea Market"/>
                <a:ea typeface="Chelsea Market"/>
                <a:cs typeface="Chelsea Market"/>
                <a:sym typeface="Chelsea Market"/>
              </a:defRPr>
            </a:lvl6pPr>
            <a:lvl7pPr lvl="6" algn="ctr" rtl="0">
              <a:lnSpc>
                <a:spcPct val="100000"/>
              </a:lnSpc>
              <a:spcBef>
                <a:spcPts val="0"/>
              </a:spcBef>
              <a:spcAft>
                <a:spcPts val="0"/>
              </a:spcAft>
              <a:buClr>
                <a:schemeClr val="accent4"/>
              </a:buClr>
              <a:buSzPts val="1800"/>
              <a:buFont typeface="Chelsea Market"/>
              <a:buNone/>
              <a:defRPr sz="1800">
                <a:solidFill>
                  <a:schemeClr val="accent4"/>
                </a:solidFill>
                <a:latin typeface="Chelsea Market"/>
                <a:ea typeface="Chelsea Market"/>
                <a:cs typeface="Chelsea Market"/>
                <a:sym typeface="Chelsea Market"/>
              </a:defRPr>
            </a:lvl7pPr>
            <a:lvl8pPr lvl="7" algn="ctr" rtl="0">
              <a:lnSpc>
                <a:spcPct val="100000"/>
              </a:lnSpc>
              <a:spcBef>
                <a:spcPts val="0"/>
              </a:spcBef>
              <a:spcAft>
                <a:spcPts val="0"/>
              </a:spcAft>
              <a:buClr>
                <a:schemeClr val="accent4"/>
              </a:buClr>
              <a:buSzPts val="1800"/>
              <a:buFont typeface="Chelsea Market"/>
              <a:buNone/>
              <a:defRPr sz="1800">
                <a:solidFill>
                  <a:schemeClr val="accent4"/>
                </a:solidFill>
                <a:latin typeface="Chelsea Market"/>
                <a:ea typeface="Chelsea Market"/>
                <a:cs typeface="Chelsea Market"/>
                <a:sym typeface="Chelsea Market"/>
              </a:defRPr>
            </a:lvl8pPr>
            <a:lvl9pPr lvl="8" algn="ctr" rtl="0">
              <a:lnSpc>
                <a:spcPct val="100000"/>
              </a:lnSpc>
              <a:spcBef>
                <a:spcPts val="0"/>
              </a:spcBef>
              <a:spcAft>
                <a:spcPts val="0"/>
              </a:spcAft>
              <a:buClr>
                <a:schemeClr val="accent4"/>
              </a:buClr>
              <a:buSzPts val="1800"/>
              <a:buFont typeface="Chelsea Market"/>
              <a:buNone/>
              <a:defRPr sz="1800">
                <a:solidFill>
                  <a:schemeClr val="accent4"/>
                </a:solidFill>
                <a:latin typeface="Chelsea Market"/>
                <a:ea typeface="Chelsea Market"/>
                <a:cs typeface="Chelsea Market"/>
                <a:sym typeface="Chelsea Market"/>
              </a:defRPr>
            </a:lvl9pPr>
          </a:lstStyle>
          <a:p>
            <a:endParaRPr/>
          </a:p>
        </p:txBody>
      </p:sp>
      <p:sp>
        <p:nvSpPr>
          <p:cNvPr id="150" name="Google Shape;150;p13"/>
          <p:cNvSpPr txBox="1">
            <a:spLocks noGrp="1"/>
          </p:cNvSpPr>
          <p:nvPr>
            <p:ph type="subTitle" idx="4"/>
          </p:nvPr>
        </p:nvSpPr>
        <p:spPr>
          <a:xfrm>
            <a:off x="3567150" y="2903450"/>
            <a:ext cx="2009700" cy="100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51" name="Google Shape;151;p13"/>
          <p:cNvSpPr txBox="1">
            <a:spLocks noGrp="1"/>
          </p:cNvSpPr>
          <p:nvPr>
            <p:ph type="subTitle" idx="5"/>
          </p:nvPr>
        </p:nvSpPr>
        <p:spPr>
          <a:xfrm>
            <a:off x="6407550" y="2282578"/>
            <a:ext cx="2009700" cy="674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1800"/>
              <a:buFont typeface="Chelsea Market"/>
              <a:buNone/>
              <a:defRPr sz="1800">
                <a:solidFill>
                  <a:schemeClr val="accent1"/>
                </a:solidFill>
                <a:latin typeface="Chelsea Market"/>
                <a:ea typeface="Chelsea Market"/>
                <a:cs typeface="Chelsea Market"/>
                <a:sym typeface="Chelsea Market"/>
              </a:defRPr>
            </a:lvl1pPr>
            <a:lvl2pPr lvl="1" algn="ctr" rtl="0">
              <a:lnSpc>
                <a:spcPct val="100000"/>
              </a:lnSpc>
              <a:spcBef>
                <a:spcPts val="0"/>
              </a:spcBef>
              <a:spcAft>
                <a:spcPts val="0"/>
              </a:spcAft>
              <a:buClr>
                <a:schemeClr val="accent1"/>
              </a:buClr>
              <a:buSzPts val="1800"/>
              <a:buFont typeface="Chelsea Market"/>
              <a:buNone/>
              <a:defRPr sz="1800">
                <a:solidFill>
                  <a:schemeClr val="accent1"/>
                </a:solidFill>
                <a:latin typeface="Chelsea Market"/>
                <a:ea typeface="Chelsea Market"/>
                <a:cs typeface="Chelsea Market"/>
                <a:sym typeface="Chelsea Market"/>
              </a:defRPr>
            </a:lvl2pPr>
            <a:lvl3pPr lvl="2" algn="ctr" rtl="0">
              <a:lnSpc>
                <a:spcPct val="100000"/>
              </a:lnSpc>
              <a:spcBef>
                <a:spcPts val="0"/>
              </a:spcBef>
              <a:spcAft>
                <a:spcPts val="0"/>
              </a:spcAft>
              <a:buClr>
                <a:schemeClr val="accent1"/>
              </a:buClr>
              <a:buSzPts val="1800"/>
              <a:buFont typeface="Chelsea Market"/>
              <a:buNone/>
              <a:defRPr sz="1800">
                <a:solidFill>
                  <a:schemeClr val="accent1"/>
                </a:solidFill>
                <a:latin typeface="Chelsea Market"/>
                <a:ea typeface="Chelsea Market"/>
                <a:cs typeface="Chelsea Market"/>
                <a:sym typeface="Chelsea Market"/>
              </a:defRPr>
            </a:lvl3pPr>
            <a:lvl4pPr lvl="3" algn="ctr" rtl="0">
              <a:lnSpc>
                <a:spcPct val="100000"/>
              </a:lnSpc>
              <a:spcBef>
                <a:spcPts val="0"/>
              </a:spcBef>
              <a:spcAft>
                <a:spcPts val="0"/>
              </a:spcAft>
              <a:buClr>
                <a:schemeClr val="accent1"/>
              </a:buClr>
              <a:buSzPts val="1800"/>
              <a:buFont typeface="Chelsea Market"/>
              <a:buNone/>
              <a:defRPr sz="1800">
                <a:solidFill>
                  <a:schemeClr val="accent1"/>
                </a:solidFill>
                <a:latin typeface="Chelsea Market"/>
                <a:ea typeface="Chelsea Market"/>
                <a:cs typeface="Chelsea Market"/>
                <a:sym typeface="Chelsea Market"/>
              </a:defRPr>
            </a:lvl4pPr>
            <a:lvl5pPr lvl="4" algn="ctr" rtl="0">
              <a:lnSpc>
                <a:spcPct val="100000"/>
              </a:lnSpc>
              <a:spcBef>
                <a:spcPts val="0"/>
              </a:spcBef>
              <a:spcAft>
                <a:spcPts val="0"/>
              </a:spcAft>
              <a:buClr>
                <a:schemeClr val="accent1"/>
              </a:buClr>
              <a:buSzPts val="1800"/>
              <a:buFont typeface="Chelsea Market"/>
              <a:buNone/>
              <a:defRPr sz="1800">
                <a:solidFill>
                  <a:schemeClr val="accent1"/>
                </a:solidFill>
                <a:latin typeface="Chelsea Market"/>
                <a:ea typeface="Chelsea Market"/>
                <a:cs typeface="Chelsea Market"/>
                <a:sym typeface="Chelsea Market"/>
              </a:defRPr>
            </a:lvl5pPr>
            <a:lvl6pPr lvl="5" algn="ctr" rtl="0">
              <a:lnSpc>
                <a:spcPct val="100000"/>
              </a:lnSpc>
              <a:spcBef>
                <a:spcPts val="0"/>
              </a:spcBef>
              <a:spcAft>
                <a:spcPts val="0"/>
              </a:spcAft>
              <a:buClr>
                <a:schemeClr val="accent1"/>
              </a:buClr>
              <a:buSzPts val="1800"/>
              <a:buFont typeface="Chelsea Market"/>
              <a:buNone/>
              <a:defRPr sz="1800">
                <a:solidFill>
                  <a:schemeClr val="accent1"/>
                </a:solidFill>
                <a:latin typeface="Chelsea Market"/>
                <a:ea typeface="Chelsea Market"/>
                <a:cs typeface="Chelsea Market"/>
                <a:sym typeface="Chelsea Market"/>
              </a:defRPr>
            </a:lvl6pPr>
            <a:lvl7pPr lvl="6" algn="ctr" rtl="0">
              <a:lnSpc>
                <a:spcPct val="100000"/>
              </a:lnSpc>
              <a:spcBef>
                <a:spcPts val="0"/>
              </a:spcBef>
              <a:spcAft>
                <a:spcPts val="0"/>
              </a:spcAft>
              <a:buClr>
                <a:schemeClr val="accent1"/>
              </a:buClr>
              <a:buSzPts val="1800"/>
              <a:buFont typeface="Chelsea Market"/>
              <a:buNone/>
              <a:defRPr sz="1800">
                <a:solidFill>
                  <a:schemeClr val="accent1"/>
                </a:solidFill>
                <a:latin typeface="Chelsea Market"/>
                <a:ea typeface="Chelsea Market"/>
                <a:cs typeface="Chelsea Market"/>
                <a:sym typeface="Chelsea Market"/>
              </a:defRPr>
            </a:lvl7pPr>
            <a:lvl8pPr lvl="7" algn="ctr" rtl="0">
              <a:lnSpc>
                <a:spcPct val="100000"/>
              </a:lnSpc>
              <a:spcBef>
                <a:spcPts val="0"/>
              </a:spcBef>
              <a:spcAft>
                <a:spcPts val="0"/>
              </a:spcAft>
              <a:buClr>
                <a:schemeClr val="accent1"/>
              </a:buClr>
              <a:buSzPts val="1800"/>
              <a:buFont typeface="Chelsea Market"/>
              <a:buNone/>
              <a:defRPr sz="1800">
                <a:solidFill>
                  <a:schemeClr val="accent1"/>
                </a:solidFill>
                <a:latin typeface="Chelsea Market"/>
                <a:ea typeface="Chelsea Market"/>
                <a:cs typeface="Chelsea Market"/>
                <a:sym typeface="Chelsea Market"/>
              </a:defRPr>
            </a:lvl8pPr>
            <a:lvl9pPr lvl="8" algn="ctr" rtl="0">
              <a:lnSpc>
                <a:spcPct val="100000"/>
              </a:lnSpc>
              <a:spcBef>
                <a:spcPts val="0"/>
              </a:spcBef>
              <a:spcAft>
                <a:spcPts val="0"/>
              </a:spcAft>
              <a:buClr>
                <a:schemeClr val="accent1"/>
              </a:buClr>
              <a:buSzPts val="1800"/>
              <a:buFont typeface="Chelsea Market"/>
              <a:buNone/>
              <a:defRPr sz="1800">
                <a:solidFill>
                  <a:schemeClr val="accent1"/>
                </a:solidFill>
                <a:latin typeface="Chelsea Market"/>
                <a:ea typeface="Chelsea Market"/>
                <a:cs typeface="Chelsea Market"/>
                <a:sym typeface="Chelsea Market"/>
              </a:defRPr>
            </a:lvl9pPr>
          </a:lstStyle>
          <a:p>
            <a:endParaRPr/>
          </a:p>
        </p:txBody>
      </p:sp>
      <p:sp>
        <p:nvSpPr>
          <p:cNvPr id="152" name="Google Shape;152;p13"/>
          <p:cNvSpPr txBox="1">
            <a:spLocks noGrp="1"/>
          </p:cNvSpPr>
          <p:nvPr>
            <p:ph type="subTitle" idx="6"/>
          </p:nvPr>
        </p:nvSpPr>
        <p:spPr>
          <a:xfrm>
            <a:off x="6407550" y="2903450"/>
            <a:ext cx="2009700" cy="100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53" name="Google Shape;153;p13"/>
          <p:cNvSpPr/>
          <p:nvPr/>
        </p:nvSpPr>
        <p:spPr>
          <a:xfrm>
            <a:off x="-247875" y="2024350"/>
            <a:ext cx="743625" cy="640350"/>
          </a:xfrm>
          <a:custGeom>
            <a:avLst/>
            <a:gdLst/>
            <a:ahLst/>
            <a:cxnLst/>
            <a:rect l="l" t="t" r="r" b="b"/>
            <a:pathLst>
              <a:path w="29745" h="25614" extrusionOk="0">
                <a:moveTo>
                  <a:pt x="0" y="25614"/>
                </a:moveTo>
                <a:cubicBezTo>
                  <a:pt x="4958" y="21345"/>
                  <a:pt x="24788" y="4269"/>
                  <a:pt x="29745" y="0"/>
                </a:cubicBezTo>
              </a:path>
            </a:pathLst>
          </a:custGeom>
          <a:noFill/>
          <a:ln w="28575" cap="rnd" cmpd="sng">
            <a:solidFill>
              <a:schemeClr val="lt1"/>
            </a:solidFill>
            <a:prstDash val="dash"/>
            <a:round/>
            <a:headEnd type="none" w="med" len="med"/>
            <a:tailEnd type="none" w="med" len="med"/>
          </a:ln>
        </p:spPr>
      </p:sp>
      <p:sp>
        <p:nvSpPr>
          <p:cNvPr id="154" name="Google Shape;154;p13"/>
          <p:cNvSpPr/>
          <p:nvPr/>
        </p:nvSpPr>
        <p:spPr>
          <a:xfrm>
            <a:off x="929550" y="1826803"/>
            <a:ext cx="2303775" cy="1453125"/>
          </a:xfrm>
          <a:custGeom>
            <a:avLst/>
            <a:gdLst/>
            <a:ahLst/>
            <a:cxnLst/>
            <a:rect l="l" t="t" r="r" b="b"/>
            <a:pathLst>
              <a:path w="92151" h="58125" extrusionOk="0">
                <a:moveTo>
                  <a:pt x="0" y="2944"/>
                </a:moveTo>
                <a:cubicBezTo>
                  <a:pt x="5233" y="3633"/>
                  <a:pt x="19004" y="7076"/>
                  <a:pt x="31398" y="7076"/>
                </a:cubicBezTo>
                <a:cubicBezTo>
                  <a:pt x="43792" y="7076"/>
                  <a:pt x="64239" y="-5564"/>
                  <a:pt x="74364" y="2944"/>
                </a:cubicBezTo>
                <a:cubicBezTo>
                  <a:pt x="84490" y="11452"/>
                  <a:pt x="89187" y="48928"/>
                  <a:pt x="92151" y="58125"/>
                </a:cubicBezTo>
              </a:path>
            </a:pathLst>
          </a:custGeom>
          <a:noFill/>
          <a:ln w="28575" cap="rnd" cmpd="sng">
            <a:solidFill>
              <a:schemeClr val="lt1"/>
            </a:solidFill>
            <a:prstDash val="dash"/>
            <a:round/>
            <a:headEnd type="none" w="med" len="med"/>
            <a:tailEnd type="none" w="med" len="med"/>
          </a:ln>
        </p:spPr>
      </p:sp>
      <p:sp>
        <p:nvSpPr>
          <p:cNvPr id="155" name="Google Shape;155;p13"/>
          <p:cNvSpPr/>
          <p:nvPr/>
        </p:nvSpPr>
        <p:spPr>
          <a:xfrm>
            <a:off x="3494225" y="2478575"/>
            <a:ext cx="2550300" cy="2059475"/>
          </a:xfrm>
          <a:custGeom>
            <a:avLst/>
            <a:gdLst/>
            <a:ahLst/>
            <a:cxnLst/>
            <a:rect l="l" t="t" r="r" b="b"/>
            <a:pathLst>
              <a:path w="102012" h="82379" extrusionOk="0">
                <a:moveTo>
                  <a:pt x="0" y="50689"/>
                </a:moveTo>
                <a:cubicBezTo>
                  <a:pt x="4845" y="55783"/>
                  <a:pt x="15282" y="77649"/>
                  <a:pt x="29072" y="81252"/>
                </a:cubicBezTo>
                <a:cubicBezTo>
                  <a:pt x="42863" y="84855"/>
                  <a:pt x="70692" y="79264"/>
                  <a:pt x="82743" y="72307"/>
                </a:cubicBezTo>
                <a:cubicBezTo>
                  <a:pt x="94794" y="65350"/>
                  <a:pt x="98894" y="51559"/>
                  <a:pt x="101379" y="39508"/>
                </a:cubicBezTo>
                <a:cubicBezTo>
                  <a:pt x="103864" y="27457"/>
                  <a:pt x="98273" y="6585"/>
                  <a:pt x="97652" y="0"/>
                </a:cubicBezTo>
              </a:path>
            </a:pathLst>
          </a:custGeom>
          <a:noFill/>
          <a:ln w="28575" cap="rnd" cmpd="sng">
            <a:solidFill>
              <a:schemeClr val="lt1"/>
            </a:solidFill>
            <a:prstDash val="dash"/>
            <a:round/>
            <a:headEnd type="none" w="med" len="med"/>
            <a:tailEnd type="none" w="med" len="med"/>
          </a:ln>
        </p:spPr>
      </p:sp>
      <p:sp>
        <p:nvSpPr>
          <p:cNvPr id="156" name="Google Shape;156;p13"/>
          <p:cNvSpPr/>
          <p:nvPr/>
        </p:nvSpPr>
        <p:spPr>
          <a:xfrm>
            <a:off x="6457325" y="1638552"/>
            <a:ext cx="1681375" cy="262300"/>
          </a:xfrm>
          <a:custGeom>
            <a:avLst/>
            <a:gdLst/>
            <a:ahLst/>
            <a:cxnLst/>
            <a:rect l="l" t="t" r="r" b="b"/>
            <a:pathLst>
              <a:path w="67255" h="10492" extrusionOk="0">
                <a:moveTo>
                  <a:pt x="0" y="10492"/>
                </a:moveTo>
                <a:cubicBezTo>
                  <a:pt x="5094" y="8753"/>
                  <a:pt x="19354" y="748"/>
                  <a:pt x="30563" y="56"/>
                </a:cubicBezTo>
                <a:cubicBezTo>
                  <a:pt x="41772" y="-635"/>
                  <a:pt x="61140" y="5295"/>
                  <a:pt x="67255" y="6343"/>
                </a:cubicBezTo>
              </a:path>
            </a:pathLst>
          </a:custGeom>
          <a:noFill/>
          <a:ln w="28575" cap="rnd" cmpd="sng">
            <a:solidFill>
              <a:schemeClr val="lt1"/>
            </a:solidFill>
            <a:prstDash val="dash"/>
            <a:round/>
            <a:headEnd type="none" w="med" len="med"/>
            <a:tailEnd type="none" w="med" len="med"/>
          </a:ln>
        </p:spPr>
      </p:sp>
      <p:sp>
        <p:nvSpPr>
          <p:cNvPr id="157" name="Google Shape;157;p13"/>
          <p:cNvSpPr/>
          <p:nvPr/>
        </p:nvSpPr>
        <p:spPr>
          <a:xfrm>
            <a:off x="8717100" y="1776475"/>
            <a:ext cx="537075" cy="165250"/>
          </a:xfrm>
          <a:custGeom>
            <a:avLst/>
            <a:gdLst/>
            <a:ahLst/>
            <a:cxnLst/>
            <a:rect l="l" t="t" r="r" b="b"/>
            <a:pathLst>
              <a:path w="21483" h="6610" extrusionOk="0">
                <a:moveTo>
                  <a:pt x="0" y="6610"/>
                </a:moveTo>
                <a:cubicBezTo>
                  <a:pt x="2066" y="6059"/>
                  <a:pt x="8814" y="4407"/>
                  <a:pt x="12394" y="3305"/>
                </a:cubicBezTo>
                <a:cubicBezTo>
                  <a:pt x="15975" y="2203"/>
                  <a:pt x="19968" y="551"/>
                  <a:pt x="21483" y="0"/>
                </a:cubicBezTo>
              </a:path>
            </a:pathLst>
          </a:custGeom>
          <a:noFill/>
          <a:ln w="28575" cap="rnd" cmpd="sng">
            <a:solidFill>
              <a:schemeClr val="lt1"/>
            </a:solidFill>
            <a:prstDash val="dash"/>
            <a:round/>
            <a:headEnd type="none" w="med" len="med"/>
            <a:tailEnd type="none" w="med" len="med"/>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four columns">
  <p:cSld name="CUSTOM_3">
    <p:bg>
      <p:bgPr>
        <a:blipFill>
          <a:blip r:embed="rId2">
            <a:alphaModFix/>
          </a:blip>
          <a:stretch>
            <a:fillRect/>
          </a:stretch>
        </a:blipFill>
        <a:effectLst/>
      </p:bgPr>
    </p:bg>
    <p:spTree>
      <p:nvGrpSpPr>
        <p:cNvPr id="1" name="Shape 177"/>
        <p:cNvGrpSpPr/>
        <p:nvPr/>
      </p:nvGrpSpPr>
      <p:grpSpPr>
        <a:xfrm>
          <a:off x="0" y="0"/>
          <a:ext cx="0" cy="0"/>
          <a:chOff x="0" y="0"/>
          <a:chExt cx="0" cy="0"/>
        </a:xfrm>
      </p:grpSpPr>
      <p:sp>
        <p:nvSpPr>
          <p:cNvPr id="178" name="Google Shape;178;p16"/>
          <p:cNvSpPr txBox="1">
            <a:spLocks noGrp="1"/>
          </p:cNvSpPr>
          <p:nvPr>
            <p:ph type="title"/>
          </p:nvPr>
        </p:nvSpPr>
        <p:spPr>
          <a:xfrm>
            <a:off x="720000" y="540000"/>
            <a:ext cx="77085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3200"/>
              <a:buNone/>
              <a:defRPr>
                <a:solidFill>
                  <a:schemeClr val="accent1"/>
                </a:solidFill>
              </a:defRPr>
            </a:lvl1pPr>
            <a:lvl2pPr lvl="1" rtl="0">
              <a:spcBef>
                <a:spcPts val="0"/>
              </a:spcBef>
              <a:spcAft>
                <a:spcPts val="0"/>
              </a:spcAft>
              <a:buClr>
                <a:schemeClr val="accent1"/>
              </a:buClr>
              <a:buSzPts val="3200"/>
              <a:buNone/>
              <a:defRPr>
                <a:solidFill>
                  <a:schemeClr val="accent1"/>
                </a:solidFill>
              </a:defRPr>
            </a:lvl2pPr>
            <a:lvl3pPr lvl="2" rtl="0">
              <a:spcBef>
                <a:spcPts val="0"/>
              </a:spcBef>
              <a:spcAft>
                <a:spcPts val="0"/>
              </a:spcAft>
              <a:buClr>
                <a:schemeClr val="accent1"/>
              </a:buClr>
              <a:buSzPts val="3200"/>
              <a:buNone/>
              <a:defRPr>
                <a:solidFill>
                  <a:schemeClr val="accent1"/>
                </a:solidFill>
              </a:defRPr>
            </a:lvl3pPr>
            <a:lvl4pPr lvl="3" rtl="0">
              <a:spcBef>
                <a:spcPts val="0"/>
              </a:spcBef>
              <a:spcAft>
                <a:spcPts val="0"/>
              </a:spcAft>
              <a:buClr>
                <a:schemeClr val="accent1"/>
              </a:buClr>
              <a:buSzPts val="3200"/>
              <a:buNone/>
              <a:defRPr>
                <a:solidFill>
                  <a:schemeClr val="accent1"/>
                </a:solidFill>
              </a:defRPr>
            </a:lvl4pPr>
            <a:lvl5pPr lvl="4" rtl="0">
              <a:spcBef>
                <a:spcPts val="0"/>
              </a:spcBef>
              <a:spcAft>
                <a:spcPts val="0"/>
              </a:spcAft>
              <a:buClr>
                <a:schemeClr val="accent1"/>
              </a:buClr>
              <a:buSzPts val="3200"/>
              <a:buNone/>
              <a:defRPr>
                <a:solidFill>
                  <a:schemeClr val="accent1"/>
                </a:solidFill>
              </a:defRPr>
            </a:lvl5pPr>
            <a:lvl6pPr lvl="5" rtl="0">
              <a:spcBef>
                <a:spcPts val="0"/>
              </a:spcBef>
              <a:spcAft>
                <a:spcPts val="0"/>
              </a:spcAft>
              <a:buClr>
                <a:schemeClr val="accent1"/>
              </a:buClr>
              <a:buSzPts val="3200"/>
              <a:buNone/>
              <a:defRPr>
                <a:solidFill>
                  <a:schemeClr val="accent1"/>
                </a:solidFill>
              </a:defRPr>
            </a:lvl6pPr>
            <a:lvl7pPr lvl="6" rtl="0">
              <a:spcBef>
                <a:spcPts val="0"/>
              </a:spcBef>
              <a:spcAft>
                <a:spcPts val="0"/>
              </a:spcAft>
              <a:buClr>
                <a:schemeClr val="accent1"/>
              </a:buClr>
              <a:buSzPts val="3200"/>
              <a:buNone/>
              <a:defRPr>
                <a:solidFill>
                  <a:schemeClr val="accent1"/>
                </a:solidFill>
              </a:defRPr>
            </a:lvl7pPr>
            <a:lvl8pPr lvl="7" rtl="0">
              <a:spcBef>
                <a:spcPts val="0"/>
              </a:spcBef>
              <a:spcAft>
                <a:spcPts val="0"/>
              </a:spcAft>
              <a:buClr>
                <a:schemeClr val="accent1"/>
              </a:buClr>
              <a:buSzPts val="3200"/>
              <a:buNone/>
              <a:defRPr>
                <a:solidFill>
                  <a:schemeClr val="accent1"/>
                </a:solidFill>
              </a:defRPr>
            </a:lvl8pPr>
            <a:lvl9pPr lvl="8" rtl="0">
              <a:spcBef>
                <a:spcPts val="0"/>
              </a:spcBef>
              <a:spcAft>
                <a:spcPts val="0"/>
              </a:spcAft>
              <a:buClr>
                <a:schemeClr val="accent1"/>
              </a:buClr>
              <a:buSzPts val="3200"/>
              <a:buNone/>
              <a:defRPr>
                <a:solidFill>
                  <a:schemeClr val="accent1"/>
                </a:solidFill>
              </a:defRPr>
            </a:lvl9pPr>
          </a:lstStyle>
          <a:p>
            <a:endParaRPr/>
          </a:p>
        </p:txBody>
      </p:sp>
      <p:sp>
        <p:nvSpPr>
          <p:cNvPr id="179" name="Google Shape;179;p16"/>
          <p:cNvSpPr txBox="1">
            <a:spLocks noGrp="1"/>
          </p:cNvSpPr>
          <p:nvPr>
            <p:ph type="subTitle" idx="1"/>
          </p:nvPr>
        </p:nvSpPr>
        <p:spPr>
          <a:xfrm>
            <a:off x="1830017" y="1885050"/>
            <a:ext cx="2627700" cy="45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5"/>
              </a:buClr>
              <a:buSzPts val="1800"/>
              <a:buFont typeface="Chelsea Market"/>
              <a:buNone/>
              <a:defRPr sz="1800">
                <a:solidFill>
                  <a:schemeClr val="accent5"/>
                </a:solidFill>
                <a:latin typeface="Chelsea Market"/>
                <a:ea typeface="Chelsea Market"/>
                <a:cs typeface="Chelsea Market"/>
                <a:sym typeface="Chelsea Market"/>
              </a:defRPr>
            </a:lvl1pPr>
            <a:lvl2pPr lvl="1" rtl="0">
              <a:lnSpc>
                <a:spcPct val="100000"/>
              </a:lnSpc>
              <a:spcBef>
                <a:spcPts val="0"/>
              </a:spcBef>
              <a:spcAft>
                <a:spcPts val="0"/>
              </a:spcAft>
              <a:buClr>
                <a:schemeClr val="accent5"/>
              </a:buClr>
              <a:buSzPts val="1800"/>
              <a:buFont typeface="Chelsea Market"/>
              <a:buNone/>
              <a:defRPr sz="1800">
                <a:solidFill>
                  <a:schemeClr val="accent5"/>
                </a:solidFill>
                <a:latin typeface="Chelsea Market"/>
                <a:ea typeface="Chelsea Market"/>
                <a:cs typeface="Chelsea Market"/>
                <a:sym typeface="Chelsea Market"/>
              </a:defRPr>
            </a:lvl2pPr>
            <a:lvl3pPr lvl="2" rtl="0">
              <a:lnSpc>
                <a:spcPct val="100000"/>
              </a:lnSpc>
              <a:spcBef>
                <a:spcPts val="0"/>
              </a:spcBef>
              <a:spcAft>
                <a:spcPts val="0"/>
              </a:spcAft>
              <a:buClr>
                <a:schemeClr val="accent5"/>
              </a:buClr>
              <a:buSzPts val="1800"/>
              <a:buFont typeface="Chelsea Market"/>
              <a:buNone/>
              <a:defRPr sz="1800">
                <a:solidFill>
                  <a:schemeClr val="accent5"/>
                </a:solidFill>
                <a:latin typeface="Chelsea Market"/>
                <a:ea typeface="Chelsea Market"/>
                <a:cs typeface="Chelsea Market"/>
                <a:sym typeface="Chelsea Market"/>
              </a:defRPr>
            </a:lvl3pPr>
            <a:lvl4pPr lvl="3" rtl="0">
              <a:lnSpc>
                <a:spcPct val="100000"/>
              </a:lnSpc>
              <a:spcBef>
                <a:spcPts val="0"/>
              </a:spcBef>
              <a:spcAft>
                <a:spcPts val="0"/>
              </a:spcAft>
              <a:buClr>
                <a:schemeClr val="accent5"/>
              </a:buClr>
              <a:buSzPts val="1800"/>
              <a:buFont typeface="Chelsea Market"/>
              <a:buNone/>
              <a:defRPr sz="1800">
                <a:solidFill>
                  <a:schemeClr val="accent5"/>
                </a:solidFill>
                <a:latin typeface="Chelsea Market"/>
                <a:ea typeface="Chelsea Market"/>
                <a:cs typeface="Chelsea Market"/>
                <a:sym typeface="Chelsea Market"/>
              </a:defRPr>
            </a:lvl4pPr>
            <a:lvl5pPr lvl="4" rtl="0">
              <a:lnSpc>
                <a:spcPct val="100000"/>
              </a:lnSpc>
              <a:spcBef>
                <a:spcPts val="0"/>
              </a:spcBef>
              <a:spcAft>
                <a:spcPts val="0"/>
              </a:spcAft>
              <a:buClr>
                <a:schemeClr val="accent5"/>
              </a:buClr>
              <a:buSzPts val="1800"/>
              <a:buFont typeface="Chelsea Market"/>
              <a:buNone/>
              <a:defRPr sz="1800">
                <a:solidFill>
                  <a:schemeClr val="accent5"/>
                </a:solidFill>
                <a:latin typeface="Chelsea Market"/>
                <a:ea typeface="Chelsea Market"/>
                <a:cs typeface="Chelsea Market"/>
                <a:sym typeface="Chelsea Market"/>
              </a:defRPr>
            </a:lvl5pPr>
            <a:lvl6pPr lvl="5" rtl="0">
              <a:lnSpc>
                <a:spcPct val="100000"/>
              </a:lnSpc>
              <a:spcBef>
                <a:spcPts val="0"/>
              </a:spcBef>
              <a:spcAft>
                <a:spcPts val="0"/>
              </a:spcAft>
              <a:buClr>
                <a:schemeClr val="accent5"/>
              </a:buClr>
              <a:buSzPts val="1800"/>
              <a:buFont typeface="Chelsea Market"/>
              <a:buNone/>
              <a:defRPr sz="1800">
                <a:solidFill>
                  <a:schemeClr val="accent5"/>
                </a:solidFill>
                <a:latin typeface="Chelsea Market"/>
                <a:ea typeface="Chelsea Market"/>
                <a:cs typeface="Chelsea Market"/>
                <a:sym typeface="Chelsea Market"/>
              </a:defRPr>
            </a:lvl6pPr>
            <a:lvl7pPr lvl="6" rtl="0">
              <a:lnSpc>
                <a:spcPct val="100000"/>
              </a:lnSpc>
              <a:spcBef>
                <a:spcPts val="0"/>
              </a:spcBef>
              <a:spcAft>
                <a:spcPts val="0"/>
              </a:spcAft>
              <a:buClr>
                <a:schemeClr val="accent5"/>
              </a:buClr>
              <a:buSzPts val="1800"/>
              <a:buFont typeface="Chelsea Market"/>
              <a:buNone/>
              <a:defRPr sz="1800">
                <a:solidFill>
                  <a:schemeClr val="accent5"/>
                </a:solidFill>
                <a:latin typeface="Chelsea Market"/>
                <a:ea typeface="Chelsea Market"/>
                <a:cs typeface="Chelsea Market"/>
                <a:sym typeface="Chelsea Market"/>
              </a:defRPr>
            </a:lvl7pPr>
            <a:lvl8pPr lvl="7" rtl="0">
              <a:lnSpc>
                <a:spcPct val="100000"/>
              </a:lnSpc>
              <a:spcBef>
                <a:spcPts val="0"/>
              </a:spcBef>
              <a:spcAft>
                <a:spcPts val="0"/>
              </a:spcAft>
              <a:buClr>
                <a:schemeClr val="accent5"/>
              </a:buClr>
              <a:buSzPts val="1800"/>
              <a:buFont typeface="Chelsea Market"/>
              <a:buNone/>
              <a:defRPr sz="1800">
                <a:solidFill>
                  <a:schemeClr val="accent5"/>
                </a:solidFill>
                <a:latin typeface="Chelsea Market"/>
                <a:ea typeface="Chelsea Market"/>
                <a:cs typeface="Chelsea Market"/>
                <a:sym typeface="Chelsea Market"/>
              </a:defRPr>
            </a:lvl8pPr>
            <a:lvl9pPr lvl="8" rtl="0">
              <a:lnSpc>
                <a:spcPct val="100000"/>
              </a:lnSpc>
              <a:spcBef>
                <a:spcPts val="0"/>
              </a:spcBef>
              <a:spcAft>
                <a:spcPts val="0"/>
              </a:spcAft>
              <a:buClr>
                <a:schemeClr val="accent5"/>
              </a:buClr>
              <a:buSzPts val="1800"/>
              <a:buFont typeface="Chelsea Market"/>
              <a:buNone/>
              <a:defRPr sz="1800">
                <a:solidFill>
                  <a:schemeClr val="accent5"/>
                </a:solidFill>
                <a:latin typeface="Chelsea Market"/>
                <a:ea typeface="Chelsea Market"/>
                <a:cs typeface="Chelsea Market"/>
                <a:sym typeface="Chelsea Market"/>
              </a:defRPr>
            </a:lvl9pPr>
          </a:lstStyle>
          <a:p>
            <a:endParaRPr/>
          </a:p>
        </p:txBody>
      </p:sp>
      <p:sp>
        <p:nvSpPr>
          <p:cNvPr id="180" name="Google Shape;180;p16"/>
          <p:cNvSpPr txBox="1">
            <a:spLocks noGrp="1"/>
          </p:cNvSpPr>
          <p:nvPr>
            <p:ph type="subTitle" idx="2"/>
          </p:nvPr>
        </p:nvSpPr>
        <p:spPr>
          <a:xfrm>
            <a:off x="1830017" y="2250138"/>
            <a:ext cx="2627700" cy="100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181" name="Google Shape;181;p16"/>
          <p:cNvSpPr txBox="1">
            <a:spLocks noGrp="1"/>
          </p:cNvSpPr>
          <p:nvPr>
            <p:ph type="subTitle" idx="3"/>
          </p:nvPr>
        </p:nvSpPr>
        <p:spPr>
          <a:xfrm>
            <a:off x="1830017" y="3273314"/>
            <a:ext cx="2627700" cy="45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2"/>
              </a:buClr>
              <a:buSzPts val="1800"/>
              <a:buFont typeface="Chelsea Market"/>
              <a:buNone/>
              <a:defRPr sz="1800">
                <a:solidFill>
                  <a:schemeClr val="accent2"/>
                </a:solidFill>
                <a:latin typeface="Chelsea Market"/>
                <a:ea typeface="Chelsea Market"/>
                <a:cs typeface="Chelsea Market"/>
                <a:sym typeface="Chelsea Market"/>
              </a:defRPr>
            </a:lvl1pPr>
            <a:lvl2pPr lvl="1" rtl="0">
              <a:lnSpc>
                <a:spcPct val="100000"/>
              </a:lnSpc>
              <a:spcBef>
                <a:spcPts val="0"/>
              </a:spcBef>
              <a:spcAft>
                <a:spcPts val="0"/>
              </a:spcAft>
              <a:buClr>
                <a:schemeClr val="accent2"/>
              </a:buClr>
              <a:buSzPts val="1800"/>
              <a:buFont typeface="Chelsea Market"/>
              <a:buNone/>
              <a:defRPr sz="1800">
                <a:solidFill>
                  <a:schemeClr val="accent2"/>
                </a:solidFill>
                <a:latin typeface="Chelsea Market"/>
                <a:ea typeface="Chelsea Market"/>
                <a:cs typeface="Chelsea Market"/>
                <a:sym typeface="Chelsea Market"/>
              </a:defRPr>
            </a:lvl2pPr>
            <a:lvl3pPr lvl="2" rtl="0">
              <a:lnSpc>
                <a:spcPct val="100000"/>
              </a:lnSpc>
              <a:spcBef>
                <a:spcPts val="0"/>
              </a:spcBef>
              <a:spcAft>
                <a:spcPts val="0"/>
              </a:spcAft>
              <a:buClr>
                <a:schemeClr val="accent2"/>
              </a:buClr>
              <a:buSzPts val="1800"/>
              <a:buFont typeface="Chelsea Market"/>
              <a:buNone/>
              <a:defRPr sz="1800">
                <a:solidFill>
                  <a:schemeClr val="accent2"/>
                </a:solidFill>
                <a:latin typeface="Chelsea Market"/>
                <a:ea typeface="Chelsea Market"/>
                <a:cs typeface="Chelsea Market"/>
                <a:sym typeface="Chelsea Market"/>
              </a:defRPr>
            </a:lvl3pPr>
            <a:lvl4pPr lvl="3" rtl="0">
              <a:lnSpc>
                <a:spcPct val="100000"/>
              </a:lnSpc>
              <a:spcBef>
                <a:spcPts val="0"/>
              </a:spcBef>
              <a:spcAft>
                <a:spcPts val="0"/>
              </a:spcAft>
              <a:buClr>
                <a:schemeClr val="accent2"/>
              </a:buClr>
              <a:buSzPts val="1800"/>
              <a:buFont typeface="Chelsea Market"/>
              <a:buNone/>
              <a:defRPr sz="1800">
                <a:solidFill>
                  <a:schemeClr val="accent2"/>
                </a:solidFill>
                <a:latin typeface="Chelsea Market"/>
                <a:ea typeface="Chelsea Market"/>
                <a:cs typeface="Chelsea Market"/>
                <a:sym typeface="Chelsea Market"/>
              </a:defRPr>
            </a:lvl4pPr>
            <a:lvl5pPr lvl="4" rtl="0">
              <a:lnSpc>
                <a:spcPct val="100000"/>
              </a:lnSpc>
              <a:spcBef>
                <a:spcPts val="0"/>
              </a:spcBef>
              <a:spcAft>
                <a:spcPts val="0"/>
              </a:spcAft>
              <a:buClr>
                <a:schemeClr val="accent2"/>
              </a:buClr>
              <a:buSzPts val="1800"/>
              <a:buFont typeface="Chelsea Market"/>
              <a:buNone/>
              <a:defRPr sz="1800">
                <a:solidFill>
                  <a:schemeClr val="accent2"/>
                </a:solidFill>
                <a:latin typeface="Chelsea Market"/>
                <a:ea typeface="Chelsea Market"/>
                <a:cs typeface="Chelsea Market"/>
                <a:sym typeface="Chelsea Market"/>
              </a:defRPr>
            </a:lvl5pPr>
            <a:lvl6pPr lvl="5" rtl="0">
              <a:lnSpc>
                <a:spcPct val="100000"/>
              </a:lnSpc>
              <a:spcBef>
                <a:spcPts val="0"/>
              </a:spcBef>
              <a:spcAft>
                <a:spcPts val="0"/>
              </a:spcAft>
              <a:buClr>
                <a:schemeClr val="accent2"/>
              </a:buClr>
              <a:buSzPts val="1800"/>
              <a:buFont typeface="Chelsea Market"/>
              <a:buNone/>
              <a:defRPr sz="1800">
                <a:solidFill>
                  <a:schemeClr val="accent2"/>
                </a:solidFill>
                <a:latin typeface="Chelsea Market"/>
                <a:ea typeface="Chelsea Market"/>
                <a:cs typeface="Chelsea Market"/>
                <a:sym typeface="Chelsea Market"/>
              </a:defRPr>
            </a:lvl6pPr>
            <a:lvl7pPr lvl="6" rtl="0">
              <a:lnSpc>
                <a:spcPct val="100000"/>
              </a:lnSpc>
              <a:spcBef>
                <a:spcPts val="0"/>
              </a:spcBef>
              <a:spcAft>
                <a:spcPts val="0"/>
              </a:spcAft>
              <a:buClr>
                <a:schemeClr val="accent2"/>
              </a:buClr>
              <a:buSzPts val="1800"/>
              <a:buFont typeface="Chelsea Market"/>
              <a:buNone/>
              <a:defRPr sz="1800">
                <a:solidFill>
                  <a:schemeClr val="accent2"/>
                </a:solidFill>
                <a:latin typeface="Chelsea Market"/>
                <a:ea typeface="Chelsea Market"/>
                <a:cs typeface="Chelsea Market"/>
                <a:sym typeface="Chelsea Market"/>
              </a:defRPr>
            </a:lvl7pPr>
            <a:lvl8pPr lvl="7" rtl="0">
              <a:lnSpc>
                <a:spcPct val="100000"/>
              </a:lnSpc>
              <a:spcBef>
                <a:spcPts val="0"/>
              </a:spcBef>
              <a:spcAft>
                <a:spcPts val="0"/>
              </a:spcAft>
              <a:buClr>
                <a:schemeClr val="accent2"/>
              </a:buClr>
              <a:buSzPts val="1800"/>
              <a:buFont typeface="Chelsea Market"/>
              <a:buNone/>
              <a:defRPr sz="1800">
                <a:solidFill>
                  <a:schemeClr val="accent2"/>
                </a:solidFill>
                <a:latin typeface="Chelsea Market"/>
                <a:ea typeface="Chelsea Market"/>
                <a:cs typeface="Chelsea Market"/>
                <a:sym typeface="Chelsea Market"/>
              </a:defRPr>
            </a:lvl8pPr>
            <a:lvl9pPr lvl="8" rtl="0">
              <a:lnSpc>
                <a:spcPct val="100000"/>
              </a:lnSpc>
              <a:spcBef>
                <a:spcPts val="0"/>
              </a:spcBef>
              <a:spcAft>
                <a:spcPts val="0"/>
              </a:spcAft>
              <a:buClr>
                <a:schemeClr val="accent2"/>
              </a:buClr>
              <a:buSzPts val="1800"/>
              <a:buFont typeface="Chelsea Market"/>
              <a:buNone/>
              <a:defRPr sz="1800">
                <a:solidFill>
                  <a:schemeClr val="accent2"/>
                </a:solidFill>
                <a:latin typeface="Chelsea Market"/>
                <a:ea typeface="Chelsea Market"/>
                <a:cs typeface="Chelsea Market"/>
                <a:sym typeface="Chelsea Market"/>
              </a:defRPr>
            </a:lvl9pPr>
          </a:lstStyle>
          <a:p>
            <a:endParaRPr/>
          </a:p>
        </p:txBody>
      </p:sp>
      <p:sp>
        <p:nvSpPr>
          <p:cNvPr id="182" name="Google Shape;182;p16"/>
          <p:cNvSpPr txBox="1">
            <a:spLocks noGrp="1"/>
          </p:cNvSpPr>
          <p:nvPr>
            <p:ph type="subTitle" idx="4"/>
          </p:nvPr>
        </p:nvSpPr>
        <p:spPr>
          <a:xfrm>
            <a:off x="1830017" y="3638402"/>
            <a:ext cx="2627700" cy="100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183" name="Google Shape;183;p16"/>
          <p:cNvSpPr txBox="1">
            <a:spLocks noGrp="1"/>
          </p:cNvSpPr>
          <p:nvPr>
            <p:ph type="subTitle" idx="5"/>
          </p:nvPr>
        </p:nvSpPr>
        <p:spPr>
          <a:xfrm>
            <a:off x="5614867" y="1885050"/>
            <a:ext cx="2627700" cy="45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3"/>
              </a:buClr>
              <a:buSzPts val="1800"/>
              <a:buFont typeface="Chelsea Market"/>
              <a:buNone/>
              <a:defRPr sz="1800">
                <a:solidFill>
                  <a:schemeClr val="accent3"/>
                </a:solidFill>
                <a:latin typeface="Chelsea Market"/>
                <a:ea typeface="Chelsea Market"/>
                <a:cs typeface="Chelsea Market"/>
                <a:sym typeface="Chelsea Market"/>
              </a:defRPr>
            </a:lvl1pPr>
            <a:lvl2pPr lvl="1" rtl="0">
              <a:lnSpc>
                <a:spcPct val="100000"/>
              </a:lnSpc>
              <a:spcBef>
                <a:spcPts val="0"/>
              </a:spcBef>
              <a:spcAft>
                <a:spcPts val="0"/>
              </a:spcAft>
              <a:buClr>
                <a:schemeClr val="accent3"/>
              </a:buClr>
              <a:buSzPts val="1800"/>
              <a:buFont typeface="Chelsea Market"/>
              <a:buNone/>
              <a:defRPr sz="1800">
                <a:solidFill>
                  <a:schemeClr val="accent3"/>
                </a:solidFill>
                <a:latin typeface="Chelsea Market"/>
                <a:ea typeface="Chelsea Market"/>
                <a:cs typeface="Chelsea Market"/>
                <a:sym typeface="Chelsea Market"/>
              </a:defRPr>
            </a:lvl2pPr>
            <a:lvl3pPr lvl="2" rtl="0">
              <a:lnSpc>
                <a:spcPct val="100000"/>
              </a:lnSpc>
              <a:spcBef>
                <a:spcPts val="0"/>
              </a:spcBef>
              <a:spcAft>
                <a:spcPts val="0"/>
              </a:spcAft>
              <a:buClr>
                <a:schemeClr val="accent3"/>
              </a:buClr>
              <a:buSzPts val="1800"/>
              <a:buFont typeface="Chelsea Market"/>
              <a:buNone/>
              <a:defRPr sz="1800">
                <a:solidFill>
                  <a:schemeClr val="accent3"/>
                </a:solidFill>
                <a:latin typeface="Chelsea Market"/>
                <a:ea typeface="Chelsea Market"/>
                <a:cs typeface="Chelsea Market"/>
                <a:sym typeface="Chelsea Market"/>
              </a:defRPr>
            </a:lvl3pPr>
            <a:lvl4pPr lvl="3" rtl="0">
              <a:lnSpc>
                <a:spcPct val="100000"/>
              </a:lnSpc>
              <a:spcBef>
                <a:spcPts val="0"/>
              </a:spcBef>
              <a:spcAft>
                <a:spcPts val="0"/>
              </a:spcAft>
              <a:buClr>
                <a:schemeClr val="accent3"/>
              </a:buClr>
              <a:buSzPts val="1800"/>
              <a:buFont typeface="Chelsea Market"/>
              <a:buNone/>
              <a:defRPr sz="1800">
                <a:solidFill>
                  <a:schemeClr val="accent3"/>
                </a:solidFill>
                <a:latin typeface="Chelsea Market"/>
                <a:ea typeface="Chelsea Market"/>
                <a:cs typeface="Chelsea Market"/>
                <a:sym typeface="Chelsea Market"/>
              </a:defRPr>
            </a:lvl4pPr>
            <a:lvl5pPr lvl="4" rtl="0">
              <a:lnSpc>
                <a:spcPct val="100000"/>
              </a:lnSpc>
              <a:spcBef>
                <a:spcPts val="0"/>
              </a:spcBef>
              <a:spcAft>
                <a:spcPts val="0"/>
              </a:spcAft>
              <a:buClr>
                <a:schemeClr val="accent3"/>
              </a:buClr>
              <a:buSzPts val="1800"/>
              <a:buFont typeface="Chelsea Market"/>
              <a:buNone/>
              <a:defRPr sz="1800">
                <a:solidFill>
                  <a:schemeClr val="accent3"/>
                </a:solidFill>
                <a:latin typeface="Chelsea Market"/>
                <a:ea typeface="Chelsea Market"/>
                <a:cs typeface="Chelsea Market"/>
                <a:sym typeface="Chelsea Market"/>
              </a:defRPr>
            </a:lvl5pPr>
            <a:lvl6pPr lvl="5" rtl="0">
              <a:lnSpc>
                <a:spcPct val="100000"/>
              </a:lnSpc>
              <a:spcBef>
                <a:spcPts val="0"/>
              </a:spcBef>
              <a:spcAft>
                <a:spcPts val="0"/>
              </a:spcAft>
              <a:buClr>
                <a:schemeClr val="accent3"/>
              </a:buClr>
              <a:buSzPts val="1800"/>
              <a:buFont typeface="Chelsea Market"/>
              <a:buNone/>
              <a:defRPr sz="1800">
                <a:solidFill>
                  <a:schemeClr val="accent3"/>
                </a:solidFill>
                <a:latin typeface="Chelsea Market"/>
                <a:ea typeface="Chelsea Market"/>
                <a:cs typeface="Chelsea Market"/>
                <a:sym typeface="Chelsea Market"/>
              </a:defRPr>
            </a:lvl6pPr>
            <a:lvl7pPr lvl="6" rtl="0">
              <a:lnSpc>
                <a:spcPct val="100000"/>
              </a:lnSpc>
              <a:spcBef>
                <a:spcPts val="0"/>
              </a:spcBef>
              <a:spcAft>
                <a:spcPts val="0"/>
              </a:spcAft>
              <a:buClr>
                <a:schemeClr val="accent3"/>
              </a:buClr>
              <a:buSzPts val="1800"/>
              <a:buFont typeface="Chelsea Market"/>
              <a:buNone/>
              <a:defRPr sz="1800">
                <a:solidFill>
                  <a:schemeClr val="accent3"/>
                </a:solidFill>
                <a:latin typeface="Chelsea Market"/>
                <a:ea typeface="Chelsea Market"/>
                <a:cs typeface="Chelsea Market"/>
                <a:sym typeface="Chelsea Market"/>
              </a:defRPr>
            </a:lvl7pPr>
            <a:lvl8pPr lvl="7" rtl="0">
              <a:lnSpc>
                <a:spcPct val="100000"/>
              </a:lnSpc>
              <a:spcBef>
                <a:spcPts val="0"/>
              </a:spcBef>
              <a:spcAft>
                <a:spcPts val="0"/>
              </a:spcAft>
              <a:buClr>
                <a:schemeClr val="accent3"/>
              </a:buClr>
              <a:buSzPts val="1800"/>
              <a:buFont typeface="Chelsea Market"/>
              <a:buNone/>
              <a:defRPr sz="1800">
                <a:solidFill>
                  <a:schemeClr val="accent3"/>
                </a:solidFill>
                <a:latin typeface="Chelsea Market"/>
                <a:ea typeface="Chelsea Market"/>
                <a:cs typeface="Chelsea Market"/>
                <a:sym typeface="Chelsea Market"/>
              </a:defRPr>
            </a:lvl8pPr>
            <a:lvl9pPr lvl="8" rtl="0">
              <a:lnSpc>
                <a:spcPct val="100000"/>
              </a:lnSpc>
              <a:spcBef>
                <a:spcPts val="0"/>
              </a:spcBef>
              <a:spcAft>
                <a:spcPts val="0"/>
              </a:spcAft>
              <a:buClr>
                <a:schemeClr val="accent3"/>
              </a:buClr>
              <a:buSzPts val="1800"/>
              <a:buFont typeface="Chelsea Market"/>
              <a:buNone/>
              <a:defRPr sz="1800">
                <a:solidFill>
                  <a:schemeClr val="accent3"/>
                </a:solidFill>
                <a:latin typeface="Chelsea Market"/>
                <a:ea typeface="Chelsea Market"/>
                <a:cs typeface="Chelsea Market"/>
                <a:sym typeface="Chelsea Market"/>
              </a:defRPr>
            </a:lvl9pPr>
          </a:lstStyle>
          <a:p>
            <a:endParaRPr/>
          </a:p>
        </p:txBody>
      </p:sp>
      <p:sp>
        <p:nvSpPr>
          <p:cNvPr id="184" name="Google Shape;184;p16"/>
          <p:cNvSpPr txBox="1">
            <a:spLocks noGrp="1"/>
          </p:cNvSpPr>
          <p:nvPr>
            <p:ph type="subTitle" idx="6"/>
          </p:nvPr>
        </p:nvSpPr>
        <p:spPr>
          <a:xfrm>
            <a:off x="5614867" y="2250138"/>
            <a:ext cx="2627700" cy="100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185" name="Google Shape;185;p16"/>
          <p:cNvSpPr txBox="1">
            <a:spLocks noGrp="1"/>
          </p:cNvSpPr>
          <p:nvPr>
            <p:ph type="subTitle" idx="7"/>
          </p:nvPr>
        </p:nvSpPr>
        <p:spPr>
          <a:xfrm>
            <a:off x="5614867" y="3273314"/>
            <a:ext cx="2627700" cy="45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4"/>
              </a:buClr>
              <a:buSzPts val="1800"/>
              <a:buFont typeface="Chelsea Market"/>
              <a:buNone/>
              <a:defRPr sz="1800">
                <a:solidFill>
                  <a:schemeClr val="accent4"/>
                </a:solidFill>
                <a:latin typeface="Chelsea Market"/>
                <a:ea typeface="Chelsea Market"/>
                <a:cs typeface="Chelsea Market"/>
                <a:sym typeface="Chelsea Market"/>
              </a:defRPr>
            </a:lvl1pPr>
            <a:lvl2pPr lvl="1" rtl="0">
              <a:lnSpc>
                <a:spcPct val="100000"/>
              </a:lnSpc>
              <a:spcBef>
                <a:spcPts val="0"/>
              </a:spcBef>
              <a:spcAft>
                <a:spcPts val="0"/>
              </a:spcAft>
              <a:buClr>
                <a:schemeClr val="accent4"/>
              </a:buClr>
              <a:buSzPts val="1800"/>
              <a:buFont typeface="Chelsea Market"/>
              <a:buNone/>
              <a:defRPr sz="1800">
                <a:solidFill>
                  <a:schemeClr val="accent4"/>
                </a:solidFill>
                <a:latin typeface="Chelsea Market"/>
                <a:ea typeface="Chelsea Market"/>
                <a:cs typeface="Chelsea Market"/>
                <a:sym typeface="Chelsea Market"/>
              </a:defRPr>
            </a:lvl2pPr>
            <a:lvl3pPr lvl="2" rtl="0">
              <a:lnSpc>
                <a:spcPct val="100000"/>
              </a:lnSpc>
              <a:spcBef>
                <a:spcPts val="0"/>
              </a:spcBef>
              <a:spcAft>
                <a:spcPts val="0"/>
              </a:spcAft>
              <a:buClr>
                <a:schemeClr val="accent4"/>
              </a:buClr>
              <a:buSzPts val="1800"/>
              <a:buFont typeface="Chelsea Market"/>
              <a:buNone/>
              <a:defRPr sz="1800">
                <a:solidFill>
                  <a:schemeClr val="accent4"/>
                </a:solidFill>
                <a:latin typeface="Chelsea Market"/>
                <a:ea typeface="Chelsea Market"/>
                <a:cs typeface="Chelsea Market"/>
                <a:sym typeface="Chelsea Market"/>
              </a:defRPr>
            </a:lvl3pPr>
            <a:lvl4pPr lvl="3" rtl="0">
              <a:lnSpc>
                <a:spcPct val="100000"/>
              </a:lnSpc>
              <a:spcBef>
                <a:spcPts val="0"/>
              </a:spcBef>
              <a:spcAft>
                <a:spcPts val="0"/>
              </a:spcAft>
              <a:buClr>
                <a:schemeClr val="accent4"/>
              </a:buClr>
              <a:buSzPts val="1800"/>
              <a:buFont typeface="Chelsea Market"/>
              <a:buNone/>
              <a:defRPr sz="1800">
                <a:solidFill>
                  <a:schemeClr val="accent4"/>
                </a:solidFill>
                <a:latin typeface="Chelsea Market"/>
                <a:ea typeface="Chelsea Market"/>
                <a:cs typeface="Chelsea Market"/>
                <a:sym typeface="Chelsea Market"/>
              </a:defRPr>
            </a:lvl4pPr>
            <a:lvl5pPr lvl="4" rtl="0">
              <a:lnSpc>
                <a:spcPct val="100000"/>
              </a:lnSpc>
              <a:spcBef>
                <a:spcPts val="0"/>
              </a:spcBef>
              <a:spcAft>
                <a:spcPts val="0"/>
              </a:spcAft>
              <a:buClr>
                <a:schemeClr val="accent4"/>
              </a:buClr>
              <a:buSzPts val="1800"/>
              <a:buFont typeface="Chelsea Market"/>
              <a:buNone/>
              <a:defRPr sz="1800">
                <a:solidFill>
                  <a:schemeClr val="accent4"/>
                </a:solidFill>
                <a:latin typeface="Chelsea Market"/>
                <a:ea typeface="Chelsea Market"/>
                <a:cs typeface="Chelsea Market"/>
                <a:sym typeface="Chelsea Market"/>
              </a:defRPr>
            </a:lvl5pPr>
            <a:lvl6pPr lvl="5" rtl="0">
              <a:lnSpc>
                <a:spcPct val="100000"/>
              </a:lnSpc>
              <a:spcBef>
                <a:spcPts val="0"/>
              </a:spcBef>
              <a:spcAft>
                <a:spcPts val="0"/>
              </a:spcAft>
              <a:buClr>
                <a:schemeClr val="accent4"/>
              </a:buClr>
              <a:buSzPts val="1800"/>
              <a:buFont typeface="Chelsea Market"/>
              <a:buNone/>
              <a:defRPr sz="1800">
                <a:solidFill>
                  <a:schemeClr val="accent4"/>
                </a:solidFill>
                <a:latin typeface="Chelsea Market"/>
                <a:ea typeface="Chelsea Market"/>
                <a:cs typeface="Chelsea Market"/>
                <a:sym typeface="Chelsea Market"/>
              </a:defRPr>
            </a:lvl6pPr>
            <a:lvl7pPr lvl="6" rtl="0">
              <a:lnSpc>
                <a:spcPct val="100000"/>
              </a:lnSpc>
              <a:spcBef>
                <a:spcPts val="0"/>
              </a:spcBef>
              <a:spcAft>
                <a:spcPts val="0"/>
              </a:spcAft>
              <a:buClr>
                <a:schemeClr val="accent4"/>
              </a:buClr>
              <a:buSzPts val="1800"/>
              <a:buFont typeface="Chelsea Market"/>
              <a:buNone/>
              <a:defRPr sz="1800">
                <a:solidFill>
                  <a:schemeClr val="accent4"/>
                </a:solidFill>
                <a:latin typeface="Chelsea Market"/>
                <a:ea typeface="Chelsea Market"/>
                <a:cs typeface="Chelsea Market"/>
                <a:sym typeface="Chelsea Market"/>
              </a:defRPr>
            </a:lvl7pPr>
            <a:lvl8pPr lvl="7" rtl="0">
              <a:lnSpc>
                <a:spcPct val="100000"/>
              </a:lnSpc>
              <a:spcBef>
                <a:spcPts val="0"/>
              </a:spcBef>
              <a:spcAft>
                <a:spcPts val="0"/>
              </a:spcAft>
              <a:buClr>
                <a:schemeClr val="accent4"/>
              </a:buClr>
              <a:buSzPts val="1800"/>
              <a:buFont typeface="Chelsea Market"/>
              <a:buNone/>
              <a:defRPr sz="1800">
                <a:solidFill>
                  <a:schemeClr val="accent4"/>
                </a:solidFill>
                <a:latin typeface="Chelsea Market"/>
                <a:ea typeface="Chelsea Market"/>
                <a:cs typeface="Chelsea Market"/>
                <a:sym typeface="Chelsea Market"/>
              </a:defRPr>
            </a:lvl8pPr>
            <a:lvl9pPr lvl="8" rtl="0">
              <a:lnSpc>
                <a:spcPct val="100000"/>
              </a:lnSpc>
              <a:spcBef>
                <a:spcPts val="0"/>
              </a:spcBef>
              <a:spcAft>
                <a:spcPts val="0"/>
              </a:spcAft>
              <a:buClr>
                <a:schemeClr val="accent4"/>
              </a:buClr>
              <a:buSzPts val="1800"/>
              <a:buFont typeface="Chelsea Market"/>
              <a:buNone/>
              <a:defRPr sz="1800">
                <a:solidFill>
                  <a:schemeClr val="accent4"/>
                </a:solidFill>
                <a:latin typeface="Chelsea Market"/>
                <a:ea typeface="Chelsea Market"/>
                <a:cs typeface="Chelsea Market"/>
                <a:sym typeface="Chelsea Market"/>
              </a:defRPr>
            </a:lvl9pPr>
          </a:lstStyle>
          <a:p>
            <a:endParaRPr/>
          </a:p>
        </p:txBody>
      </p:sp>
      <p:sp>
        <p:nvSpPr>
          <p:cNvPr id="186" name="Google Shape;186;p16"/>
          <p:cNvSpPr txBox="1">
            <a:spLocks noGrp="1"/>
          </p:cNvSpPr>
          <p:nvPr>
            <p:ph type="subTitle" idx="8"/>
          </p:nvPr>
        </p:nvSpPr>
        <p:spPr>
          <a:xfrm>
            <a:off x="5614867" y="3638402"/>
            <a:ext cx="2627700" cy="100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187" name="Google Shape;187;p16"/>
          <p:cNvSpPr txBox="1">
            <a:spLocks noGrp="1"/>
          </p:cNvSpPr>
          <p:nvPr>
            <p:ph type="title" idx="9" hasCustomPrompt="1"/>
          </p:nvPr>
        </p:nvSpPr>
        <p:spPr>
          <a:xfrm>
            <a:off x="965980" y="1747950"/>
            <a:ext cx="731400" cy="731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5"/>
              </a:buClr>
              <a:buSzPts val="2500"/>
              <a:buNone/>
              <a:defRPr sz="2500">
                <a:solidFill>
                  <a:schemeClr val="accent5"/>
                </a:solidFill>
              </a:defRPr>
            </a:lvl1pPr>
            <a:lvl2pPr lvl="1" rtl="0">
              <a:spcBef>
                <a:spcPts val="0"/>
              </a:spcBef>
              <a:spcAft>
                <a:spcPts val="0"/>
              </a:spcAft>
              <a:buClr>
                <a:schemeClr val="accent5"/>
              </a:buClr>
              <a:buSzPts val="2500"/>
              <a:buNone/>
              <a:defRPr sz="2500">
                <a:solidFill>
                  <a:schemeClr val="accent5"/>
                </a:solidFill>
              </a:defRPr>
            </a:lvl2pPr>
            <a:lvl3pPr lvl="2" rtl="0">
              <a:spcBef>
                <a:spcPts val="0"/>
              </a:spcBef>
              <a:spcAft>
                <a:spcPts val="0"/>
              </a:spcAft>
              <a:buClr>
                <a:schemeClr val="accent5"/>
              </a:buClr>
              <a:buSzPts val="2500"/>
              <a:buNone/>
              <a:defRPr sz="2500">
                <a:solidFill>
                  <a:schemeClr val="accent5"/>
                </a:solidFill>
              </a:defRPr>
            </a:lvl3pPr>
            <a:lvl4pPr lvl="3" rtl="0">
              <a:spcBef>
                <a:spcPts val="0"/>
              </a:spcBef>
              <a:spcAft>
                <a:spcPts val="0"/>
              </a:spcAft>
              <a:buClr>
                <a:schemeClr val="accent5"/>
              </a:buClr>
              <a:buSzPts val="2500"/>
              <a:buNone/>
              <a:defRPr sz="2500">
                <a:solidFill>
                  <a:schemeClr val="accent5"/>
                </a:solidFill>
              </a:defRPr>
            </a:lvl4pPr>
            <a:lvl5pPr lvl="4" rtl="0">
              <a:spcBef>
                <a:spcPts val="0"/>
              </a:spcBef>
              <a:spcAft>
                <a:spcPts val="0"/>
              </a:spcAft>
              <a:buClr>
                <a:schemeClr val="accent5"/>
              </a:buClr>
              <a:buSzPts val="2500"/>
              <a:buNone/>
              <a:defRPr sz="2500">
                <a:solidFill>
                  <a:schemeClr val="accent5"/>
                </a:solidFill>
              </a:defRPr>
            </a:lvl5pPr>
            <a:lvl6pPr lvl="5" rtl="0">
              <a:spcBef>
                <a:spcPts val="0"/>
              </a:spcBef>
              <a:spcAft>
                <a:spcPts val="0"/>
              </a:spcAft>
              <a:buClr>
                <a:schemeClr val="accent5"/>
              </a:buClr>
              <a:buSzPts val="2500"/>
              <a:buNone/>
              <a:defRPr sz="2500">
                <a:solidFill>
                  <a:schemeClr val="accent5"/>
                </a:solidFill>
              </a:defRPr>
            </a:lvl6pPr>
            <a:lvl7pPr lvl="6" rtl="0">
              <a:spcBef>
                <a:spcPts val="0"/>
              </a:spcBef>
              <a:spcAft>
                <a:spcPts val="0"/>
              </a:spcAft>
              <a:buClr>
                <a:schemeClr val="accent5"/>
              </a:buClr>
              <a:buSzPts val="2500"/>
              <a:buNone/>
              <a:defRPr sz="2500">
                <a:solidFill>
                  <a:schemeClr val="accent5"/>
                </a:solidFill>
              </a:defRPr>
            </a:lvl7pPr>
            <a:lvl8pPr lvl="7" rtl="0">
              <a:spcBef>
                <a:spcPts val="0"/>
              </a:spcBef>
              <a:spcAft>
                <a:spcPts val="0"/>
              </a:spcAft>
              <a:buClr>
                <a:schemeClr val="accent5"/>
              </a:buClr>
              <a:buSzPts val="2500"/>
              <a:buNone/>
              <a:defRPr sz="2500">
                <a:solidFill>
                  <a:schemeClr val="accent5"/>
                </a:solidFill>
              </a:defRPr>
            </a:lvl8pPr>
            <a:lvl9pPr lvl="8" rtl="0">
              <a:spcBef>
                <a:spcPts val="0"/>
              </a:spcBef>
              <a:spcAft>
                <a:spcPts val="0"/>
              </a:spcAft>
              <a:buClr>
                <a:schemeClr val="accent5"/>
              </a:buClr>
              <a:buSzPts val="2500"/>
              <a:buNone/>
              <a:defRPr sz="2500">
                <a:solidFill>
                  <a:schemeClr val="accent5"/>
                </a:solidFill>
              </a:defRPr>
            </a:lvl9pPr>
          </a:lstStyle>
          <a:p>
            <a:r>
              <a:t>xx%</a:t>
            </a:r>
          </a:p>
        </p:txBody>
      </p:sp>
      <p:sp>
        <p:nvSpPr>
          <p:cNvPr id="188" name="Google Shape;188;p16"/>
          <p:cNvSpPr txBox="1">
            <a:spLocks noGrp="1"/>
          </p:cNvSpPr>
          <p:nvPr>
            <p:ph type="title" idx="13" hasCustomPrompt="1"/>
          </p:nvPr>
        </p:nvSpPr>
        <p:spPr>
          <a:xfrm>
            <a:off x="965980" y="3136214"/>
            <a:ext cx="731400" cy="731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2500"/>
              <a:buNone/>
              <a:defRPr sz="2500">
                <a:solidFill>
                  <a:schemeClr val="accent2"/>
                </a:solidFill>
              </a:defRPr>
            </a:lvl1pPr>
            <a:lvl2pPr lvl="1" rtl="0">
              <a:spcBef>
                <a:spcPts val="0"/>
              </a:spcBef>
              <a:spcAft>
                <a:spcPts val="0"/>
              </a:spcAft>
              <a:buClr>
                <a:schemeClr val="accent2"/>
              </a:buClr>
              <a:buSzPts val="2500"/>
              <a:buNone/>
              <a:defRPr sz="2500">
                <a:solidFill>
                  <a:schemeClr val="accent2"/>
                </a:solidFill>
              </a:defRPr>
            </a:lvl2pPr>
            <a:lvl3pPr lvl="2" rtl="0">
              <a:spcBef>
                <a:spcPts val="0"/>
              </a:spcBef>
              <a:spcAft>
                <a:spcPts val="0"/>
              </a:spcAft>
              <a:buClr>
                <a:schemeClr val="accent2"/>
              </a:buClr>
              <a:buSzPts val="2500"/>
              <a:buNone/>
              <a:defRPr sz="2500">
                <a:solidFill>
                  <a:schemeClr val="accent2"/>
                </a:solidFill>
              </a:defRPr>
            </a:lvl3pPr>
            <a:lvl4pPr lvl="3" rtl="0">
              <a:spcBef>
                <a:spcPts val="0"/>
              </a:spcBef>
              <a:spcAft>
                <a:spcPts val="0"/>
              </a:spcAft>
              <a:buClr>
                <a:schemeClr val="accent2"/>
              </a:buClr>
              <a:buSzPts val="2500"/>
              <a:buNone/>
              <a:defRPr sz="2500">
                <a:solidFill>
                  <a:schemeClr val="accent2"/>
                </a:solidFill>
              </a:defRPr>
            </a:lvl4pPr>
            <a:lvl5pPr lvl="4" rtl="0">
              <a:spcBef>
                <a:spcPts val="0"/>
              </a:spcBef>
              <a:spcAft>
                <a:spcPts val="0"/>
              </a:spcAft>
              <a:buClr>
                <a:schemeClr val="accent2"/>
              </a:buClr>
              <a:buSzPts val="2500"/>
              <a:buNone/>
              <a:defRPr sz="2500">
                <a:solidFill>
                  <a:schemeClr val="accent2"/>
                </a:solidFill>
              </a:defRPr>
            </a:lvl5pPr>
            <a:lvl6pPr lvl="5" rtl="0">
              <a:spcBef>
                <a:spcPts val="0"/>
              </a:spcBef>
              <a:spcAft>
                <a:spcPts val="0"/>
              </a:spcAft>
              <a:buClr>
                <a:schemeClr val="accent2"/>
              </a:buClr>
              <a:buSzPts val="2500"/>
              <a:buNone/>
              <a:defRPr sz="2500">
                <a:solidFill>
                  <a:schemeClr val="accent2"/>
                </a:solidFill>
              </a:defRPr>
            </a:lvl6pPr>
            <a:lvl7pPr lvl="6" rtl="0">
              <a:spcBef>
                <a:spcPts val="0"/>
              </a:spcBef>
              <a:spcAft>
                <a:spcPts val="0"/>
              </a:spcAft>
              <a:buClr>
                <a:schemeClr val="accent2"/>
              </a:buClr>
              <a:buSzPts val="2500"/>
              <a:buNone/>
              <a:defRPr sz="2500">
                <a:solidFill>
                  <a:schemeClr val="accent2"/>
                </a:solidFill>
              </a:defRPr>
            </a:lvl7pPr>
            <a:lvl8pPr lvl="7" rtl="0">
              <a:spcBef>
                <a:spcPts val="0"/>
              </a:spcBef>
              <a:spcAft>
                <a:spcPts val="0"/>
              </a:spcAft>
              <a:buClr>
                <a:schemeClr val="accent2"/>
              </a:buClr>
              <a:buSzPts val="2500"/>
              <a:buNone/>
              <a:defRPr sz="2500">
                <a:solidFill>
                  <a:schemeClr val="accent2"/>
                </a:solidFill>
              </a:defRPr>
            </a:lvl8pPr>
            <a:lvl9pPr lvl="8" rtl="0">
              <a:spcBef>
                <a:spcPts val="0"/>
              </a:spcBef>
              <a:spcAft>
                <a:spcPts val="0"/>
              </a:spcAft>
              <a:buClr>
                <a:schemeClr val="accent2"/>
              </a:buClr>
              <a:buSzPts val="2500"/>
              <a:buNone/>
              <a:defRPr sz="2500">
                <a:solidFill>
                  <a:schemeClr val="accent2"/>
                </a:solidFill>
              </a:defRPr>
            </a:lvl9pPr>
          </a:lstStyle>
          <a:p>
            <a:r>
              <a:t>xx%</a:t>
            </a:r>
          </a:p>
        </p:txBody>
      </p:sp>
      <p:sp>
        <p:nvSpPr>
          <p:cNvPr id="189" name="Google Shape;189;p16"/>
          <p:cNvSpPr txBox="1">
            <a:spLocks noGrp="1"/>
          </p:cNvSpPr>
          <p:nvPr>
            <p:ph type="title" idx="14" hasCustomPrompt="1"/>
          </p:nvPr>
        </p:nvSpPr>
        <p:spPr>
          <a:xfrm>
            <a:off x="4750830" y="1747950"/>
            <a:ext cx="731400" cy="731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2500"/>
              <a:buNone/>
              <a:defRPr sz="2500">
                <a:solidFill>
                  <a:schemeClr val="accent3"/>
                </a:solidFill>
              </a:defRPr>
            </a:lvl1pPr>
            <a:lvl2pPr lvl="1" rtl="0">
              <a:spcBef>
                <a:spcPts val="0"/>
              </a:spcBef>
              <a:spcAft>
                <a:spcPts val="0"/>
              </a:spcAft>
              <a:buClr>
                <a:schemeClr val="accent3"/>
              </a:buClr>
              <a:buSzPts val="2500"/>
              <a:buNone/>
              <a:defRPr sz="2500">
                <a:solidFill>
                  <a:schemeClr val="accent3"/>
                </a:solidFill>
              </a:defRPr>
            </a:lvl2pPr>
            <a:lvl3pPr lvl="2" rtl="0">
              <a:spcBef>
                <a:spcPts val="0"/>
              </a:spcBef>
              <a:spcAft>
                <a:spcPts val="0"/>
              </a:spcAft>
              <a:buClr>
                <a:schemeClr val="accent3"/>
              </a:buClr>
              <a:buSzPts val="2500"/>
              <a:buNone/>
              <a:defRPr sz="2500">
                <a:solidFill>
                  <a:schemeClr val="accent3"/>
                </a:solidFill>
              </a:defRPr>
            </a:lvl3pPr>
            <a:lvl4pPr lvl="3" rtl="0">
              <a:spcBef>
                <a:spcPts val="0"/>
              </a:spcBef>
              <a:spcAft>
                <a:spcPts val="0"/>
              </a:spcAft>
              <a:buClr>
                <a:schemeClr val="accent3"/>
              </a:buClr>
              <a:buSzPts val="2500"/>
              <a:buNone/>
              <a:defRPr sz="2500">
                <a:solidFill>
                  <a:schemeClr val="accent3"/>
                </a:solidFill>
              </a:defRPr>
            </a:lvl4pPr>
            <a:lvl5pPr lvl="4" rtl="0">
              <a:spcBef>
                <a:spcPts val="0"/>
              </a:spcBef>
              <a:spcAft>
                <a:spcPts val="0"/>
              </a:spcAft>
              <a:buClr>
                <a:schemeClr val="accent3"/>
              </a:buClr>
              <a:buSzPts val="2500"/>
              <a:buNone/>
              <a:defRPr sz="2500">
                <a:solidFill>
                  <a:schemeClr val="accent3"/>
                </a:solidFill>
              </a:defRPr>
            </a:lvl5pPr>
            <a:lvl6pPr lvl="5" rtl="0">
              <a:spcBef>
                <a:spcPts val="0"/>
              </a:spcBef>
              <a:spcAft>
                <a:spcPts val="0"/>
              </a:spcAft>
              <a:buClr>
                <a:schemeClr val="accent3"/>
              </a:buClr>
              <a:buSzPts val="2500"/>
              <a:buNone/>
              <a:defRPr sz="2500">
                <a:solidFill>
                  <a:schemeClr val="accent3"/>
                </a:solidFill>
              </a:defRPr>
            </a:lvl6pPr>
            <a:lvl7pPr lvl="6" rtl="0">
              <a:spcBef>
                <a:spcPts val="0"/>
              </a:spcBef>
              <a:spcAft>
                <a:spcPts val="0"/>
              </a:spcAft>
              <a:buClr>
                <a:schemeClr val="accent3"/>
              </a:buClr>
              <a:buSzPts val="2500"/>
              <a:buNone/>
              <a:defRPr sz="2500">
                <a:solidFill>
                  <a:schemeClr val="accent3"/>
                </a:solidFill>
              </a:defRPr>
            </a:lvl7pPr>
            <a:lvl8pPr lvl="7" rtl="0">
              <a:spcBef>
                <a:spcPts val="0"/>
              </a:spcBef>
              <a:spcAft>
                <a:spcPts val="0"/>
              </a:spcAft>
              <a:buClr>
                <a:schemeClr val="accent3"/>
              </a:buClr>
              <a:buSzPts val="2500"/>
              <a:buNone/>
              <a:defRPr sz="2500">
                <a:solidFill>
                  <a:schemeClr val="accent3"/>
                </a:solidFill>
              </a:defRPr>
            </a:lvl8pPr>
            <a:lvl9pPr lvl="8" rtl="0">
              <a:spcBef>
                <a:spcPts val="0"/>
              </a:spcBef>
              <a:spcAft>
                <a:spcPts val="0"/>
              </a:spcAft>
              <a:buClr>
                <a:schemeClr val="accent3"/>
              </a:buClr>
              <a:buSzPts val="2500"/>
              <a:buNone/>
              <a:defRPr sz="2500">
                <a:solidFill>
                  <a:schemeClr val="accent3"/>
                </a:solidFill>
              </a:defRPr>
            </a:lvl9pPr>
          </a:lstStyle>
          <a:p>
            <a:r>
              <a:t>xx%</a:t>
            </a:r>
          </a:p>
        </p:txBody>
      </p:sp>
      <p:sp>
        <p:nvSpPr>
          <p:cNvPr id="190" name="Google Shape;190;p16"/>
          <p:cNvSpPr txBox="1">
            <a:spLocks noGrp="1"/>
          </p:cNvSpPr>
          <p:nvPr>
            <p:ph type="title" idx="15" hasCustomPrompt="1"/>
          </p:nvPr>
        </p:nvSpPr>
        <p:spPr>
          <a:xfrm>
            <a:off x="4750830" y="3136214"/>
            <a:ext cx="731400" cy="731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None/>
              <a:defRPr sz="2500">
                <a:solidFill>
                  <a:schemeClr val="accent4"/>
                </a:solidFill>
              </a:defRPr>
            </a:lvl1pPr>
            <a:lvl2pPr lvl="1" rtl="0">
              <a:spcBef>
                <a:spcPts val="0"/>
              </a:spcBef>
              <a:spcAft>
                <a:spcPts val="0"/>
              </a:spcAft>
              <a:buClr>
                <a:schemeClr val="accent4"/>
              </a:buClr>
              <a:buSzPts val="2500"/>
              <a:buNone/>
              <a:defRPr sz="2500">
                <a:solidFill>
                  <a:schemeClr val="accent4"/>
                </a:solidFill>
              </a:defRPr>
            </a:lvl2pPr>
            <a:lvl3pPr lvl="2" rtl="0">
              <a:spcBef>
                <a:spcPts val="0"/>
              </a:spcBef>
              <a:spcAft>
                <a:spcPts val="0"/>
              </a:spcAft>
              <a:buClr>
                <a:schemeClr val="accent4"/>
              </a:buClr>
              <a:buSzPts val="2500"/>
              <a:buNone/>
              <a:defRPr sz="2500">
                <a:solidFill>
                  <a:schemeClr val="accent4"/>
                </a:solidFill>
              </a:defRPr>
            </a:lvl3pPr>
            <a:lvl4pPr lvl="3" rtl="0">
              <a:spcBef>
                <a:spcPts val="0"/>
              </a:spcBef>
              <a:spcAft>
                <a:spcPts val="0"/>
              </a:spcAft>
              <a:buClr>
                <a:schemeClr val="accent4"/>
              </a:buClr>
              <a:buSzPts val="2500"/>
              <a:buNone/>
              <a:defRPr sz="2500">
                <a:solidFill>
                  <a:schemeClr val="accent4"/>
                </a:solidFill>
              </a:defRPr>
            </a:lvl4pPr>
            <a:lvl5pPr lvl="4" rtl="0">
              <a:spcBef>
                <a:spcPts val="0"/>
              </a:spcBef>
              <a:spcAft>
                <a:spcPts val="0"/>
              </a:spcAft>
              <a:buClr>
                <a:schemeClr val="accent4"/>
              </a:buClr>
              <a:buSzPts val="2500"/>
              <a:buNone/>
              <a:defRPr sz="2500">
                <a:solidFill>
                  <a:schemeClr val="accent4"/>
                </a:solidFill>
              </a:defRPr>
            </a:lvl5pPr>
            <a:lvl6pPr lvl="5" rtl="0">
              <a:spcBef>
                <a:spcPts val="0"/>
              </a:spcBef>
              <a:spcAft>
                <a:spcPts val="0"/>
              </a:spcAft>
              <a:buClr>
                <a:schemeClr val="accent4"/>
              </a:buClr>
              <a:buSzPts val="2500"/>
              <a:buNone/>
              <a:defRPr sz="2500">
                <a:solidFill>
                  <a:schemeClr val="accent4"/>
                </a:solidFill>
              </a:defRPr>
            </a:lvl6pPr>
            <a:lvl7pPr lvl="6" rtl="0">
              <a:spcBef>
                <a:spcPts val="0"/>
              </a:spcBef>
              <a:spcAft>
                <a:spcPts val="0"/>
              </a:spcAft>
              <a:buClr>
                <a:schemeClr val="accent4"/>
              </a:buClr>
              <a:buSzPts val="2500"/>
              <a:buNone/>
              <a:defRPr sz="2500">
                <a:solidFill>
                  <a:schemeClr val="accent4"/>
                </a:solidFill>
              </a:defRPr>
            </a:lvl7pPr>
            <a:lvl8pPr lvl="7" rtl="0">
              <a:spcBef>
                <a:spcPts val="0"/>
              </a:spcBef>
              <a:spcAft>
                <a:spcPts val="0"/>
              </a:spcAft>
              <a:buClr>
                <a:schemeClr val="accent4"/>
              </a:buClr>
              <a:buSzPts val="2500"/>
              <a:buNone/>
              <a:defRPr sz="2500">
                <a:solidFill>
                  <a:schemeClr val="accent4"/>
                </a:solidFill>
              </a:defRPr>
            </a:lvl8pPr>
            <a:lvl9pPr lvl="8" rtl="0">
              <a:spcBef>
                <a:spcPts val="0"/>
              </a:spcBef>
              <a:spcAft>
                <a:spcPts val="0"/>
              </a:spcAft>
              <a:buClr>
                <a:schemeClr val="accent4"/>
              </a:buClr>
              <a:buSzPts val="2500"/>
              <a:buNone/>
              <a:defRPr sz="2500">
                <a:solidFill>
                  <a:schemeClr val="accent4"/>
                </a:solidFill>
              </a:defRPr>
            </a:lvl9pPr>
          </a:lstStyle>
          <a:p>
            <a:r>
              <a:t>xx%</a:t>
            </a:r>
          </a:p>
        </p:txBody>
      </p:sp>
      <p:sp>
        <p:nvSpPr>
          <p:cNvPr id="191" name="Google Shape;191;p16"/>
          <p:cNvSpPr/>
          <p:nvPr/>
        </p:nvSpPr>
        <p:spPr>
          <a:xfrm>
            <a:off x="7405400" y="-61975"/>
            <a:ext cx="1962375" cy="2582075"/>
          </a:xfrm>
          <a:custGeom>
            <a:avLst/>
            <a:gdLst/>
            <a:ahLst/>
            <a:cxnLst/>
            <a:rect l="l" t="t" r="r" b="b"/>
            <a:pathLst>
              <a:path w="78495" h="103283" extrusionOk="0">
                <a:moveTo>
                  <a:pt x="0" y="0"/>
                </a:moveTo>
                <a:cubicBezTo>
                  <a:pt x="1790" y="5646"/>
                  <a:pt x="2203" y="26028"/>
                  <a:pt x="10741" y="33877"/>
                </a:cubicBezTo>
                <a:cubicBezTo>
                  <a:pt x="19279" y="41727"/>
                  <a:pt x="43792" y="37320"/>
                  <a:pt x="51228" y="47097"/>
                </a:cubicBezTo>
                <a:cubicBezTo>
                  <a:pt x="58665" y="56875"/>
                  <a:pt x="50816" y="83178"/>
                  <a:pt x="55360" y="92542"/>
                </a:cubicBezTo>
                <a:cubicBezTo>
                  <a:pt x="59905" y="101906"/>
                  <a:pt x="74639" y="101493"/>
                  <a:pt x="78495" y="103283"/>
                </a:cubicBezTo>
              </a:path>
            </a:pathLst>
          </a:custGeom>
          <a:noFill/>
          <a:ln w="28575" cap="rnd" cmpd="sng">
            <a:solidFill>
              <a:schemeClr val="lt1"/>
            </a:solidFill>
            <a:prstDash val="dash"/>
            <a:round/>
            <a:headEnd type="none" w="med" len="med"/>
            <a:tailEnd type="none" w="med" len="med"/>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2376" y="539496"/>
            <a:ext cx="7708500" cy="5760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accent6"/>
              </a:buClr>
              <a:buSzPts val="3200"/>
              <a:buFont typeface="Chelsea Market"/>
              <a:buNone/>
              <a:defRPr sz="3200">
                <a:solidFill>
                  <a:schemeClr val="accent6"/>
                </a:solidFill>
                <a:latin typeface="Chelsea Market"/>
                <a:ea typeface="Chelsea Market"/>
                <a:cs typeface="Chelsea Market"/>
                <a:sym typeface="Chelsea Market"/>
              </a:defRPr>
            </a:lvl1pPr>
            <a:lvl2pPr lvl="1" algn="ctr">
              <a:spcBef>
                <a:spcPts val="0"/>
              </a:spcBef>
              <a:spcAft>
                <a:spcPts val="0"/>
              </a:spcAft>
              <a:buClr>
                <a:schemeClr val="accent6"/>
              </a:buClr>
              <a:buSzPts val="3200"/>
              <a:buFont typeface="Chelsea Market"/>
              <a:buNone/>
              <a:defRPr sz="3200">
                <a:solidFill>
                  <a:schemeClr val="accent6"/>
                </a:solidFill>
                <a:latin typeface="Chelsea Market"/>
                <a:ea typeface="Chelsea Market"/>
                <a:cs typeface="Chelsea Market"/>
                <a:sym typeface="Chelsea Market"/>
              </a:defRPr>
            </a:lvl2pPr>
            <a:lvl3pPr lvl="2" algn="ctr">
              <a:spcBef>
                <a:spcPts val="0"/>
              </a:spcBef>
              <a:spcAft>
                <a:spcPts val="0"/>
              </a:spcAft>
              <a:buClr>
                <a:schemeClr val="accent6"/>
              </a:buClr>
              <a:buSzPts val="3200"/>
              <a:buFont typeface="Chelsea Market"/>
              <a:buNone/>
              <a:defRPr sz="3200">
                <a:solidFill>
                  <a:schemeClr val="accent6"/>
                </a:solidFill>
                <a:latin typeface="Chelsea Market"/>
                <a:ea typeface="Chelsea Market"/>
                <a:cs typeface="Chelsea Market"/>
                <a:sym typeface="Chelsea Market"/>
              </a:defRPr>
            </a:lvl3pPr>
            <a:lvl4pPr lvl="3" algn="ctr">
              <a:spcBef>
                <a:spcPts val="0"/>
              </a:spcBef>
              <a:spcAft>
                <a:spcPts val="0"/>
              </a:spcAft>
              <a:buClr>
                <a:schemeClr val="accent6"/>
              </a:buClr>
              <a:buSzPts val="3200"/>
              <a:buFont typeface="Chelsea Market"/>
              <a:buNone/>
              <a:defRPr sz="3200">
                <a:solidFill>
                  <a:schemeClr val="accent6"/>
                </a:solidFill>
                <a:latin typeface="Chelsea Market"/>
                <a:ea typeface="Chelsea Market"/>
                <a:cs typeface="Chelsea Market"/>
                <a:sym typeface="Chelsea Market"/>
              </a:defRPr>
            </a:lvl4pPr>
            <a:lvl5pPr lvl="4" algn="ctr">
              <a:spcBef>
                <a:spcPts val="0"/>
              </a:spcBef>
              <a:spcAft>
                <a:spcPts val="0"/>
              </a:spcAft>
              <a:buClr>
                <a:schemeClr val="accent6"/>
              </a:buClr>
              <a:buSzPts val="3200"/>
              <a:buFont typeface="Chelsea Market"/>
              <a:buNone/>
              <a:defRPr sz="3200">
                <a:solidFill>
                  <a:schemeClr val="accent6"/>
                </a:solidFill>
                <a:latin typeface="Chelsea Market"/>
                <a:ea typeface="Chelsea Market"/>
                <a:cs typeface="Chelsea Market"/>
                <a:sym typeface="Chelsea Market"/>
              </a:defRPr>
            </a:lvl5pPr>
            <a:lvl6pPr lvl="5" algn="ctr">
              <a:spcBef>
                <a:spcPts val="0"/>
              </a:spcBef>
              <a:spcAft>
                <a:spcPts val="0"/>
              </a:spcAft>
              <a:buClr>
                <a:schemeClr val="accent6"/>
              </a:buClr>
              <a:buSzPts val="3200"/>
              <a:buFont typeface="Chelsea Market"/>
              <a:buNone/>
              <a:defRPr sz="3200">
                <a:solidFill>
                  <a:schemeClr val="accent6"/>
                </a:solidFill>
                <a:latin typeface="Chelsea Market"/>
                <a:ea typeface="Chelsea Market"/>
                <a:cs typeface="Chelsea Market"/>
                <a:sym typeface="Chelsea Market"/>
              </a:defRPr>
            </a:lvl6pPr>
            <a:lvl7pPr lvl="6" algn="ctr">
              <a:spcBef>
                <a:spcPts val="0"/>
              </a:spcBef>
              <a:spcAft>
                <a:spcPts val="0"/>
              </a:spcAft>
              <a:buClr>
                <a:schemeClr val="accent6"/>
              </a:buClr>
              <a:buSzPts val="3200"/>
              <a:buFont typeface="Chelsea Market"/>
              <a:buNone/>
              <a:defRPr sz="3200">
                <a:solidFill>
                  <a:schemeClr val="accent6"/>
                </a:solidFill>
                <a:latin typeface="Chelsea Market"/>
                <a:ea typeface="Chelsea Market"/>
                <a:cs typeface="Chelsea Market"/>
                <a:sym typeface="Chelsea Market"/>
              </a:defRPr>
            </a:lvl7pPr>
            <a:lvl8pPr lvl="7" algn="ctr">
              <a:spcBef>
                <a:spcPts val="0"/>
              </a:spcBef>
              <a:spcAft>
                <a:spcPts val="0"/>
              </a:spcAft>
              <a:buClr>
                <a:schemeClr val="accent6"/>
              </a:buClr>
              <a:buSzPts val="3200"/>
              <a:buFont typeface="Chelsea Market"/>
              <a:buNone/>
              <a:defRPr sz="3200">
                <a:solidFill>
                  <a:schemeClr val="accent6"/>
                </a:solidFill>
                <a:latin typeface="Chelsea Market"/>
                <a:ea typeface="Chelsea Market"/>
                <a:cs typeface="Chelsea Market"/>
                <a:sym typeface="Chelsea Market"/>
              </a:defRPr>
            </a:lvl8pPr>
            <a:lvl9pPr lvl="8" algn="ctr">
              <a:spcBef>
                <a:spcPts val="0"/>
              </a:spcBef>
              <a:spcAft>
                <a:spcPts val="0"/>
              </a:spcAft>
              <a:buClr>
                <a:schemeClr val="accent6"/>
              </a:buClr>
              <a:buSzPts val="3200"/>
              <a:buFont typeface="Chelsea Market"/>
              <a:buNone/>
              <a:defRPr sz="3200">
                <a:solidFill>
                  <a:schemeClr val="accent6"/>
                </a:solidFill>
                <a:latin typeface="Chelsea Market"/>
                <a:ea typeface="Chelsea Market"/>
                <a:cs typeface="Chelsea Market"/>
                <a:sym typeface="Chelsea Market"/>
              </a:defRPr>
            </a:lvl9pPr>
          </a:lstStyle>
          <a:p>
            <a:endParaRPr/>
          </a:p>
        </p:txBody>
      </p:sp>
      <p:sp>
        <p:nvSpPr>
          <p:cNvPr id="7" name="Google Shape;7;p1"/>
          <p:cNvSpPr txBox="1">
            <a:spLocks noGrp="1"/>
          </p:cNvSpPr>
          <p:nvPr>
            <p:ph type="body" idx="1"/>
          </p:nvPr>
        </p:nvSpPr>
        <p:spPr>
          <a:xfrm>
            <a:off x="722375" y="1715875"/>
            <a:ext cx="7708500" cy="28530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accent6"/>
              </a:buClr>
              <a:buSzPts val="1400"/>
              <a:buFont typeface="Montserrat"/>
              <a:buChar char="●"/>
              <a:defRPr>
                <a:solidFill>
                  <a:schemeClr val="accent6"/>
                </a:solidFill>
                <a:latin typeface="Montserrat"/>
                <a:ea typeface="Montserrat"/>
                <a:cs typeface="Montserrat"/>
                <a:sym typeface="Montserrat"/>
              </a:defRPr>
            </a:lvl1pPr>
            <a:lvl2pPr marL="914400" lvl="1" indent="-317500">
              <a:lnSpc>
                <a:spcPct val="100000"/>
              </a:lnSpc>
              <a:spcBef>
                <a:spcPts val="0"/>
              </a:spcBef>
              <a:spcAft>
                <a:spcPts val="0"/>
              </a:spcAft>
              <a:buClr>
                <a:schemeClr val="accent6"/>
              </a:buClr>
              <a:buSzPts val="1400"/>
              <a:buFont typeface="Montserrat"/>
              <a:buChar char="○"/>
              <a:defRPr>
                <a:solidFill>
                  <a:schemeClr val="accent6"/>
                </a:solidFill>
                <a:latin typeface="Montserrat"/>
                <a:ea typeface="Montserrat"/>
                <a:cs typeface="Montserrat"/>
                <a:sym typeface="Montserrat"/>
              </a:defRPr>
            </a:lvl2pPr>
            <a:lvl3pPr marL="1371600" lvl="2" indent="-317500">
              <a:lnSpc>
                <a:spcPct val="100000"/>
              </a:lnSpc>
              <a:spcBef>
                <a:spcPts val="0"/>
              </a:spcBef>
              <a:spcAft>
                <a:spcPts val="0"/>
              </a:spcAft>
              <a:buClr>
                <a:schemeClr val="accent6"/>
              </a:buClr>
              <a:buSzPts val="1400"/>
              <a:buFont typeface="Montserrat"/>
              <a:buChar char="■"/>
              <a:defRPr>
                <a:solidFill>
                  <a:schemeClr val="accent6"/>
                </a:solidFill>
                <a:latin typeface="Montserrat"/>
                <a:ea typeface="Montserrat"/>
                <a:cs typeface="Montserrat"/>
                <a:sym typeface="Montserrat"/>
              </a:defRPr>
            </a:lvl3pPr>
            <a:lvl4pPr marL="1828800" lvl="3" indent="-317500">
              <a:lnSpc>
                <a:spcPct val="100000"/>
              </a:lnSpc>
              <a:spcBef>
                <a:spcPts val="0"/>
              </a:spcBef>
              <a:spcAft>
                <a:spcPts val="0"/>
              </a:spcAft>
              <a:buClr>
                <a:schemeClr val="accent6"/>
              </a:buClr>
              <a:buSzPts val="1400"/>
              <a:buFont typeface="Montserrat"/>
              <a:buChar char="●"/>
              <a:defRPr>
                <a:solidFill>
                  <a:schemeClr val="accent6"/>
                </a:solidFill>
                <a:latin typeface="Montserrat"/>
                <a:ea typeface="Montserrat"/>
                <a:cs typeface="Montserrat"/>
                <a:sym typeface="Montserrat"/>
              </a:defRPr>
            </a:lvl4pPr>
            <a:lvl5pPr marL="2286000" lvl="4" indent="-317500">
              <a:lnSpc>
                <a:spcPct val="100000"/>
              </a:lnSpc>
              <a:spcBef>
                <a:spcPts val="0"/>
              </a:spcBef>
              <a:spcAft>
                <a:spcPts val="0"/>
              </a:spcAft>
              <a:buClr>
                <a:schemeClr val="accent6"/>
              </a:buClr>
              <a:buSzPts val="1400"/>
              <a:buFont typeface="Montserrat"/>
              <a:buChar char="○"/>
              <a:defRPr>
                <a:solidFill>
                  <a:schemeClr val="accent6"/>
                </a:solidFill>
                <a:latin typeface="Montserrat"/>
                <a:ea typeface="Montserrat"/>
                <a:cs typeface="Montserrat"/>
                <a:sym typeface="Montserrat"/>
              </a:defRPr>
            </a:lvl5pPr>
            <a:lvl6pPr marL="2743200" lvl="5" indent="-317500">
              <a:lnSpc>
                <a:spcPct val="100000"/>
              </a:lnSpc>
              <a:spcBef>
                <a:spcPts val="0"/>
              </a:spcBef>
              <a:spcAft>
                <a:spcPts val="0"/>
              </a:spcAft>
              <a:buClr>
                <a:schemeClr val="accent6"/>
              </a:buClr>
              <a:buSzPts val="1400"/>
              <a:buFont typeface="Montserrat"/>
              <a:buChar char="■"/>
              <a:defRPr>
                <a:solidFill>
                  <a:schemeClr val="accent6"/>
                </a:solidFill>
                <a:latin typeface="Montserrat"/>
                <a:ea typeface="Montserrat"/>
                <a:cs typeface="Montserrat"/>
                <a:sym typeface="Montserrat"/>
              </a:defRPr>
            </a:lvl6pPr>
            <a:lvl7pPr marL="3200400" lvl="6" indent="-317500">
              <a:lnSpc>
                <a:spcPct val="100000"/>
              </a:lnSpc>
              <a:spcBef>
                <a:spcPts val="0"/>
              </a:spcBef>
              <a:spcAft>
                <a:spcPts val="0"/>
              </a:spcAft>
              <a:buClr>
                <a:schemeClr val="accent6"/>
              </a:buClr>
              <a:buSzPts val="1400"/>
              <a:buFont typeface="Montserrat"/>
              <a:buChar char="●"/>
              <a:defRPr>
                <a:solidFill>
                  <a:schemeClr val="accent6"/>
                </a:solidFill>
                <a:latin typeface="Montserrat"/>
                <a:ea typeface="Montserrat"/>
                <a:cs typeface="Montserrat"/>
                <a:sym typeface="Montserrat"/>
              </a:defRPr>
            </a:lvl7pPr>
            <a:lvl8pPr marL="3657600" lvl="7" indent="-317500">
              <a:lnSpc>
                <a:spcPct val="100000"/>
              </a:lnSpc>
              <a:spcBef>
                <a:spcPts val="0"/>
              </a:spcBef>
              <a:spcAft>
                <a:spcPts val="0"/>
              </a:spcAft>
              <a:buClr>
                <a:schemeClr val="accent6"/>
              </a:buClr>
              <a:buSzPts val="1400"/>
              <a:buFont typeface="Montserrat"/>
              <a:buChar char="○"/>
              <a:defRPr>
                <a:solidFill>
                  <a:schemeClr val="accent6"/>
                </a:solidFill>
                <a:latin typeface="Montserrat"/>
                <a:ea typeface="Montserrat"/>
                <a:cs typeface="Montserrat"/>
                <a:sym typeface="Montserrat"/>
              </a:defRPr>
            </a:lvl8pPr>
            <a:lvl9pPr marL="4114800" lvl="8" indent="-317500">
              <a:lnSpc>
                <a:spcPct val="100000"/>
              </a:lnSpc>
              <a:spcBef>
                <a:spcPts val="0"/>
              </a:spcBef>
              <a:spcAft>
                <a:spcPts val="0"/>
              </a:spcAft>
              <a:buClr>
                <a:schemeClr val="accent6"/>
              </a:buClr>
              <a:buSzPts val="1400"/>
              <a:buFont typeface="Montserrat"/>
              <a:buChar char="■"/>
              <a:defRPr>
                <a:solidFill>
                  <a:schemeClr val="accent6"/>
                </a:solidFill>
                <a:latin typeface="Montserrat"/>
                <a:ea typeface="Montserrat"/>
                <a:cs typeface="Montserrat"/>
                <a:sym typeface="Montserra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2" r:id="rId3"/>
    <p:sldLayoutId id="2147483653" r:id="rId4"/>
    <p:sldLayoutId id="2147483655" r:id="rId5"/>
    <p:sldLayoutId id="2147483656" r:id="rId6"/>
    <p:sldLayoutId id="2147483657" r:id="rId7"/>
    <p:sldLayoutId id="2147483659" r:id="rId8"/>
    <p:sldLayoutId id="2147483662" r:id="rId9"/>
    <p:sldLayoutId id="2147483663"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58">
          <p15:clr>
            <a:srgbClr val="EA4335"/>
          </p15:clr>
        </p15:guide>
        <p15:guide id="2" orient="horz" pos="353">
          <p15:clr>
            <a:srgbClr val="EA4335"/>
          </p15:clr>
        </p15:guide>
        <p15:guide id="3" orient="horz" pos="2878">
          <p15:clr>
            <a:srgbClr val="EA4335"/>
          </p15:clr>
        </p15:guide>
        <p15:guide id="4" pos="5397">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GegQUpv7-S4"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6"/>
        <p:cNvGrpSpPr/>
        <p:nvPr/>
      </p:nvGrpSpPr>
      <p:grpSpPr>
        <a:xfrm>
          <a:off x="0" y="0"/>
          <a:ext cx="0" cy="0"/>
          <a:chOff x="0" y="0"/>
          <a:chExt cx="0" cy="0"/>
        </a:xfrm>
      </p:grpSpPr>
      <p:sp>
        <p:nvSpPr>
          <p:cNvPr id="247" name="Google Shape;247;p27"/>
          <p:cNvSpPr txBox="1">
            <a:spLocks noGrp="1"/>
          </p:cNvSpPr>
          <p:nvPr>
            <p:ph type="ctrTitle"/>
          </p:nvPr>
        </p:nvSpPr>
        <p:spPr>
          <a:xfrm>
            <a:off x="577972" y="1883904"/>
            <a:ext cx="7708500" cy="1124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AU" sz="2000" dirty="0">
                <a:solidFill>
                  <a:schemeClr val="accent4"/>
                </a:solidFill>
              </a:rPr>
              <a:t>SESSION 1.  </a:t>
            </a:r>
            <a:br>
              <a:rPr lang="en-AU" sz="2000" dirty="0">
                <a:solidFill>
                  <a:schemeClr val="bg1"/>
                </a:solidFill>
              </a:rPr>
            </a:br>
            <a:r>
              <a:rPr lang="en-AU" sz="2000" dirty="0">
                <a:solidFill>
                  <a:schemeClr val="bg1"/>
                </a:solidFill>
              </a:rPr>
              <a:t>PARENTING TODAY: </a:t>
            </a:r>
            <a:br>
              <a:rPr lang="en-AU" sz="2000" dirty="0">
                <a:solidFill>
                  <a:schemeClr val="bg1"/>
                </a:solidFill>
              </a:rPr>
            </a:br>
            <a:r>
              <a:rPr lang="en-AU" sz="2000" dirty="0">
                <a:solidFill>
                  <a:schemeClr val="bg1"/>
                </a:solidFill>
              </a:rPr>
              <a:t>WHAT DO YOU WANT FOR YOUR CHILDREN?</a:t>
            </a:r>
            <a:endParaRPr sz="2000" dirty="0">
              <a:solidFill>
                <a:schemeClr val="bg1"/>
              </a:solidFill>
            </a:endParaRPr>
          </a:p>
        </p:txBody>
      </p:sp>
      <p:sp>
        <p:nvSpPr>
          <p:cNvPr id="248" name="Google Shape;248;p27"/>
          <p:cNvSpPr txBox="1">
            <a:spLocks noGrp="1"/>
          </p:cNvSpPr>
          <p:nvPr>
            <p:ph type="subTitle" idx="1"/>
          </p:nvPr>
        </p:nvSpPr>
        <p:spPr>
          <a:xfrm>
            <a:off x="615075" y="4262075"/>
            <a:ext cx="7809000" cy="530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AU" sz="2000" b="1" dirty="0"/>
              <a:t>You Can Do It Education: </a:t>
            </a:r>
            <a:r>
              <a:rPr lang="en-AU" sz="1600" b="0" i="0" dirty="0">
                <a:solidFill>
                  <a:srgbClr val="3D5567"/>
                </a:solidFill>
                <a:effectLst/>
                <a:latin typeface="Open Sans" panose="020B0606030504020204" pitchFamily="34" charset="0"/>
              </a:rPr>
              <a:t> </a:t>
            </a:r>
            <a:r>
              <a:rPr lang="en-AU" sz="1200" b="0" i="0" dirty="0">
                <a:solidFill>
                  <a:schemeClr val="bg1"/>
                </a:solidFill>
                <a:effectLst/>
                <a:latin typeface="Open Sans" panose="020B0606030504020204" pitchFamily="34" charset="0"/>
              </a:rPr>
              <a:t>introducing the goals of the </a:t>
            </a:r>
            <a:r>
              <a:rPr lang="en-AU" sz="1200" b="1" i="0" dirty="0">
                <a:solidFill>
                  <a:schemeClr val="accent2">
                    <a:lumMod val="90000"/>
                  </a:schemeClr>
                </a:solidFill>
                <a:effectLst/>
                <a:latin typeface="Open Sans" panose="020B0606030504020204" pitchFamily="34" charset="0"/>
              </a:rPr>
              <a:t>Investing in Parents </a:t>
            </a:r>
            <a:r>
              <a:rPr lang="en-AU" sz="1200" b="0" i="0" dirty="0">
                <a:solidFill>
                  <a:schemeClr val="bg1"/>
                </a:solidFill>
                <a:effectLst/>
                <a:latin typeface="Open Sans" panose="020B0606030504020204" pitchFamily="34" charset="0"/>
              </a:rPr>
              <a:t>program</a:t>
            </a:r>
            <a:endParaRPr sz="1200" b="1"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07"/>
        <p:cNvGrpSpPr/>
        <p:nvPr/>
      </p:nvGrpSpPr>
      <p:grpSpPr>
        <a:xfrm>
          <a:off x="0" y="0"/>
          <a:ext cx="0" cy="0"/>
          <a:chOff x="0" y="0"/>
          <a:chExt cx="0" cy="0"/>
        </a:xfrm>
      </p:grpSpPr>
      <p:sp>
        <p:nvSpPr>
          <p:cNvPr id="508" name="Google Shape;508;p48"/>
          <p:cNvSpPr txBox="1">
            <a:spLocks noGrp="1"/>
          </p:cNvSpPr>
          <p:nvPr>
            <p:ph type="title"/>
          </p:nvPr>
        </p:nvSpPr>
        <p:spPr>
          <a:xfrm>
            <a:off x="4641914" y="212338"/>
            <a:ext cx="3852000" cy="1468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chemeClr val="accent1">
                    <a:lumMod val="75000"/>
                  </a:schemeClr>
                </a:solidFill>
              </a:rPr>
              <a:t>Positive Reinforcement</a:t>
            </a:r>
            <a:endParaRPr dirty="0">
              <a:solidFill>
                <a:schemeClr val="accent1">
                  <a:lumMod val="75000"/>
                </a:schemeClr>
              </a:solidFill>
            </a:endParaRPr>
          </a:p>
        </p:txBody>
      </p:sp>
      <p:sp>
        <p:nvSpPr>
          <p:cNvPr id="4" name="TextBox 3">
            <a:extLst>
              <a:ext uri="{FF2B5EF4-FFF2-40B4-BE49-F238E27FC236}">
                <a16:creationId xmlns:a16="http://schemas.microsoft.com/office/drawing/2014/main" id="{48B644DE-EF47-40C5-A938-9AB620E73F10}"/>
              </a:ext>
            </a:extLst>
          </p:cNvPr>
          <p:cNvSpPr txBox="1"/>
          <p:nvPr/>
        </p:nvSpPr>
        <p:spPr>
          <a:xfrm>
            <a:off x="3845714" y="1771531"/>
            <a:ext cx="4648200" cy="2677656"/>
          </a:xfrm>
          <a:prstGeom prst="rect">
            <a:avLst/>
          </a:prstGeom>
          <a:noFill/>
        </p:spPr>
        <p:txBody>
          <a:bodyPr wrap="square">
            <a:spAutoFit/>
          </a:bodyPr>
          <a:lstStyle/>
          <a:p>
            <a:r>
              <a:rPr lang="en-AU" dirty="0">
                <a:solidFill>
                  <a:schemeClr val="bg1"/>
                </a:solidFill>
              </a:rPr>
              <a:t>Instructions: </a:t>
            </a:r>
          </a:p>
          <a:p>
            <a:endParaRPr lang="en-AU" dirty="0">
              <a:solidFill>
                <a:schemeClr val="bg1"/>
              </a:solidFill>
            </a:endParaRPr>
          </a:p>
          <a:p>
            <a:r>
              <a:rPr lang="en-AU" dirty="0">
                <a:solidFill>
                  <a:schemeClr val="bg1"/>
                </a:solidFill>
              </a:rPr>
              <a:t>Catch your child in the act of doing homework, relating well to a family member, or doing a chore, and say: </a:t>
            </a:r>
          </a:p>
          <a:p>
            <a:pPr marL="285750" indent="-285750">
              <a:buFont typeface="Wingdings" panose="05000000000000000000" pitchFamily="2" charset="2"/>
              <a:buChar char="ü"/>
            </a:pPr>
            <a:r>
              <a:rPr lang="en-AU" b="1" dirty="0">
                <a:solidFill>
                  <a:schemeClr val="accent1"/>
                </a:solidFill>
              </a:rPr>
              <a:t>“You are trying very hard.” </a:t>
            </a:r>
          </a:p>
          <a:p>
            <a:pPr marL="285750" indent="-285750">
              <a:buFont typeface="Wingdings" panose="05000000000000000000" pitchFamily="2" charset="2"/>
              <a:buChar char="ü"/>
            </a:pPr>
            <a:r>
              <a:rPr lang="en-AU" b="1" dirty="0">
                <a:solidFill>
                  <a:schemeClr val="accent1"/>
                </a:solidFill>
              </a:rPr>
              <a:t> “Good job.” </a:t>
            </a:r>
          </a:p>
          <a:p>
            <a:pPr marL="285750" indent="-285750">
              <a:buFont typeface="Wingdings" panose="05000000000000000000" pitchFamily="2" charset="2"/>
              <a:buChar char="ü"/>
            </a:pPr>
            <a:r>
              <a:rPr lang="en-AU" b="1" dirty="0">
                <a:solidFill>
                  <a:schemeClr val="accent1"/>
                </a:solidFill>
              </a:rPr>
              <a:t> “That effort will help make you a success.” </a:t>
            </a:r>
          </a:p>
          <a:p>
            <a:pPr marL="285750" indent="-285750">
              <a:buFont typeface="Wingdings" panose="05000000000000000000" pitchFamily="2" charset="2"/>
              <a:buChar char="ü"/>
            </a:pPr>
            <a:r>
              <a:rPr lang="en-AU" b="1" dirty="0">
                <a:solidFill>
                  <a:schemeClr val="accent1"/>
                </a:solidFill>
              </a:rPr>
              <a:t> “You are getting along well.” </a:t>
            </a:r>
          </a:p>
          <a:p>
            <a:pPr marL="285750" indent="-285750">
              <a:buFont typeface="Wingdings" panose="05000000000000000000" pitchFamily="2" charset="2"/>
              <a:buChar char="ü"/>
            </a:pPr>
            <a:r>
              <a:rPr lang="en-AU" b="1" dirty="0">
                <a:solidFill>
                  <a:schemeClr val="accent1"/>
                </a:solidFill>
              </a:rPr>
              <a:t> “Doing chores without me having to always  </a:t>
            </a:r>
          </a:p>
          <a:p>
            <a:pPr marL="285750" indent="-285750">
              <a:buFont typeface="Wingdings" panose="05000000000000000000" pitchFamily="2" charset="2"/>
              <a:buChar char="ü"/>
            </a:pPr>
            <a:r>
              <a:rPr lang="en-AU" b="1" dirty="0">
                <a:solidFill>
                  <a:schemeClr val="accent1"/>
                </a:solidFill>
              </a:rPr>
              <a:t>   remind you shows me how responsible you    </a:t>
            </a:r>
          </a:p>
          <a:p>
            <a:pPr marL="285750" indent="-285750">
              <a:buFont typeface="Wingdings" panose="05000000000000000000" pitchFamily="2" charset="2"/>
              <a:buChar char="ü"/>
            </a:pPr>
            <a:r>
              <a:rPr lang="en-AU" b="1" dirty="0">
                <a:solidFill>
                  <a:schemeClr val="accent1"/>
                </a:solidFill>
              </a:rPr>
              <a:t>   are.” </a:t>
            </a:r>
          </a:p>
          <a:p>
            <a:pPr marL="285750" indent="-285750">
              <a:buFont typeface="Wingdings" panose="05000000000000000000" pitchFamily="2" charset="2"/>
              <a:buChar char="ü"/>
            </a:pPr>
            <a:r>
              <a:rPr lang="en-AU" b="1" dirty="0">
                <a:solidFill>
                  <a:schemeClr val="accent1"/>
                </a:solidFill>
              </a:rPr>
              <a:t> “Well done!”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4" name="Google Shape;474;p45"/>
          <p:cNvSpPr txBox="1">
            <a:spLocks noGrp="1"/>
          </p:cNvSpPr>
          <p:nvPr>
            <p:ph type="title"/>
          </p:nvPr>
        </p:nvSpPr>
        <p:spPr>
          <a:xfrm>
            <a:off x="621447" y="196224"/>
            <a:ext cx="7901105" cy="576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AU" sz="2000" dirty="0"/>
              <a:t>Good Parenting Practices that Support Children’s Social-Emotional Wellbeing and Achievement</a:t>
            </a:r>
            <a:endParaRPr sz="2000" dirty="0">
              <a:solidFill>
                <a:schemeClr val="accent1"/>
              </a:solidFill>
            </a:endParaRPr>
          </a:p>
        </p:txBody>
      </p:sp>
      <p:grpSp>
        <p:nvGrpSpPr>
          <p:cNvPr id="476" name="Google Shape;476;p45"/>
          <p:cNvGrpSpPr/>
          <p:nvPr/>
        </p:nvGrpSpPr>
        <p:grpSpPr>
          <a:xfrm>
            <a:off x="2558915" y="1082675"/>
            <a:ext cx="3866514" cy="2978150"/>
            <a:chOff x="2638743" y="1595163"/>
            <a:chExt cx="3866514" cy="2978150"/>
          </a:xfrm>
        </p:grpSpPr>
        <p:grpSp>
          <p:nvGrpSpPr>
            <p:cNvPr id="477" name="Google Shape;477;p45"/>
            <p:cNvGrpSpPr/>
            <p:nvPr/>
          </p:nvGrpSpPr>
          <p:grpSpPr>
            <a:xfrm>
              <a:off x="2829950" y="3701525"/>
              <a:ext cx="3491100" cy="150900"/>
              <a:chOff x="2829950" y="3701525"/>
              <a:chExt cx="3491100" cy="150900"/>
            </a:xfrm>
          </p:grpSpPr>
          <p:sp>
            <p:nvSpPr>
              <p:cNvPr id="478" name="Google Shape;478;p45"/>
              <p:cNvSpPr/>
              <p:nvPr/>
            </p:nvSpPr>
            <p:spPr>
              <a:xfrm>
                <a:off x="2829950" y="3701525"/>
                <a:ext cx="3491100" cy="1509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45"/>
              <p:cNvSpPr/>
              <p:nvPr/>
            </p:nvSpPr>
            <p:spPr>
              <a:xfrm>
                <a:off x="4572000" y="3701525"/>
                <a:ext cx="1745400" cy="1509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45"/>
              <p:cNvSpPr/>
              <p:nvPr/>
            </p:nvSpPr>
            <p:spPr>
              <a:xfrm>
                <a:off x="2930325" y="3736888"/>
                <a:ext cx="81174" cy="80174"/>
              </a:xfrm>
              <a:custGeom>
                <a:avLst/>
                <a:gdLst/>
                <a:ahLst/>
                <a:cxnLst/>
                <a:rect l="l" t="t" r="r" b="b"/>
                <a:pathLst>
                  <a:path w="1704" h="1683" extrusionOk="0">
                    <a:moveTo>
                      <a:pt x="394" y="396"/>
                    </a:moveTo>
                    <a:lnTo>
                      <a:pt x="1287" y="849"/>
                    </a:lnTo>
                    <a:lnTo>
                      <a:pt x="394" y="1278"/>
                    </a:lnTo>
                    <a:lnTo>
                      <a:pt x="394" y="396"/>
                    </a:lnTo>
                    <a:close/>
                    <a:moveTo>
                      <a:pt x="358" y="0"/>
                    </a:moveTo>
                    <a:cubicBezTo>
                      <a:pt x="293" y="0"/>
                      <a:pt x="227" y="18"/>
                      <a:pt x="168" y="51"/>
                    </a:cubicBezTo>
                    <a:cubicBezTo>
                      <a:pt x="61" y="111"/>
                      <a:pt x="1" y="230"/>
                      <a:pt x="1" y="349"/>
                    </a:cubicBezTo>
                    <a:lnTo>
                      <a:pt x="1" y="1325"/>
                    </a:lnTo>
                    <a:cubicBezTo>
                      <a:pt x="1" y="1444"/>
                      <a:pt x="61" y="1563"/>
                      <a:pt x="168" y="1623"/>
                    </a:cubicBezTo>
                    <a:cubicBezTo>
                      <a:pt x="227" y="1647"/>
                      <a:pt x="287" y="1682"/>
                      <a:pt x="358" y="1682"/>
                    </a:cubicBezTo>
                    <a:cubicBezTo>
                      <a:pt x="418" y="1682"/>
                      <a:pt x="465" y="1659"/>
                      <a:pt x="513" y="1647"/>
                    </a:cubicBezTo>
                    <a:lnTo>
                      <a:pt x="1489" y="1170"/>
                    </a:lnTo>
                    <a:cubicBezTo>
                      <a:pt x="1608" y="1111"/>
                      <a:pt x="1680" y="992"/>
                      <a:pt x="1680" y="861"/>
                    </a:cubicBezTo>
                    <a:cubicBezTo>
                      <a:pt x="1704" y="706"/>
                      <a:pt x="1620" y="575"/>
                      <a:pt x="1489" y="516"/>
                    </a:cubicBezTo>
                    <a:lnTo>
                      <a:pt x="513" y="39"/>
                    </a:lnTo>
                    <a:cubicBezTo>
                      <a:pt x="465" y="12"/>
                      <a:pt x="412" y="0"/>
                      <a:pt x="3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1" name="Google Shape;481;p45"/>
            <p:cNvSpPr/>
            <p:nvPr/>
          </p:nvSpPr>
          <p:spPr>
            <a:xfrm>
              <a:off x="2817649" y="1800283"/>
              <a:ext cx="3508702" cy="2060489"/>
            </a:xfrm>
            <a:custGeom>
              <a:avLst/>
              <a:gdLst/>
              <a:ahLst/>
              <a:cxnLst/>
              <a:rect l="l" t="t" r="r" b="b"/>
              <a:pathLst>
                <a:path w="158210" h="92909" fill="none" extrusionOk="0">
                  <a:moveTo>
                    <a:pt x="2712" y="0"/>
                  </a:moveTo>
                  <a:lnTo>
                    <a:pt x="155567" y="0"/>
                  </a:lnTo>
                  <a:cubicBezTo>
                    <a:pt x="157027" y="0"/>
                    <a:pt x="158209" y="1252"/>
                    <a:pt x="158209" y="2712"/>
                  </a:cubicBezTo>
                  <a:lnTo>
                    <a:pt x="158209" y="90266"/>
                  </a:lnTo>
                  <a:cubicBezTo>
                    <a:pt x="158209" y="91726"/>
                    <a:pt x="157027" y="92909"/>
                    <a:pt x="155567" y="92909"/>
                  </a:cubicBezTo>
                  <a:lnTo>
                    <a:pt x="2712" y="92909"/>
                  </a:lnTo>
                  <a:cubicBezTo>
                    <a:pt x="1182" y="92909"/>
                    <a:pt x="0" y="91726"/>
                    <a:pt x="0" y="90266"/>
                  </a:cubicBezTo>
                  <a:lnTo>
                    <a:pt x="0" y="2712"/>
                  </a:lnTo>
                  <a:cubicBezTo>
                    <a:pt x="0" y="1252"/>
                    <a:pt x="1182" y="0"/>
                    <a:pt x="2712" y="0"/>
                  </a:cubicBezTo>
                  <a:close/>
                </a:path>
              </a:pathLst>
            </a:custGeom>
            <a:noFill/>
            <a:ln w="28575" cap="flat" cmpd="sng">
              <a:solidFill>
                <a:schemeClr val="lt1"/>
              </a:solidFill>
              <a:prstDash val="solid"/>
              <a:miter lim="695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5"/>
            <p:cNvSpPr/>
            <p:nvPr/>
          </p:nvSpPr>
          <p:spPr>
            <a:xfrm>
              <a:off x="2638743" y="1595163"/>
              <a:ext cx="3866514" cy="2472281"/>
            </a:xfrm>
            <a:custGeom>
              <a:avLst/>
              <a:gdLst/>
              <a:ahLst/>
              <a:cxnLst/>
              <a:rect l="l" t="t" r="r" b="b"/>
              <a:pathLst>
                <a:path w="174344" h="111477" fill="none" extrusionOk="0">
                  <a:moveTo>
                    <a:pt x="6050" y="0"/>
                  </a:moveTo>
                  <a:lnTo>
                    <a:pt x="168293" y="0"/>
                  </a:lnTo>
                  <a:cubicBezTo>
                    <a:pt x="171701" y="0"/>
                    <a:pt x="174343" y="2712"/>
                    <a:pt x="174343" y="6050"/>
                  </a:cubicBezTo>
                  <a:lnTo>
                    <a:pt x="174343" y="105426"/>
                  </a:lnTo>
                  <a:cubicBezTo>
                    <a:pt x="174343" y="108764"/>
                    <a:pt x="171701" y="111476"/>
                    <a:pt x="168293" y="111476"/>
                  </a:cubicBezTo>
                  <a:lnTo>
                    <a:pt x="6050" y="111476"/>
                  </a:lnTo>
                  <a:cubicBezTo>
                    <a:pt x="2712" y="111476"/>
                    <a:pt x="0" y="108764"/>
                    <a:pt x="0" y="105426"/>
                  </a:cubicBezTo>
                  <a:lnTo>
                    <a:pt x="0" y="6050"/>
                  </a:lnTo>
                  <a:cubicBezTo>
                    <a:pt x="0" y="2712"/>
                    <a:pt x="2712" y="0"/>
                    <a:pt x="6050" y="0"/>
                  </a:cubicBezTo>
                  <a:close/>
                </a:path>
              </a:pathLst>
            </a:custGeom>
            <a:noFill/>
            <a:ln w="28575" cap="flat" cmpd="sng">
              <a:solidFill>
                <a:schemeClr val="lt1"/>
              </a:solidFill>
              <a:prstDash val="solid"/>
              <a:miter lim="695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5"/>
            <p:cNvSpPr/>
            <p:nvPr/>
          </p:nvSpPr>
          <p:spPr>
            <a:xfrm>
              <a:off x="3761523" y="4371254"/>
              <a:ext cx="1622484" cy="202059"/>
            </a:xfrm>
            <a:custGeom>
              <a:avLst/>
              <a:gdLst/>
              <a:ahLst/>
              <a:cxnLst/>
              <a:rect l="l" t="t" r="r" b="b"/>
              <a:pathLst>
                <a:path w="73159" h="9111" fill="none" extrusionOk="0">
                  <a:moveTo>
                    <a:pt x="4103" y="0"/>
                  </a:moveTo>
                  <a:lnTo>
                    <a:pt x="68986" y="0"/>
                  </a:lnTo>
                  <a:cubicBezTo>
                    <a:pt x="71281" y="0"/>
                    <a:pt x="73159" y="1808"/>
                    <a:pt x="73159" y="4103"/>
                  </a:cubicBezTo>
                  <a:lnTo>
                    <a:pt x="73159" y="5007"/>
                  </a:lnTo>
                  <a:cubicBezTo>
                    <a:pt x="73159" y="7302"/>
                    <a:pt x="71281" y="9110"/>
                    <a:pt x="68986" y="9110"/>
                  </a:cubicBezTo>
                  <a:lnTo>
                    <a:pt x="4103" y="9110"/>
                  </a:lnTo>
                  <a:cubicBezTo>
                    <a:pt x="1808" y="9110"/>
                    <a:pt x="0" y="7302"/>
                    <a:pt x="0" y="5007"/>
                  </a:cubicBezTo>
                  <a:lnTo>
                    <a:pt x="0" y="4103"/>
                  </a:lnTo>
                  <a:cubicBezTo>
                    <a:pt x="0" y="1808"/>
                    <a:pt x="1808" y="0"/>
                    <a:pt x="4103" y="0"/>
                  </a:cubicBezTo>
                  <a:close/>
                </a:path>
              </a:pathLst>
            </a:custGeom>
            <a:noFill/>
            <a:ln w="28575" cap="flat" cmpd="sng">
              <a:solidFill>
                <a:schemeClr val="lt1"/>
              </a:solidFill>
              <a:prstDash val="solid"/>
              <a:miter lim="695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45"/>
            <p:cNvSpPr/>
            <p:nvPr/>
          </p:nvSpPr>
          <p:spPr>
            <a:xfrm>
              <a:off x="4131666" y="4067422"/>
              <a:ext cx="880669" cy="303854"/>
            </a:xfrm>
            <a:custGeom>
              <a:avLst/>
              <a:gdLst/>
              <a:ahLst/>
              <a:cxnLst/>
              <a:rect l="l" t="t" r="r" b="b"/>
              <a:pathLst>
                <a:path w="39710" h="13701" fill="none" extrusionOk="0">
                  <a:moveTo>
                    <a:pt x="39709" y="13700"/>
                  </a:moveTo>
                  <a:lnTo>
                    <a:pt x="0" y="13700"/>
                  </a:lnTo>
                  <a:lnTo>
                    <a:pt x="4382" y="0"/>
                  </a:lnTo>
                  <a:lnTo>
                    <a:pt x="35397" y="0"/>
                  </a:lnTo>
                  <a:close/>
                </a:path>
              </a:pathLst>
            </a:custGeom>
            <a:noFill/>
            <a:ln w="28575" cap="flat" cmpd="sng">
              <a:solidFill>
                <a:schemeClr val="lt1"/>
              </a:solidFill>
              <a:prstDash val="solid"/>
              <a:miter lim="695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a:extLst>
              <a:ext uri="{FF2B5EF4-FFF2-40B4-BE49-F238E27FC236}">
                <a16:creationId xmlns:a16="http://schemas.microsoft.com/office/drawing/2014/main" id="{564898BC-8B08-4AFC-AD2C-401688F7A2D2}"/>
              </a:ext>
            </a:extLst>
          </p:cNvPr>
          <p:cNvPicPr>
            <a:picLocks noChangeAspect="1"/>
          </p:cNvPicPr>
          <p:nvPr/>
        </p:nvPicPr>
        <p:blipFill>
          <a:blip r:embed="rId3"/>
          <a:stretch>
            <a:fillRect/>
          </a:stretch>
        </p:blipFill>
        <p:spPr>
          <a:xfrm>
            <a:off x="3210492" y="1306307"/>
            <a:ext cx="2723014" cy="1864218"/>
          </a:xfrm>
          <a:prstGeom prst="rect">
            <a:avLst/>
          </a:prstGeom>
        </p:spPr>
      </p:pic>
      <p:sp>
        <p:nvSpPr>
          <p:cNvPr id="5" name="TextBox 4">
            <a:extLst>
              <a:ext uri="{FF2B5EF4-FFF2-40B4-BE49-F238E27FC236}">
                <a16:creationId xmlns:a16="http://schemas.microsoft.com/office/drawing/2014/main" id="{4840CB85-9B57-4209-A1A8-F815EC2C1ABB}"/>
              </a:ext>
            </a:extLst>
          </p:cNvPr>
          <p:cNvSpPr txBox="1"/>
          <p:nvPr/>
        </p:nvSpPr>
        <p:spPr>
          <a:xfrm>
            <a:off x="692922" y="1190170"/>
            <a:ext cx="2006413" cy="553998"/>
          </a:xfrm>
          <a:prstGeom prst="rect">
            <a:avLst/>
          </a:prstGeom>
          <a:noFill/>
        </p:spPr>
        <p:txBody>
          <a:bodyPr wrap="square" rtlCol="0">
            <a:spAutoFit/>
          </a:bodyPr>
          <a:lstStyle/>
          <a:p>
            <a:r>
              <a:rPr lang="en-AU" sz="1000" dirty="0">
                <a:solidFill>
                  <a:srgbClr val="FFFF00"/>
                </a:solidFill>
              </a:rPr>
              <a:t>Good practice – </a:t>
            </a:r>
          </a:p>
          <a:p>
            <a:r>
              <a:rPr lang="en-AU" sz="1000" dirty="0">
                <a:solidFill>
                  <a:srgbClr val="FFFF00"/>
                </a:solidFill>
              </a:rPr>
              <a:t>Develop a positive relationship with your children</a:t>
            </a:r>
          </a:p>
        </p:txBody>
      </p:sp>
      <p:sp>
        <p:nvSpPr>
          <p:cNvPr id="7" name="TextBox 6">
            <a:extLst>
              <a:ext uri="{FF2B5EF4-FFF2-40B4-BE49-F238E27FC236}">
                <a16:creationId xmlns:a16="http://schemas.microsoft.com/office/drawing/2014/main" id="{2121F86A-067E-4599-89C6-ABB6EA1E6B19}"/>
              </a:ext>
            </a:extLst>
          </p:cNvPr>
          <p:cNvSpPr txBox="1"/>
          <p:nvPr/>
        </p:nvSpPr>
        <p:spPr>
          <a:xfrm>
            <a:off x="-33253" y="2393403"/>
            <a:ext cx="2481943" cy="707886"/>
          </a:xfrm>
          <a:prstGeom prst="rect">
            <a:avLst/>
          </a:prstGeom>
          <a:noFill/>
        </p:spPr>
        <p:txBody>
          <a:bodyPr wrap="square" rtlCol="0">
            <a:spAutoFit/>
          </a:bodyPr>
          <a:lstStyle/>
          <a:p>
            <a:r>
              <a:rPr lang="en-AU" sz="1000" dirty="0">
                <a:solidFill>
                  <a:schemeClr val="accent3">
                    <a:lumMod val="75000"/>
                  </a:schemeClr>
                </a:solidFill>
              </a:rPr>
              <a:t>Good practice – </a:t>
            </a:r>
          </a:p>
          <a:p>
            <a:r>
              <a:rPr lang="en-AU" sz="1000" dirty="0">
                <a:solidFill>
                  <a:schemeClr val="accent3">
                    <a:lumMod val="75000"/>
                  </a:schemeClr>
                </a:solidFill>
              </a:rPr>
              <a:t>Firmly communicate to your children high and clear expectations for achievement and behaviour</a:t>
            </a:r>
          </a:p>
        </p:txBody>
      </p:sp>
      <p:sp>
        <p:nvSpPr>
          <p:cNvPr id="8" name="TextBox 7">
            <a:extLst>
              <a:ext uri="{FF2B5EF4-FFF2-40B4-BE49-F238E27FC236}">
                <a16:creationId xmlns:a16="http://schemas.microsoft.com/office/drawing/2014/main" id="{592FE2FE-DE61-4FAE-9120-1032E4EFD613}"/>
              </a:ext>
            </a:extLst>
          </p:cNvPr>
          <p:cNvSpPr txBox="1"/>
          <p:nvPr/>
        </p:nvSpPr>
        <p:spPr>
          <a:xfrm>
            <a:off x="453292" y="3695903"/>
            <a:ext cx="2681794" cy="400110"/>
          </a:xfrm>
          <a:prstGeom prst="rect">
            <a:avLst/>
          </a:prstGeom>
          <a:noFill/>
        </p:spPr>
        <p:txBody>
          <a:bodyPr wrap="square" rtlCol="0">
            <a:spAutoFit/>
          </a:bodyPr>
          <a:lstStyle/>
          <a:p>
            <a:r>
              <a:rPr lang="en-AU" sz="1000" dirty="0">
                <a:solidFill>
                  <a:schemeClr val="accent2">
                    <a:lumMod val="75000"/>
                  </a:schemeClr>
                </a:solidFill>
              </a:rPr>
              <a:t>Good practice – Show interest/involvement in your children’s education</a:t>
            </a:r>
          </a:p>
        </p:txBody>
      </p:sp>
      <p:sp>
        <p:nvSpPr>
          <p:cNvPr id="9" name="TextBox 8">
            <a:extLst>
              <a:ext uri="{FF2B5EF4-FFF2-40B4-BE49-F238E27FC236}">
                <a16:creationId xmlns:a16="http://schemas.microsoft.com/office/drawing/2014/main" id="{B8AB8F94-CD1C-4ED9-8885-36C6520DD96F}"/>
              </a:ext>
            </a:extLst>
          </p:cNvPr>
          <p:cNvSpPr txBox="1"/>
          <p:nvPr/>
        </p:nvSpPr>
        <p:spPr>
          <a:xfrm>
            <a:off x="6560456" y="1082675"/>
            <a:ext cx="2315029" cy="400110"/>
          </a:xfrm>
          <a:prstGeom prst="rect">
            <a:avLst/>
          </a:prstGeom>
          <a:noFill/>
        </p:spPr>
        <p:txBody>
          <a:bodyPr wrap="square" rtlCol="0">
            <a:spAutoFit/>
          </a:bodyPr>
          <a:lstStyle/>
          <a:p>
            <a:r>
              <a:rPr lang="en-AU" sz="1000" dirty="0">
                <a:solidFill>
                  <a:srgbClr val="FFC000"/>
                </a:solidFill>
              </a:rPr>
              <a:t>Good practice – </a:t>
            </a:r>
          </a:p>
          <a:p>
            <a:r>
              <a:rPr lang="en-AU" sz="1000" dirty="0">
                <a:solidFill>
                  <a:srgbClr val="FFC000"/>
                </a:solidFill>
              </a:rPr>
              <a:t>Use supportive motivational methods</a:t>
            </a:r>
          </a:p>
        </p:txBody>
      </p:sp>
      <p:sp>
        <p:nvSpPr>
          <p:cNvPr id="10" name="TextBox 9">
            <a:extLst>
              <a:ext uri="{FF2B5EF4-FFF2-40B4-BE49-F238E27FC236}">
                <a16:creationId xmlns:a16="http://schemas.microsoft.com/office/drawing/2014/main" id="{1398C491-603D-4BB6-B906-463B1AC22508}"/>
              </a:ext>
            </a:extLst>
          </p:cNvPr>
          <p:cNvSpPr txBox="1"/>
          <p:nvPr/>
        </p:nvSpPr>
        <p:spPr>
          <a:xfrm>
            <a:off x="6496903" y="2063685"/>
            <a:ext cx="2025649" cy="707886"/>
          </a:xfrm>
          <a:prstGeom prst="rect">
            <a:avLst/>
          </a:prstGeom>
          <a:noFill/>
        </p:spPr>
        <p:txBody>
          <a:bodyPr wrap="square" rtlCol="0">
            <a:spAutoFit/>
          </a:bodyPr>
          <a:lstStyle/>
          <a:p>
            <a:r>
              <a:rPr lang="en-AU" sz="1000" dirty="0">
                <a:solidFill>
                  <a:schemeClr val="accent4">
                    <a:lumMod val="75000"/>
                  </a:schemeClr>
                </a:solidFill>
              </a:rPr>
              <a:t>Good practice – </a:t>
            </a:r>
          </a:p>
          <a:p>
            <a:r>
              <a:rPr lang="en-AU" sz="1000" dirty="0">
                <a:solidFill>
                  <a:schemeClr val="accent4">
                    <a:lumMod val="75000"/>
                  </a:schemeClr>
                </a:solidFill>
              </a:rPr>
              <a:t>Provide a range of activities that accommodate your children’s interests </a:t>
            </a:r>
          </a:p>
        </p:txBody>
      </p:sp>
      <p:sp>
        <p:nvSpPr>
          <p:cNvPr id="11" name="TextBox 10">
            <a:extLst>
              <a:ext uri="{FF2B5EF4-FFF2-40B4-BE49-F238E27FC236}">
                <a16:creationId xmlns:a16="http://schemas.microsoft.com/office/drawing/2014/main" id="{50F2A72B-7E11-4309-A1A4-7A1EBD630CC9}"/>
              </a:ext>
            </a:extLst>
          </p:cNvPr>
          <p:cNvSpPr txBox="1"/>
          <p:nvPr/>
        </p:nvSpPr>
        <p:spPr>
          <a:xfrm>
            <a:off x="6250944" y="3706861"/>
            <a:ext cx="2075542" cy="707886"/>
          </a:xfrm>
          <a:prstGeom prst="rect">
            <a:avLst/>
          </a:prstGeom>
          <a:noFill/>
        </p:spPr>
        <p:txBody>
          <a:bodyPr wrap="square" rtlCol="0">
            <a:spAutoFit/>
          </a:bodyPr>
          <a:lstStyle/>
          <a:p>
            <a:r>
              <a:rPr lang="en-AU" sz="1000" dirty="0">
                <a:solidFill>
                  <a:schemeClr val="accent5">
                    <a:lumMod val="40000"/>
                    <a:lumOff val="60000"/>
                  </a:schemeClr>
                </a:solidFill>
              </a:rPr>
              <a:t>Good practice – </a:t>
            </a:r>
          </a:p>
          <a:p>
            <a:r>
              <a:rPr lang="en-AU" sz="1000" dirty="0">
                <a:solidFill>
                  <a:schemeClr val="accent5">
                    <a:lumMod val="40000"/>
                    <a:lumOff val="60000"/>
                  </a:schemeClr>
                </a:solidFill>
              </a:rPr>
              <a:t>Provide your children with</a:t>
            </a:r>
          </a:p>
          <a:p>
            <a:r>
              <a:rPr lang="en-AU" sz="1000" dirty="0">
                <a:solidFill>
                  <a:schemeClr val="accent5">
                    <a:lumMod val="40000"/>
                    <a:lumOff val="60000"/>
                  </a:schemeClr>
                </a:solidFill>
              </a:rPr>
              <a:t>responsibility and opportunities for decision making</a:t>
            </a:r>
          </a:p>
        </p:txBody>
      </p:sp>
      <p:sp>
        <p:nvSpPr>
          <p:cNvPr id="26" name="TextBox 25">
            <a:extLst>
              <a:ext uri="{FF2B5EF4-FFF2-40B4-BE49-F238E27FC236}">
                <a16:creationId xmlns:a16="http://schemas.microsoft.com/office/drawing/2014/main" id="{2933559B-F42D-40E8-A99D-E5F801267949}"/>
              </a:ext>
            </a:extLst>
          </p:cNvPr>
          <p:cNvSpPr txBox="1"/>
          <p:nvPr/>
        </p:nvSpPr>
        <p:spPr>
          <a:xfrm>
            <a:off x="1288201" y="4364635"/>
            <a:ext cx="4942114" cy="553998"/>
          </a:xfrm>
          <a:prstGeom prst="rect">
            <a:avLst/>
          </a:prstGeom>
          <a:noFill/>
        </p:spPr>
        <p:txBody>
          <a:bodyPr wrap="square">
            <a:spAutoFit/>
          </a:bodyPr>
          <a:lstStyle/>
          <a:p>
            <a:r>
              <a:rPr lang="en-AU" sz="1000" dirty="0">
                <a:solidFill>
                  <a:schemeClr val="accent1"/>
                </a:solidFill>
              </a:rPr>
              <a:t>Good practice – </a:t>
            </a:r>
          </a:p>
          <a:p>
            <a:r>
              <a:rPr lang="en-AU" sz="1000" dirty="0">
                <a:solidFill>
                  <a:schemeClr val="accent1"/>
                </a:solidFill>
              </a:rPr>
              <a:t>Encourage the development of your children’s social-emotional competence (confidence, persistence, organisation, getting along, resilience, social responsibility)</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19"/>
        <p:cNvGrpSpPr/>
        <p:nvPr/>
      </p:nvGrpSpPr>
      <p:grpSpPr>
        <a:xfrm>
          <a:off x="0" y="0"/>
          <a:ext cx="0" cy="0"/>
          <a:chOff x="0" y="0"/>
          <a:chExt cx="0" cy="0"/>
        </a:xfrm>
      </p:grpSpPr>
      <p:pic>
        <p:nvPicPr>
          <p:cNvPr id="7" name="Picture 6">
            <a:extLst>
              <a:ext uri="{FF2B5EF4-FFF2-40B4-BE49-F238E27FC236}">
                <a16:creationId xmlns:a16="http://schemas.microsoft.com/office/drawing/2014/main" id="{9416E5A1-2FF7-499A-B434-F485CD027114}"/>
              </a:ext>
            </a:extLst>
          </p:cNvPr>
          <p:cNvPicPr>
            <a:picLocks noChangeAspect="1"/>
          </p:cNvPicPr>
          <p:nvPr/>
        </p:nvPicPr>
        <p:blipFill>
          <a:blip r:embed="rId4"/>
          <a:stretch>
            <a:fillRect/>
          </a:stretch>
        </p:blipFill>
        <p:spPr>
          <a:xfrm>
            <a:off x="4748557" y="235856"/>
            <a:ext cx="3872929" cy="481679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6"/>
        <p:cNvGrpSpPr/>
        <p:nvPr/>
      </p:nvGrpSpPr>
      <p:grpSpPr>
        <a:xfrm>
          <a:off x="0" y="0"/>
          <a:ext cx="0" cy="0"/>
          <a:chOff x="0" y="0"/>
          <a:chExt cx="0" cy="0"/>
        </a:xfrm>
      </p:grpSpPr>
      <p:sp>
        <p:nvSpPr>
          <p:cNvPr id="247" name="Google Shape;247;p27"/>
          <p:cNvSpPr txBox="1">
            <a:spLocks noGrp="1"/>
          </p:cNvSpPr>
          <p:nvPr>
            <p:ph type="ctrTitle"/>
          </p:nvPr>
        </p:nvSpPr>
        <p:spPr>
          <a:xfrm>
            <a:off x="145143" y="1248230"/>
            <a:ext cx="6270171" cy="3686628"/>
          </a:xfrm>
          <a:prstGeom prst="rect">
            <a:avLst/>
          </a:prstGeom>
        </p:spPr>
        <p:txBody>
          <a:bodyPr spcFirstLastPara="1" wrap="square" lIns="91425" tIns="91425" rIns="91425" bIns="91425" anchor="ctr" anchorCtr="0">
            <a:noAutofit/>
          </a:bodyPr>
          <a:lstStyle/>
          <a:p>
            <a:pPr algn="l"/>
            <a:br>
              <a:rPr lang="en-AU" sz="1200" b="1" i="0" dirty="0">
                <a:solidFill>
                  <a:schemeClr val="bg1"/>
                </a:solidFill>
                <a:effectLst/>
                <a:latin typeface="Open Sans" panose="020B0606030504020204" pitchFamily="34" charset="0"/>
              </a:rPr>
            </a:br>
            <a:r>
              <a:rPr lang="en-AU" sz="1200" b="0" i="0" dirty="0">
                <a:solidFill>
                  <a:schemeClr val="bg1"/>
                </a:solidFill>
                <a:effectLst/>
                <a:latin typeface="Open Sans" panose="020B0606030504020204" pitchFamily="34" charset="0"/>
              </a:rPr>
              <a:t>Parent/ Carers you may like to </a:t>
            </a:r>
            <a:br>
              <a:rPr lang="en-AU" sz="1200" b="0" i="0" dirty="0">
                <a:solidFill>
                  <a:schemeClr val="bg1"/>
                </a:solidFill>
                <a:effectLst/>
                <a:latin typeface="Open Sans" panose="020B0606030504020204" pitchFamily="34" charset="0"/>
              </a:rPr>
            </a:br>
            <a:br>
              <a:rPr lang="en-AU" sz="1200" b="0" i="0" dirty="0">
                <a:solidFill>
                  <a:schemeClr val="bg1"/>
                </a:solidFill>
                <a:effectLst/>
                <a:latin typeface="Open Sans" panose="020B0606030504020204" pitchFamily="34" charset="0"/>
              </a:rPr>
            </a:br>
            <a:r>
              <a:rPr lang="en-AU" sz="1000" b="0" i="0" dirty="0">
                <a:solidFill>
                  <a:schemeClr val="bg1"/>
                </a:solidFill>
                <a:effectLst/>
                <a:latin typeface="Open Sans" panose="020B0606030504020204" pitchFamily="34" charset="0"/>
              </a:rPr>
              <a:t>- </a:t>
            </a:r>
            <a:r>
              <a:rPr lang="en-AU" sz="1200" b="0" i="0" dirty="0">
                <a:solidFill>
                  <a:schemeClr val="bg1"/>
                </a:solidFill>
                <a:effectLst/>
                <a:latin typeface="Open Sans" panose="020B0606030504020204" pitchFamily="34" charset="0"/>
              </a:rPr>
              <a:t>keep a parenting journal. Some of you may want to keep a handwritten journal, </a:t>
            </a:r>
            <a:br>
              <a:rPr lang="en-AU" sz="1200" b="0" i="0" dirty="0">
                <a:solidFill>
                  <a:schemeClr val="bg1"/>
                </a:solidFill>
                <a:effectLst/>
                <a:latin typeface="Open Sans" panose="020B0606030504020204" pitchFamily="34" charset="0"/>
              </a:rPr>
            </a:br>
            <a:r>
              <a:rPr lang="en-AU" sz="1200" b="0" i="0" dirty="0">
                <a:solidFill>
                  <a:schemeClr val="bg1"/>
                </a:solidFill>
                <a:effectLst/>
                <a:latin typeface="Open Sans" panose="020B0606030504020204" pitchFamily="34" charset="0"/>
              </a:rPr>
              <a:t>  others may wish to use an electronic device.</a:t>
            </a:r>
            <a:br>
              <a:rPr lang="en-AU" sz="1200" b="0" i="0" dirty="0">
                <a:solidFill>
                  <a:schemeClr val="bg1"/>
                </a:solidFill>
                <a:effectLst/>
                <a:latin typeface="Open Sans" panose="020B0606030504020204" pitchFamily="34" charset="0"/>
              </a:rPr>
            </a:br>
            <a:r>
              <a:rPr lang="en-AU" sz="1200" b="0" i="0" dirty="0">
                <a:solidFill>
                  <a:schemeClr val="bg1"/>
                </a:solidFill>
                <a:effectLst/>
                <a:latin typeface="Open Sans" panose="020B0606030504020204" pitchFamily="34" charset="0"/>
              </a:rPr>
              <a:t>- write about your experiences with your child/ren or insights gained from this session. You could record plans of action, descriptions of interactions with your children, or the outcome of using particular parenting techniques.</a:t>
            </a:r>
            <a:br>
              <a:rPr lang="en-AU" sz="1200" b="0" i="0" dirty="0">
                <a:solidFill>
                  <a:schemeClr val="bg1"/>
                </a:solidFill>
                <a:effectLst/>
                <a:latin typeface="Open Sans" panose="020B0606030504020204" pitchFamily="34" charset="0"/>
              </a:rPr>
            </a:br>
            <a:r>
              <a:rPr lang="en-AU" sz="1200" b="0" i="0" dirty="0">
                <a:solidFill>
                  <a:schemeClr val="bg1"/>
                </a:solidFill>
                <a:effectLst/>
                <a:latin typeface="Open Sans" panose="020B0606030504020204" pitchFamily="34" charset="0"/>
              </a:rPr>
              <a:t>- During the coming week, focus on one specific behaviour of your child that they would like to see increased. Use positive reinforcement whenever your  child/ren engage in the behaviour and ignore those times when he or she does not.</a:t>
            </a:r>
            <a:br>
              <a:rPr lang="en-AU" sz="1200" b="0" i="0" dirty="0">
                <a:solidFill>
                  <a:schemeClr val="bg1"/>
                </a:solidFill>
                <a:effectLst/>
                <a:latin typeface="Open Sans" panose="020B0606030504020204" pitchFamily="34" charset="0"/>
              </a:rPr>
            </a:br>
            <a:r>
              <a:rPr lang="en-AU" sz="1200" b="0" i="0" dirty="0">
                <a:solidFill>
                  <a:schemeClr val="bg1"/>
                </a:solidFill>
                <a:effectLst/>
                <a:latin typeface="Open Sans" panose="020B0606030504020204" pitchFamily="34" charset="0"/>
              </a:rPr>
              <a:t>- Towards the end of the week, note in their journal their observations of their use of positive reinforcement and its effect on their child’s behaviour.</a:t>
            </a:r>
            <a:br>
              <a:rPr lang="en-AU" sz="1200" b="0" i="0" dirty="0">
                <a:solidFill>
                  <a:schemeClr val="bg1"/>
                </a:solidFill>
                <a:effectLst/>
                <a:latin typeface="Open Sans" panose="020B0606030504020204" pitchFamily="34" charset="0"/>
              </a:rPr>
            </a:br>
            <a:r>
              <a:rPr lang="en-AU" sz="1200" b="0" i="0" dirty="0">
                <a:solidFill>
                  <a:schemeClr val="bg1"/>
                </a:solidFill>
                <a:effectLst/>
                <a:latin typeface="Open Sans" panose="020B0606030504020204" pitchFamily="34" charset="0"/>
              </a:rPr>
              <a:t>You can mention the number of sessions and topics that will be covered in this parent education program.</a:t>
            </a:r>
          </a:p>
        </p:txBody>
      </p:sp>
      <p:sp>
        <p:nvSpPr>
          <p:cNvPr id="7" name="TextBox 6">
            <a:extLst>
              <a:ext uri="{FF2B5EF4-FFF2-40B4-BE49-F238E27FC236}">
                <a16:creationId xmlns:a16="http://schemas.microsoft.com/office/drawing/2014/main" id="{9E6F92E2-A88E-42AB-842E-27D35C360F9F}"/>
              </a:ext>
            </a:extLst>
          </p:cNvPr>
          <p:cNvSpPr txBox="1"/>
          <p:nvPr/>
        </p:nvSpPr>
        <p:spPr>
          <a:xfrm>
            <a:off x="754744" y="150586"/>
            <a:ext cx="8338456" cy="523220"/>
          </a:xfrm>
          <a:prstGeom prst="rect">
            <a:avLst/>
          </a:prstGeom>
          <a:noFill/>
        </p:spPr>
        <p:txBody>
          <a:bodyPr wrap="square">
            <a:spAutoFit/>
          </a:bodyPr>
          <a:lstStyle/>
          <a:p>
            <a:r>
              <a:rPr kumimoji="0" lang="en-AU" sz="2800" b="1" i="0" u="none" strike="noStrike" kern="0" cap="none" spc="0" normalizeH="0" baseline="0" noProof="0" dirty="0">
                <a:ln>
                  <a:noFill/>
                </a:ln>
                <a:solidFill>
                  <a:srgbClr val="978CFA"/>
                </a:solidFill>
                <a:effectLst/>
                <a:uLnTx/>
                <a:uFillTx/>
                <a:latin typeface="Open Sans" panose="020B0606030504020204" pitchFamily="34" charset="0"/>
                <a:sym typeface="Chelsea Market"/>
              </a:rPr>
              <a:t>Parent Implementation of Learnings at Home</a:t>
            </a:r>
            <a:endParaRPr lang="en-AU" sz="2800" dirty="0"/>
          </a:p>
        </p:txBody>
      </p:sp>
    </p:spTree>
    <p:extLst>
      <p:ext uri="{BB962C8B-B14F-4D97-AF65-F5344CB8AC3E}">
        <p14:creationId xmlns:p14="http://schemas.microsoft.com/office/powerpoint/2010/main" val="4626609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21" name="Google Shape;421;p42"/>
          <p:cNvSpPr/>
          <p:nvPr/>
        </p:nvSpPr>
        <p:spPr>
          <a:xfrm>
            <a:off x="4446375" y="1059830"/>
            <a:ext cx="541430" cy="428190"/>
          </a:xfrm>
          <a:custGeom>
            <a:avLst/>
            <a:gdLst/>
            <a:ahLst/>
            <a:cxnLst/>
            <a:rect l="l" t="t" r="r" b="b"/>
            <a:pathLst>
              <a:path w="30992" h="24510" fill="none" extrusionOk="0">
                <a:moveTo>
                  <a:pt x="25178" y="5696"/>
                </a:moveTo>
                <a:cubicBezTo>
                  <a:pt x="21172" y="1139"/>
                  <a:pt x="14534" y="0"/>
                  <a:pt x="9231" y="2946"/>
                </a:cubicBezTo>
                <a:cubicBezTo>
                  <a:pt x="3889" y="5892"/>
                  <a:pt x="1376" y="12137"/>
                  <a:pt x="3104" y="17990"/>
                </a:cubicBezTo>
                <a:lnTo>
                  <a:pt x="1" y="19718"/>
                </a:lnTo>
                <a:lnTo>
                  <a:pt x="2672" y="24510"/>
                </a:lnTo>
                <a:lnTo>
                  <a:pt x="30991" y="8759"/>
                </a:lnTo>
                <a:lnTo>
                  <a:pt x="28321" y="3967"/>
                </a:lnTo>
                <a:close/>
                <a:moveTo>
                  <a:pt x="11902" y="7777"/>
                </a:moveTo>
                <a:cubicBezTo>
                  <a:pt x="14534" y="6324"/>
                  <a:pt x="17794" y="6599"/>
                  <a:pt x="20151" y="8524"/>
                </a:cubicBezTo>
                <a:lnTo>
                  <a:pt x="8171" y="15201"/>
                </a:lnTo>
                <a:cubicBezTo>
                  <a:pt x="7778" y="12177"/>
                  <a:pt x="9271" y="9270"/>
                  <a:pt x="11902" y="7777"/>
                </a:cubicBezTo>
                <a:close/>
              </a:path>
            </a:pathLst>
          </a:cu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2" name="Google Shape;422;p42"/>
          <p:cNvGrpSpPr/>
          <p:nvPr/>
        </p:nvGrpSpPr>
        <p:grpSpPr>
          <a:xfrm>
            <a:off x="7240398" y="1417757"/>
            <a:ext cx="599896" cy="457188"/>
            <a:chOff x="-1189650" y="1277525"/>
            <a:chExt cx="730600" cy="556800"/>
          </a:xfrm>
        </p:grpSpPr>
        <p:sp>
          <p:nvSpPr>
            <p:cNvPr id="423" name="Google Shape;423;p42"/>
            <p:cNvSpPr/>
            <p:nvPr/>
          </p:nvSpPr>
          <p:spPr>
            <a:xfrm>
              <a:off x="-1189650" y="1277525"/>
              <a:ext cx="626500" cy="419325"/>
            </a:xfrm>
            <a:custGeom>
              <a:avLst/>
              <a:gdLst/>
              <a:ahLst/>
              <a:cxnLst/>
              <a:rect l="l" t="t" r="r" b="b"/>
              <a:pathLst>
                <a:path w="25060" h="16773" fill="none" extrusionOk="0">
                  <a:moveTo>
                    <a:pt x="0" y="15634"/>
                  </a:moveTo>
                  <a:cubicBezTo>
                    <a:pt x="0" y="15634"/>
                    <a:pt x="3967" y="11352"/>
                    <a:pt x="8838" y="14298"/>
                  </a:cubicBezTo>
                  <a:cubicBezTo>
                    <a:pt x="8838" y="14298"/>
                    <a:pt x="12805" y="16773"/>
                    <a:pt x="16615" y="14377"/>
                  </a:cubicBezTo>
                  <a:cubicBezTo>
                    <a:pt x="18972" y="12884"/>
                    <a:pt x="20307" y="10174"/>
                    <a:pt x="19953" y="7385"/>
                  </a:cubicBezTo>
                  <a:cubicBezTo>
                    <a:pt x="19482" y="1690"/>
                    <a:pt x="25060" y="1"/>
                    <a:pt x="25060" y="1"/>
                  </a:cubicBezTo>
                </a:path>
              </a:pathLst>
            </a:cu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42"/>
            <p:cNvSpPr/>
            <p:nvPr/>
          </p:nvSpPr>
          <p:spPr>
            <a:xfrm>
              <a:off x="-1086550" y="1437600"/>
              <a:ext cx="627500" cy="396725"/>
            </a:xfrm>
            <a:custGeom>
              <a:avLst/>
              <a:gdLst/>
              <a:ahLst/>
              <a:cxnLst/>
              <a:rect l="l" t="t" r="r" b="b"/>
              <a:pathLst>
                <a:path w="25100" h="15869" fill="none" extrusionOk="0">
                  <a:moveTo>
                    <a:pt x="0" y="15869"/>
                  </a:moveTo>
                  <a:cubicBezTo>
                    <a:pt x="0" y="15869"/>
                    <a:pt x="5617" y="14180"/>
                    <a:pt x="5106" y="8524"/>
                  </a:cubicBezTo>
                  <a:cubicBezTo>
                    <a:pt x="5106" y="8524"/>
                    <a:pt x="4635" y="3889"/>
                    <a:pt x="8445" y="1493"/>
                  </a:cubicBezTo>
                  <a:cubicBezTo>
                    <a:pt x="10841" y="0"/>
                    <a:pt x="13866" y="39"/>
                    <a:pt x="16222" y="1571"/>
                  </a:cubicBezTo>
                  <a:cubicBezTo>
                    <a:pt x="21093" y="4517"/>
                    <a:pt x="25099" y="275"/>
                    <a:pt x="25099" y="275"/>
                  </a:cubicBezTo>
                </a:path>
              </a:pathLst>
            </a:cu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2"/>
            <p:cNvSpPr/>
            <p:nvPr/>
          </p:nvSpPr>
          <p:spPr>
            <a:xfrm>
              <a:off x="-1161175" y="1643800"/>
              <a:ext cx="109025" cy="174825"/>
            </a:xfrm>
            <a:custGeom>
              <a:avLst/>
              <a:gdLst/>
              <a:ahLst/>
              <a:cxnLst/>
              <a:rect l="l" t="t" r="r" b="b"/>
              <a:pathLst>
                <a:path w="4361" h="6993" fill="none" extrusionOk="0">
                  <a:moveTo>
                    <a:pt x="0" y="1"/>
                  </a:moveTo>
                  <a:lnTo>
                    <a:pt x="4360" y="6992"/>
                  </a:lnTo>
                </a:path>
              </a:pathLst>
            </a:cu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2"/>
            <p:cNvSpPr/>
            <p:nvPr/>
          </p:nvSpPr>
          <p:spPr>
            <a:xfrm>
              <a:off x="-1057100" y="1609425"/>
              <a:ext cx="82525" cy="131625"/>
            </a:xfrm>
            <a:custGeom>
              <a:avLst/>
              <a:gdLst/>
              <a:ahLst/>
              <a:cxnLst/>
              <a:rect l="l" t="t" r="r" b="b"/>
              <a:pathLst>
                <a:path w="3301" h="5265" fill="none" extrusionOk="0">
                  <a:moveTo>
                    <a:pt x="1" y="1"/>
                  </a:moveTo>
                  <a:lnTo>
                    <a:pt x="3300" y="5264"/>
                  </a:lnTo>
                </a:path>
              </a:pathLst>
            </a:cu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42"/>
            <p:cNvSpPr/>
            <p:nvPr/>
          </p:nvSpPr>
          <p:spPr>
            <a:xfrm>
              <a:off x="-595575" y="1291275"/>
              <a:ext cx="109025" cy="174825"/>
            </a:xfrm>
            <a:custGeom>
              <a:avLst/>
              <a:gdLst/>
              <a:ahLst/>
              <a:cxnLst/>
              <a:rect l="l" t="t" r="r" b="b"/>
              <a:pathLst>
                <a:path w="4361" h="6993" fill="none" extrusionOk="0">
                  <a:moveTo>
                    <a:pt x="0" y="1"/>
                  </a:moveTo>
                  <a:lnTo>
                    <a:pt x="4360" y="6992"/>
                  </a:lnTo>
                </a:path>
              </a:pathLst>
            </a:cu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2"/>
            <p:cNvSpPr/>
            <p:nvPr/>
          </p:nvSpPr>
          <p:spPr>
            <a:xfrm>
              <a:off x="-672175" y="1368850"/>
              <a:ext cx="82525" cy="132600"/>
            </a:xfrm>
            <a:custGeom>
              <a:avLst/>
              <a:gdLst/>
              <a:ahLst/>
              <a:cxnLst/>
              <a:rect l="l" t="t" r="r" b="b"/>
              <a:pathLst>
                <a:path w="3301" h="5304" fill="none" extrusionOk="0">
                  <a:moveTo>
                    <a:pt x="1" y="1"/>
                  </a:moveTo>
                  <a:lnTo>
                    <a:pt x="3300" y="5303"/>
                  </a:lnTo>
                </a:path>
              </a:pathLst>
            </a:cu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42"/>
            <p:cNvSpPr/>
            <p:nvPr/>
          </p:nvSpPr>
          <p:spPr>
            <a:xfrm>
              <a:off x="-923550" y="1520075"/>
              <a:ext cx="89375" cy="140450"/>
            </a:xfrm>
            <a:custGeom>
              <a:avLst/>
              <a:gdLst/>
              <a:ahLst/>
              <a:cxnLst/>
              <a:rect l="l" t="t" r="r" b="b"/>
              <a:pathLst>
                <a:path w="3575" h="5618" fill="none" extrusionOk="0">
                  <a:moveTo>
                    <a:pt x="1" y="1"/>
                  </a:moveTo>
                  <a:lnTo>
                    <a:pt x="3575" y="5617"/>
                  </a:lnTo>
                </a:path>
              </a:pathLst>
            </a:cu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2"/>
            <p:cNvSpPr/>
            <p:nvPr/>
          </p:nvSpPr>
          <p:spPr>
            <a:xfrm>
              <a:off x="-813575" y="1451350"/>
              <a:ext cx="86450" cy="142400"/>
            </a:xfrm>
            <a:custGeom>
              <a:avLst/>
              <a:gdLst/>
              <a:ahLst/>
              <a:cxnLst/>
              <a:rect l="l" t="t" r="r" b="b"/>
              <a:pathLst>
                <a:path w="3458" h="5696" fill="none" extrusionOk="0">
                  <a:moveTo>
                    <a:pt x="1" y="0"/>
                  </a:moveTo>
                  <a:lnTo>
                    <a:pt x="3457" y="5695"/>
                  </a:lnTo>
                </a:path>
              </a:pathLst>
            </a:cu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a:extLst>
              <a:ext uri="{FF2B5EF4-FFF2-40B4-BE49-F238E27FC236}">
                <a16:creationId xmlns:a16="http://schemas.microsoft.com/office/drawing/2014/main" id="{37F15C9B-D969-4713-91E5-743A01248DAB}"/>
              </a:ext>
            </a:extLst>
          </p:cNvPr>
          <p:cNvPicPr>
            <a:picLocks noChangeAspect="1"/>
          </p:cNvPicPr>
          <p:nvPr/>
        </p:nvPicPr>
        <p:blipFill>
          <a:blip r:embed="rId3"/>
          <a:stretch>
            <a:fillRect/>
          </a:stretch>
        </p:blipFill>
        <p:spPr>
          <a:xfrm>
            <a:off x="638652" y="1744608"/>
            <a:ext cx="7932034" cy="2895822"/>
          </a:xfrm>
          <a:prstGeom prst="rect">
            <a:avLst/>
          </a:prstGeom>
        </p:spPr>
      </p:pic>
      <p:sp>
        <p:nvSpPr>
          <p:cNvPr id="7" name="Title 6">
            <a:extLst>
              <a:ext uri="{FF2B5EF4-FFF2-40B4-BE49-F238E27FC236}">
                <a16:creationId xmlns:a16="http://schemas.microsoft.com/office/drawing/2014/main" id="{5894DB4B-75EC-4E4D-8237-6A665C2AFB5D}"/>
              </a:ext>
            </a:extLst>
          </p:cNvPr>
          <p:cNvSpPr>
            <a:spLocks noGrp="1"/>
          </p:cNvSpPr>
          <p:nvPr>
            <p:ph type="title"/>
          </p:nvPr>
        </p:nvSpPr>
        <p:spPr>
          <a:xfrm>
            <a:off x="638653" y="187620"/>
            <a:ext cx="7932034" cy="1610737"/>
          </a:xfrm>
        </p:spPr>
        <p:txBody>
          <a:bodyPr/>
          <a:lstStyle/>
          <a:p>
            <a:pPr algn="ctr"/>
            <a:r>
              <a:rPr lang="en-AU" sz="6000" dirty="0">
                <a:solidFill>
                  <a:schemeClr val="accent1">
                    <a:lumMod val="75000"/>
                  </a:schemeClr>
                </a:solidFill>
              </a:rPr>
              <a:t>Partnership</a:t>
            </a:r>
            <a:br>
              <a:rPr lang="en-AU" sz="6000" dirty="0">
                <a:solidFill>
                  <a:schemeClr val="accent1">
                    <a:lumMod val="75000"/>
                  </a:schemeClr>
                </a:solidFill>
              </a:rPr>
            </a:br>
            <a:r>
              <a:rPr lang="en-AU" sz="2800" dirty="0"/>
              <a:t>Parents Make a Big Difference</a:t>
            </a:r>
            <a:endParaRPr lang="en-AU" sz="2800" dirty="0">
              <a:solidFill>
                <a:schemeClr val="accent1">
                  <a:lumMod val="75000"/>
                </a:schemeClr>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30339-12F3-44FB-8094-D6F48F8D5CCF}"/>
              </a:ext>
            </a:extLst>
          </p:cNvPr>
          <p:cNvSpPr>
            <a:spLocks noGrp="1"/>
          </p:cNvSpPr>
          <p:nvPr>
            <p:ph type="title"/>
          </p:nvPr>
        </p:nvSpPr>
        <p:spPr/>
        <p:txBody>
          <a:bodyPr/>
          <a:lstStyle/>
          <a:p>
            <a:r>
              <a:rPr lang="en-AU" dirty="0"/>
              <a:t>Acknowledgement of Country</a:t>
            </a:r>
          </a:p>
        </p:txBody>
      </p:sp>
      <p:sp>
        <p:nvSpPr>
          <p:cNvPr id="3" name="Text Placeholder 2">
            <a:extLst>
              <a:ext uri="{FF2B5EF4-FFF2-40B4-BE49-F238E27FC236}">
                <a16:creationId xmlns:a16="http://schemas.microsoft.com/office/drawing/2014/main" id="{01593CF6-7595-4ED7-A15C-8880EA7B62DB}"/>
              </a:ext>
            </a:extLst>
          </p:cNvPr>
          <p:cNvSpPr>
            <a:spLocks noGrp="1"/>
          </p:cNvSpPr>
          <p:nvPr>
            <p:ph type="body" idx="1"/>
          </p:nvPr>
        </p:nvSpPr>
        <p:spPr>
          <a:xfrm>
            <a:off x="691349" y="1115496"/>
            <a:ext cx="6950421" cy="3589554"/>
          </a:xfrm>
        </p:spPr>
        <p:txBody>
          <a:bodyPr/>
          <a:lstStyle/>
          <a:p>
            <a:pPr marL="127000" indent="0">
              <a:buNone/>
            </a:pPr>
            <a:endParaRPr lang="en-AU" dirty="0"/>
          </a:p>
        </p:txBody>
      </p:sp>
      <p:pic>
        <p:nvPicPr>
          <p:cNvPr id="5" name="Picture 4">
            <a:hlinkClick r:id="rId3"/>
            <a:extLst>
              <a:ext uri="{FF2B5EF4-FFF2-40B4-BE49-F238E27FC236}">
                <a16:creationId xmlns:a16="http://schemas.microsoft.com/office/drawing/2014/main" id="{1A9A98E3-6119-4426-B16E-2B5093F44E59}"/>
              </a:ext>
            </a:extLst>
          </p:cNvPr>
          <p:cNvPicPr>
            <a:picLocks noChangeAspect="1"/>
          </p:cNvPicPr>
          <p:nvPr/>
        </p:nvPicPr>
        <p:blipFill rotWithShape="1">
          <a:blip r:embed="rId4"/>
          <a:srcRect l="1006" t="10578" b="18158"/>
          <a:stretch/>
        </p:blipFill>
        <p:spPr>
          <a:xfrm>
            <a:off x="1853124" y="1502229"/>
            <a:ext cx="5247386" cy="2605314"/>
          </a:xfrm>
          <a:prstGeom prst="rect">
            <a:avLst/>
          </a:prstGeom>
        </p:spPr>
      </p:pic>
    </p:spTree>
    <p:extLst>
      <p:ext uri="{BB962C8B-B14F-4D97-AF65-F5344CB8AC3E}">
        <p14:creationId xmlns:p14="http://schemas.microsoft.com/office/powerpoint/2010/main" val="14669160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344FE3B-057D-401A-B9B6-EDA33E25AEB7}"/>
              </a:ext>
            </a:extLst>
          </p:cNvPr>
          <p:cNvSpPr>
            <a:spLocks noGrp="1"/>
          </p:cNvSpPr>
          <p:nvPr>
            <p:ph type="body" idx="1"/>
          </p:nvPr>
        </p:nvSpPr>
        <p:spPr>
          <a:xfrm>
            <a:off x="137886" y="1783407"/>
            <a:ext cx="7561943" cy="3202250"/>
          </a:xfrm>
        </p:spPr>
        <p:txBody>
          <a:bodyPr/>
          <a:lstStyle/>
          <a:p>
            <a:pPr marL="536575" indent="-342900">
              <a:buFont typeface="+mj-lt"/>
              <a:buAutoNum type="arabicPeriod"/>
            </a:pPr>
            <a:r>
              <a:rPr lang="en-AU" sz="1400" dirty="0"/>
              <a:t>Participants agree to arrive for training sessions on time.</a:t>
            </a:r>
          </a:p>
          <a:p>
            <a:pPr marL="536575" indent="-342900">
              <a:buFont typeface="+mj-lt"/>
              <a:buAutoNum type="arabicPeriod"/>
            </a:pPr>
            <a:r>
              <a:rPr lang="en-AU" sz="1400" dirty="0"/>
              <a:t>During Zoom sessions please stay muted unless speaking and have your camera on.</a:t>
            </a:r>
          </a:p>
          <a:p>
            <a:pPr marL="536575" indent="-342900">
              <a:buFont typeface="+mj-lt"/>
              <a:buAutoNum type="arabicPeriod"/>
            </a:pPr>
            <a:r>
              <a:rPr lang="en-AU" sz="1400" dirty="0"/>
              <a:t>Participants agree to respect what other participants say. All parents agree to do whatever they can to make others feel accepted and valued.</a:t>
            </a:r>
          </a:p>
          <a:p>
            <a:pPr marL="536575" indent="-342900">
              <a:buFont typeface="+mj-lt"/>
              <a:buAutoNum type="arabicPeriod"/>
            </a:pPr>
            <a:r>
              <a:rPr lang="en-AU" sz="1400" dirty="0"/>
              <a:t>No one will take control of discussions or team activities.</a:t>
            </a:r>
          </a:p>
          <a:p>
            <a:pPr marL="536575" indent="-342900">
              <a:buFont typeface="+mj-lt"/>
              <a:buAutoNum type="arabicPeriod"/>
            </a:pPr>
            <a:r>
              <a:rPr lang="en-AU" sz="1400" dirty="0"/>
              <a:t>When participants speak, other members agree to listen with positive attention.</a:t>
            </a:r>
          </a:p>
          <a:p>
            <a:pPr marL="536575" indent="-342900">
              <a:buFont typeface="+mj-lt"/>
              <a:buAutoNum type="arabicPeriod"/>
            </a:pPr>
            <a:r>
              <a:rPr lang="en-AU" sz="1400" dirty="0"/>
              <a:t>Participants agree to participate in group discussions and activities as much as possible.</a:t>
            </a:r>
          </a:p>
          <a:p>
            <a:pPr marL="536575" indent="-342900">
              <a:buFont typeface="+mj-lt"/>
              <a:buAutoNum type="arabicPeriod"/>
            </a:pPr>
            <a:r>
              <a:rPr lang="en-AU" sz="1400" dirty="0"/>
              <a:t>Participants agree to volunteer for and share work rather than allowing only a few of the participants to do all the work.</a:t>
            </a:r>
          </a:p>
          <a:p>
            <a:pPr marL="536575" indent="-342900">
              <a:buFont typeface="+mj-lt"/>
              <a:buAutoNum type="arabicPeriod"/>
            </a:pPr>
            <a:r>
              <a:rPr lang="en-AU" sz="1400" dirty="0"/>
              <a:t>Participants agree not to monopolise sessions with questions about their own children, including how to get them to stop misbehaving.</a:t>
            </a:r>
          </a:p>
        </p:txBody>
      </p:sp>
      <p:pic>
        <p:nvPicPr>
          <p:cNvPr id="9" name="Picture 8">
            <a:extLst>
              <a:ext uri="{FF2B5EF4-FFF2-40B4-BE49-F238E27FC236}">
                <a16:creationId xmlns:a16="http://schemas.microsoft.com/office/drawing/2014/main" id="{6B37D291-1975-445D-889E-D4C7CB9CAA16}"/>
              </a:ext>
            </a:extLst>
          </p:cNvPr>
          <p:cNvPicPr>
            <a:picLocks noChangeAspect="1"/>
          </p:cNvPicPr>
          <p:nvPr/>
        </p:nvPicPr>
        <p:blipFill>
          <a:blip r:embed="rId2"/>
          <a:stretch>
            <a:fillRect/>
          </a:stretch>
        </p:blipFill>
        <p:spPr>
          <a:xfrm>
            <a:off x="2761573" y="94975"/>
            <a:ext cx="3109455" cy="1741082"/>
          </a:xfrm>
          <a:prstGeom prst="rect">
            <a:avLst/>
          </a:prstGeom>
        </p:spPr>
      </p:pic>
    </p:spTree>
    <p:extLst>
      <p:ext uri="{BB962C8B-B14F-4D97-AF65-F5344CB8AC3E}">
        <p14:creationId xmlns:p14="http://schemas.microsoft.com/office/powerpoint/2010/main" val="7249198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28"/>
          <p:cNvSpPr txBox="1">
            <a:spLocks noGrp="1"/>
          </p:cNvSpPr>
          <p:nvPr>
            <p:ph type="title"/>
          </p:nvPr>
        </p:nvSpPr>
        <p:spPr>
          <a:xfrm>
            <a:off x="204743" y="315079"/>
            <a:ext cx="8133714"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AU" sz="2800" dirty="0"/>
              <a:t>What do Parents want for their Children?</a:t>
            </a:r>
            <a:endParaRPr sz="2800" dirty="0"/>
          </a:p>
        </p:txBody>
      </p:sp>
      <p:sp>
        <p:nvSpPr>
          <p:cNvPr id="254" name="Google Shape;254;p28"/>
          <p:cNvSpPr txBox="1">
            <a:spLocks noGrp="1"/>
          </p:cNvSpPr>
          <p:nvPr>
            <p:ph type="body" idx="1"/>
          </p:nvPr>
        </p:nvSpPr>
        <p:spPr>
          <a:xfrm>
            <a:off x="333830" y="1182915"/>
            <a:ext cx="2634342" cy="3645506"/>
          </a:xfrm>
          <a:prstGeom prst="rect">
            <a:avLst/>
          </a:prstGeom>
        </p:spPr>
        <p:txBody>
          <a:bodyPr spcFirstLastPara="1" wrap="square" lIns="91425" tIns="91425" rIns="91425" bIns="91425" anchor="t" anchorCtr="0">
            <a:noAutofit/>
          </a:bodyPr>
          <a:lstStyle/>
          <a:p>
            <a:pPr marL="0" indent="0">
              <a:buNone/>
            </a:pPr>
            <a:r>
              <a:rPr lang="en-AU" sz="2800" dirty="0"/>
              <a:t>Discussion:</a:t>
            </a:r>
          </a:p>
          <a:p>
            <a:pPr marL="0" indent="0">
              <a:buNone/>
            </a:pPr>
            <a:endParaRPr lang="en-AU" sz="2800" dirty="0"/>
          </a:p>
          <a:p>
            <a:pPr marL="0" indent="0">
              <a:buNone/>
            </a:pPr>
            <a:r>
              <a:rPr lang="en-AU" sz="2800" dirty="0"/>
              <a:t>Most important want for your children?</a:t>
            </a:r>
          </a:p>
        </p:txBody>
      </p:sp>
      <p:pic>
        <p:nvPicPr>
          <p:cNvPr id="3" name="Picture 2">
            <a:extLst>
              <a:ext uri="{FF2B5EF4-FFF2-40B4-BE49-F238E27FC236}">
                <a16:creationId xmlns:a16="http://schemas.microsoft.com/office/drawing/2014/main" id="{6C7ACF24-C182-432E-9999-416B58F6BB7A}"/>
              </a:ext>
            </a:extLst>
          </p:cNvPr>
          <p:cNvPicPr>
            <a:picLocks noChangeAspect="1"/>
          </p:cNvPicPr>
          <p:nvPr/>
        </p:nvPicPr>
        <p:blipFill>
          <a:blip r:embed="rId3"/>
          <a:stretch>
            <a:fillRect/>
          </a:stretch>
        </p:blipFill>
        <p:spPr>
          <a:xfrm>
            <a:off x="3319686" y="1582057"/>
            <a:ext cx="4906435" cy="324636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29"/>
          <p:cNvSpPr txBox="1">
            <a:spLocks noGrp="1"/>
          </p:cNvSpPr>
          <p:nvPr>
            <p:ph type="title"/>
          </p:nvPr>
        </p:nvSpPr>
        <p:spPr>
          <a:xfrm>
            <a:off x="720000" y="540000"/>
            <a:ext cx="77085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AU" dirty="0"/>
              <a:t>What you will Learn in the Session?</a:t>
            </a:r>
            <a:endParaRPr dirty="0"/>
          </a:p>
        </p:txBody>
      </p:sp>
      <p:sp>
        <p:nvSpPr>
          <p:cNvPr id="262" name="Google Shape;262;p29"/>
          <p:cNvSpPr txBox="1">
            <a:spLocks noGrp="1"/>
          </p:cNvSpPr>
          <p:nvPr>
            <p:ph type="subTitle" idx="3"/>
          </p:nvPr>
        </p:nvSpPr>
        <p:spPr>
          <a:xfrm>
            <a:off x="1023257" y="1059543"/>
            <a:ext cx="7262518" cy="3744685"/>
          </a:xfrm>
          <a:prstGeom prst="rect">
            <a:avLst/>
          </a:prstGeom>
        </p:spPr>
        <p:txBody>
          <a:bodyPr spcFirstLastPara="1" wrap="square" lIns="91425" tIns="91425" rIns="91425" bIns="91425" anchor="ctr" anchorCtr="0">
            <a:noAutofit/>
          </a:bodyPr>
          <a:lstStyle/>
          <a:p>
            <a:pPr marL="171450" lvl="0" indent="-171450" algn="l" rtl="0">
              <a:spcBef>
                <a:spcPts val="0"/>
              </a:spcBef>
              <a:spcAft>
                <a:spcPts val="0"/>
              </a:spcAft>
              <a:buFont typeface="Arial" panose="020B0604020202020204" pitchFamily="34" charset="0"/>
              <a:buChar char="•"/>
            </a:pPr>
            <a:r>
              <a:rPr lang="en-AU" sz="1200" dirty="0">
                <a:solidFill>
                  <a:schemeClr val="bg1"/>
                </a:solidFill>
              </a:rPr>
              <a:t>We will become more aware of two goals that most parents have for their children: </a:t>
            </a:r>
          </a:p>
          <a:p>
            <a:pPr marL="171450" lvl="0" indent="-171450" algn="l" rtl="0">
              <a:spcBef>
                <a:spcPts val="0"/>
              </a:spcBef>
              <a:spcAft>
                <a:spcPts val="0"/>
              </a:spcAft>
              <a:buFont typeface="Arial" panose="020B0604020202020204" pitchFamily="34" charset="0"/>
              <a:buChar char="•"/>
            </a:pPr>
            <a:r>
              <a:rPr lang="en-AU" sz="1200" dirty="0">
                <a:solidFill>
                  <a:schemeClr val="bg1"/>
                </a:solidFill>
              </a:rPr>
              <a:t>achieving to their potential (doing the best they can) and </a:t>
            </a:r>
          </a:p>
          <a:p>
            <a:pPr marL="171450" lvl="0" indent="-171450" algn="l" rtl="0">
              <a:spcBef>
                <a:spcPts val="0"/>
              </a:spcBef>
              <a:spcAft>
                <a:spcPts val="0"/>
              </a:spcAft>
              <a:buFont typeface="Arial" panose="020B0604020202020204" pitchFamily="34" charset="0"/>
              <a:buChar char="•"/>
            </a:pPr>
            <a:r>
              <a:rPr lang="en-AU" sz="1200" dirty="0">
                <a:solidFill>
                  <a:schemeClr val="bg1"/>
                </a:solidFill>
              </a:rPr>
              <a:t>positive social-emotional wellbeing.</a:t>
            </a:r>
          </a:p>
          <a:p>
            <a:pPr marL="171450" lvl="0" indent="-171450" algn="l" rtl="0">
              <a:spcBef>
                <a:spcPts val="0"/>
              </a:spcBef>
              <a:spcAft>
                <a:spcPts val="0"/>
              </a:spcAft>
              <a:buFont typeface="Arial" panose="020B0604020202020204" pitchFamily="34" charset="0"/>
              <a:buChar char="•"/>
            </a:pPr>
            <a:r>
              <a:rPr lang="en-AU" sz="1200" dirty="0">
                <a:solidFill>
                  <a:srgbClr val="FFFF00"/>
                </a:solidFill>
              </a:rPr>
              <a:t>the meaning of educational underachievement and how to recognise signs of underachievement in their children</a:t>
            </a:r>
          </a:p>
          <a:p>
            <a:pPr marL="171450" lvl="0" indent="-171450" algn="l" rtl="0">
              <a:spcBef>
                <a:spcPts val="0"/>
              </a:spcBef>
              <a:spcAft>
                <a:spcPts val="0"/>
              </a:spcAft>
              <a:buFont typeface="Arial" panose="020B0604020202020204" pitchFamily="34" charset="0"/>
              <a:buChar char="•"/>
            </a:pPr>
            <a:r>
              <a:rPr lang="en-AU" sz="1200" dirty="0">
                <a:solidFill>
                  <a:schemeClr val="accent1">
                    <a:lumMod val="75000"/>
                  </a:schemeClr>
                </a:solidFill>
              </a:rPr>
              <a:t>the meaning of social-emotional wellbeing and how to recognise its existence in their children.</a:t>
            </a:r>
          </a:p>
          <a:p>
            <a:pPr marL="171450" lvl="0" indent="-171450" algn="l" rtl="0">
              <a:spcBef>
                <a:spcPts val="0"/>
              </a:spcBef>
              <a:spcAft>
                <a:spcPts val="0"/>
              </a:spcAft>
              <a:buFont typeface="Arial" panose="020B0604020202020204" pitchFamily="34" charset="0"/>
              <a:buChar char="•"/>
            </a:pPr>
            <a:r>
              <a:rPr lang="en-AU" sz="1200" dirty="0">
                <a:solidFill>
                  <a:schemeClr val="accent5">
                    <a:lumMod val="60000"/>
                    <a:lumOff val="40000"/>
                  </a:schemeClr>
                </a:solidFill>
              </a:rPr>
              <a:t>the important role parents play in influencing their children’s achievement and social-emotional wellbeing.</a:t>
            </a:r>
          </a:p>
          <a:p>
            <a:pPr marL="171450" lvl="0" indent="-171450" algn="l" rtl="0">
              <a:spcBef>
                <a:spcPts val="0"/>
              </a:spcBef>
              <a:spcAft>
                <a:spcPts val="0"/>
              </a:spcAft>
              <a:buFont typeface="Arial" panose="020B0604020202020204" pitchFamily="34" charset="0"/>
              <a:buChar char="•"/>
            </a:pPr>
            <a:r>
              <a:rPr lang="en-AU" sz="1200" dirty="0">
                <a:solidFill>
                  <a:schemeClr val="bg2">
                    <a:lumMod val="60000"/>
                    <a:lumOff val="40000"/>
                  </a:schemeClr>
                </a:solidFill>
              </a:rPr>
              <a:t>how important it is for parents to believe that they have the skills and knowledge necessary to exert a positive influence on their children.</a:t>
            </a:r>
          </a:p>
          <a:p>
            <a:pPr marL="171450" lvl="0" indent="-171450" algn="l" rtl="0">
              <a:spcBef>
                <a:spcPts val="0"/>
              </a:spcBef>
              <a:spcAft>
                <a:spcPts val="0"/>
              </a:spcAft>
              <a:buFont typeface="Arial" panose="020B0604020202020204" pitchFamily="34" charset="0"/>
              <a:buChar char="•"/>
            </a:pPr>
            <a:r>
              <a:rPr lang="en-AU" sz="1200" dirty="0">
                <a:solidFill>
                  <a:srgbClr val="00B0F0"/>
                </a:solidFill>
              </a:rPr>
              <a:t>good parenting practices that support children’s social-emotional wellbeing and achievement.</a:t>
            </a:r>
          </a:p>
          <a:p>
            <a:pPr marL="171450" lvl="0" indent="-171450" algn="l" rtl="0">
              <a:spcBef>
                <a:spcPts val="0"/>
              </a:spcBef>
              <a:spcAft>
                <a:spcPts val="0"/>
              </a:spcAft>
              <a:buFont typeface="Arial" panose="020B0604020202020204" pitchFamily="34" charset="0"/>
              <a:buChar char="•"/>
            </a:pPr>
            <a:r>
              <a:rPr lang="en-AU" sz="1200" dirty="0">
                <a:solidFill>
                  <a:srgbClr val="FFC000"/>
                </a:solidFill>
              </a:rPr>
              <a:t>learn about one of the major influences parents have over their children: positive reinforcement.</a:t>
            </a:r>
            <a:endParaRPr sz="1200" dirty="0">
              <a:solidFill>
                <a:srgbClr val="FFC000"/>
              </a:solidFill>
            </a:endParaRPr>
          </a:p>
        </p:txBody>
      </p:sp>
      <p:grpSp>
        <p:nvGrpSpPr>
          <p:cNvPr id="266" name="Google Shape;266;p29"/>
          <p:cNvGrpSpPr/>
          <p:nvPr/>
        </p:nvGrpSpPr>
        <p:grpSpPr>
          <a:xfrm rot="1774071">
            <a:off x="5946146" y="1794812"/>
            <a:ext cx="560553" cy="528280"/>
            <a:chOff x="1360300" y="3005400"/>
            <a:chExt cx="374350" cy="352850"/>
          </a:xfrm>
        </p:grpSpPr>
        <p:sp>
          <p:nvSpPr>
            <p:cNvPr id="267" name="Google Shape;267;p29"/>
            <p:cNvSpPr/>
            <p:nvPr/>
          </p:nvSpPr>
          <p:spPr>
            <a:xfrm>
              <a:off x="1360300" y="3005400"/>
              <a:ext cx="182625" cy="152900"/>
            </a:xfrm>
            <a:custGeom>
              <a:avLst/>
              <a:gdLst/>
              <a:ahLst/>
              <a:cxnLst/>
              <a:rect l="l" t="t" r="r" b="b"/>
              <a:pathLst>
                <a:path w="7305" h="6116" fill="none" extrusionOk="0">
                  <a:moveTo>
                    <a:pt x="5388" y="926"/>
                  </a:moveTo>
                  <a:cubicBezTo>
                    <a:pt x="7305" y="2446"/>
                    <a:pt x="6412" y="5520"/>
                    <a:pt x="4000" y="5818"/>
                  </a:cubicBezTo>
                  <a:cubicBezTo>
                    <a:pt x="1554" y="6115"/>
                    <a:pt x="0" y="3305"/>
                    <a:pt x="1521" y="1388"/>
                  </a:cubicBezTo>
                  <a:cubicBezTo>
                    <a:pt x="2446" y="198"/>
                    <a:pt x="4165" y="0"/>
                    <a:pt x="5388" y="926"/>
                  </a:cubicBezTo>
                  <a:close/>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9"/>
            <p:cNvSpPr/>
            <p:nvPr/>
          </p:nvSpPr>
          <p:spPr>
            <a:xfrm>
              <a:off x="1466050" y="3150000"/>
              <a:ext cx="38875" cy="124800"/>
            </a:xfrm>
            <a:custGeom>
              <a:avLst/>
              <a:gdLst/>
              <a:ahLst/>
              <a:cxnLst/>
              <a:rect l="l" t="t" r="r" b="b"/>
              <a:pathLst>
                <a:path w="1555" h="4992" fill="none" extrusionOk="0">
                  <a:moveTo>
                    <a:pt x="1554" y="4992"/>
                  </a:moveTo>
                  <a:lnTo>
                    <a:pt x="1" y="0"/>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9"/>
            <p:cNvSpPr/>
            <p:nvPr/>
          </p:nvSpPr>
          <p:spPr>
            <a:xfrm>
              <a:off x="1458625" y="3269825"/>
              <a:ext cx="104975" cy="88425"/>
            </a:xfrm>
            <a:custGeom>
              <a:avLst/>
              <a:gdLst/>
              <a:ahLst/>
              <a:cxnLst/>
              <a:rect l="l" t="t" r="r" b="b"/>
              <a:pathLst>
                <a:path w="4199" h="3537" fill="none" extrusionOk="0">
                  <a:moveTo>
                    <a:pt x="3108" y="562"/>
                  </a:moveTo>
                  <a:cubicBezTo>
                    <a:pt x="4198" y="1422"/>
                    <a:pt x="3702" y="3206"/>
                    <a:pt x="2314" y="3372"/>
                  </a:cubicBezTo>
                  <a:cubicBezTo>
                    <a:pt x="893" y="3537"/>
                    <a:pt x="0" y="1917"/>
                    <a:pt x="860" y="827"/>
                  </a:cubicBezTo>
                  <a:cubicBezTo>
                    <a:pt x="1422" y="132"/>
                    <a:pt x="2413" y="0"/>
                    <a:pt x="3108" y="562"/>
                  </a:cubicBezTo>
                  <a:close/>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9"/>
            <p:cNvSpPr/>
            <p:nvPr/>
          </p:nvSpPr>
          <p:spPr>
            <a:xfrm>
              <a:off x="1549525" y="3230150"/>
              <a:ext cx="125625" cy="74400"/>
            </a:xfrm>
            <a:custGeom>
              <a:avLst/>
              <a:gdLst/>
              <a:ahLst/>
              <a:cxnLst/>
              <a:rect l="l" t="t" r="r" b="b"/>
              <a:pathLst>
                <a:path w="5025" h="2976" fill="none" extrusionOk="0">
                  <a:moveTo>
                    <a:pt x="5025" y="1"/>
                  </a:moveTo>
                  <a:lnTo>
                    <a:pt x="0" y="2976"/>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9"/>
            <p:cNvSpPr/>
            <p:nvPr/>
          </p:nvSpPr>
          <p:spPr>
            <a:xfrm>
              <a:off x="1664375" y="3192150"/>
              <a:ext cx="70275" cy="56200"/>
            </a:xfrm>
            <a:custGeom>
              <a:avLst/>
              <a:gdLst/>
              <a:ahLst/>
              <a:cxnLst/>
              <a:rect l="l" t="t" r="r" b="b"/>
              <a:pathLst>
                <a:path w="2811" h="2248" fill="none" extrusionOk="0">
                  <a:moveTo>
                    <a:pt x="2182" y="430"/>
                  </a:moveTo>
                  <a:cubicBezTo>
                    <a:pt x="2810" y="1124"/>
                    <a:pt x="2315" y="2248"/>
                    <a:pt x="1356" y="2215"/>
                  </a:cubicBezTo>
                  <a:cubicBezTo>
                    <a:pt x="431" y="2182"/>
                    <a:pt x="1" y="1058"/>
                    <a:pt x="695" y="397"/>
                  </a:cubicBezTo>
                  <a:cubicBezTo>
                    <a:pt x="1092" y="0"/>
                    <a:pt x="1753" y="33"/>
                    <a:pt x="2182" y="430"/>
                  </a:cubicBezTo>
                  <a:close/>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2" name="Google Shape;272;p29"/>
          <p:cNvSpPr/>
          <p:nvPr/>
        </p:nvSpPr>
        <p:spPr>
          <a:xfrm>
            <a:off x="8285775" y="1736536"/>
            <a:ext cx="276448" cy="338144"/>
          </a:xfrm>
          <a:custGeom>
            <a:avLst/>
            <a:gdLst/>
            <a:ahLst/>
            <a:cxnLst/>
            <a:rect l="l" t="t" r="r" b="b"/>
            <a:pathLst>
              <a:path w="3406" h="4166" fill="none" extrusionOk="0">
                <a:moveTo>
                  <a:pt x="1" y="1818"/>
                </a:moveTo>
                <a:lnTo>
                  <a:pt x="562" y="827"/>
                </a:lnTo>
                <a:lnTo>
                  <a:pt x="3405" y="2314"/>
                </a:lnTo>
                <a:lnTo>
                  <a:pt x="2777" y="3471"/>
                </a:lnTo>
                <a:close/>
                <a:moveTo>
                  <a:pt x="1488" y="3802"/>
                </a:moveTo>
                <a:cubicBezTo>
                  <a:pt x="1455" y="3868"/>
                  <a:pt x="1389" y="3967"/>
                  <a:pt x="1290" y="4000"/>
                </a:cubicBezTo>
                <a:cubicBezTo>
                  <a:pt x="1224" y="4066"/>
                  <a:pt x="1157" y="4099"/>
                  <a:pt x="1058" y="4132"/>
                </a:cubicBezTo>
                <a:cubicBezTo>
                  <a:pt x="959" y="4165"/>
                  <a:pt x="860" y="4165"/>
                  <a:pt x="761" y="4132"/>
                </a:cubicBezTo>
                <a:cubicBezTo>
                  <a:pt x="695" y="4132"/>
                  <a:pt x="596" y="4099"/>
                  <a:pt x="496" y="4066"/>
                </a:cubicBezTo>
                <a:cubicBezTo>
                  <a:pt x="430" y="4000"/>
                  <a:pt x="364" y="3934"/>
                  <a:pt x="298" y="3868"/>
                </a:cubicBezTo>
                <a:cubicBezTo>
                  <a:pt x="232" y="3802"/>
                  <a:pt x="199" y="3702"/>
                  <a:pt x="166" y="3636"/>
                </a:cubicBezTo>
                <a:cubicBezTo>
                  <a:pt x="166" y="3537"/>
                  <a:pt x="166" y="3438"/>
                  <a:pt x="166" y="3339"/>
                </a:cubicBezTo>
                <a:cubicBezTo>
                  <a:pt x="199" y="3174"/>
                  <a:pt x="298" y="2975"/>
                  <a:pt x="463" y="2876"/>
                </a:cubicBezTo>
                <a:cubicBezTo>
                  <a:pt x="529" y="2810"/>
                  <a:pt x="629" y="2777"/>
                  <a:pt x="695" y="2744"/>
                </a:cubicBezTo>
                <a:cubicBezTo>
                  <a:pt x="794" y="2711"/>
                  <a:pt x="893" y="2711"/>
                  <a:pt x="992" y="2711"/>
                </a:cubicBezTo>
                <a:cubicBezTo>
                  <a:pt x="1091" y="2744"/>
                  <a:pt x="1157" y="2777"/>
                  <a:pt x="1257" y="2810"/>
                </a:cubicBezTo>
                <a:cubicBezTo>
                  <a:pt x="1323" y="2843"/>
                  <a:pt x="1389" y="2909"/>
                  <a:pt x="1455" y="3008"/>
                </a:cubicBezTo>
                <a:cubicBezTo>
                  <a:pt x="1521" y="3074"/>
                  <a:pt x="1554" y="3141"/>
                  <a:pt x="1587" y="3240"/>
                </a:cubicBezTo>
                <a:cubicBezTo>
                  <a:pt x="1587" y="3339"/>
                  <a:pt x="1587" y="3438"/>
                  <a:pt x="1587" y="3537"/>
                </a:cubicBezTo>
                <a:cubicBezTo>
                  <a:pt x="1587" y="3636"/>
                  <a:pt x="1554" y="3702"/>
                  <a:pt x="1488" y="3802"/>
                </a:cubicBezTo>
                <a:close/>
                <a:moveTo>
                  <a:pt x="3041" y="1124"/>
                </a:moveTo>
                <a:cubicBezTo>
                  <a:pt x="3008" y="1190"/>
                  <a:pt x="2942" y="1257"/>
                  <a:pt x="2876" y="1323"/>
                </a:cubicBezTo>
                <a:cubicBezTo>
                  <a:pt x="2810" y="1389"/>
                  <a:pt x="2711" y="1422"/>
                  <a:pt x="2612" y="1455"/>
                </a:cubicBezTo>
                <a:cubicBezTo>
                  <a:pt x="2513" y="1455"/>
                  <a:pt x="2447" y="1455"/>
                  <a:pt x="2347" y="1455"/>
                </a:cubicBezTo>
                <a:cubicBezTo>
                  <a:pt x="2248" y="1422"/>
                  <a:pt x="2149" y="1389"/>
                  <a:pt x="2083" y="1356"/>
                </a:cubicBezTo>
                <a:cubicBezTo>
                  <a:pt x="1984" y="1323"/>
                  <a:pt x="1918" y="1257"/>
                  <a:pt x="1852" y="1157"/>
                </a:cubicBezTo>
                <a:cubicBezTo>
                  <a:pt x="1818" y="1091"/>
                  <a:pt x="1752" y="1025"/>
                  <a:pt x="1752" y="926"/>
                </a:cubicBezTo>
                <a:cubicBezTo>
                  <a:pt x="1719" y="827"/>
                  <a:pt x="1719" y="728"/>
                  <a:pt x="1752" y="662"/>
                </a:cubicBezTo>
                <a:cubicBezTo>
                  <a:pt x="1752" y="562"/>
                  <a:pt x="1785" y="463"/>
                  <a:pt x="1852" y="364"/>
                </a:cubicBezTo>
                <a:cubicBezTo>
                  <a:pt x="1885" y="298"/>
                  <a:pt x="1951" y="232"/>
                  <a:pt x="2017" y="166"/>
                </a:cubicBezTo>
                <a:cubicBezTo>
                  <a:pt x="2182" y="34"/>
                  <a:pt x="2347" y="0"/>
                  <a:pt x="2546" y="34"/>
                </a:cubicBezTo>
                <a:cubicBezTo>
                  <a:pt x="2645" y="34"/>
                  <a:pt x="2744" y="67"/>
                  <a:pt x="2810" y="100"/>
                </a:cubicBezTo>
                <a:cubicBezTo>
                  <a:pt x="2909" y="166"/>
                  <a:pt x="2975" y="232"/>
                  <a:pt x="3041" y="298"/>
                </a:cubicBezTo>
                <a:cubicBezTo>
                  <a:pt x="3075" y="364"/>
                  <a:pt x="3141" y="463"/>
                  <a:pt x="3141" y="529"/>
                </a:cubicBezTo>
                <a:cubicBezTo>
                  <a:pt x="3174" y="628"/>
                  <a:pt x="3174" y="728"/>
                  <a:pt x="3174" y="827"/>
                </a:cubicBezTo>
                <a:cubicBezTo>
                  <a:pt x="3141" y="926"/>
                  <a:pt x="3108" y="1025"/>
                  <a:pt x="3041" y="1124"/>
                </a:cubicBezTo>
                <a:close/>
              </a:path>
            </a:pathLst>
          </a:custGeom>
          <a:no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9"/>
          <p:cNvSpPr/>
          <p:nvPr/>
        </p:nvSpPr>
        <p:spPr>
          <a:xfrm>
            <a:off x="3148125" y="3362839"/>
            <a:ext cx="276447" cy="290914"/>
          </a:xfrm>
          <a:custGeom>
            <a:avLst/>
            <a:gdLst/>
            <a:ahLst/>
            <a:cxnLst/>
            <a:rect l="l" t="t" r="r" b="b"/>
            <a:pathLst>
              <a:path w="3174" h="3340" fill="none" extrusionOk="0">
                <a:moveTo>
                  <a:pt x="959" y="3273"/>
                </a:moveTo>
                <a:lnTo>
                  <a:pt x="959" y="2248"/>
                </a:lnTo>
                <a:lnTo>
                  <a:pt x="0" y="2248"/>
                </a:lnTo>
                <a:lnTo>
                  <a:pt x="0" y="1091"/>
                </a:lnTo>
                <a:lnTo>
                  <a:pt x="959" y="1058"/>
                </a:lnTo>
                <a:lnTo>
                  <a:pt x="959" y="133"/>
                </a:lnTo>
                <a:lnTo>
                  <a:pt x="2182" y="1"/>
                </a:lnTo>
                <a:lnTo>
                  <a:pt x="2182" y="992"/>
                </a:lnTo>
                <a:lnTo>
                  <a:pt x="3173" y="959"/>
                </a:lnTo>
                <a:lnTo>
                  <a:pt x="3173" y="2314"/>
                </a:lnTo>
                <a:lnTo>
                  <a:pt x="2182" y="2314"/>
                </a:lnTo>
                <a:lnTo>
                  <a:pt x="2182" y="3339"/>
                </a:lnTo>
                <a:close/>
              </a:path>
            </a:pathLst>
          </a:custGeom>
          <a:no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9"/>
          <p:cNvSpPr/>
          <p:nvPr/>
        </p:nvSpPr>
        <p:spPr>
          <a:xfrm>
            <a:off x="581775" y="1770225"/>
            <a:ext cx="276451" cy="270746"/>
          </a:xfrm>
          <a:custGeom>
            <a:avLst/>
            <a:gdLst/>
            <a:ahLst/>
            <a:cxnLst/>
            <a:rect l="l" t="t" r="r" b="b"/>
            <a:pathLst>
              <a:path w="3207" h="3141" fill="none" extrusionOk="0">
                <a:moveTo>
                  <a:pt x="1" y="2248"/>
                </a:moveTo>
                <a:lnTo>
                  <a:pt x="695" y="1521"/>
                </a:lnTo>
                <a:lnTo>
                  <a:pt x="34" y="826"/>
                </a:lnTo>
                <a:lnTo>
                  <a:pt x="860" y="0"/>
                </a:lnTo>
                <a:lnTo>
                  <a:pt x="1554" y="661"/>
                </a:lnTo>
                <a:lnTo>
                  <a:pt x="2215" y="0"/>
                </a:lnTo>
                <a:lnTo>
                  <a:pt x="3174" y="760"/>
                </a:lnTo>
                <a:lnTo>
                  <a:pt x="2480" y="1488"/>
                </a:lnTo>
                <a:lnTo>
                  <a:pt x="3207" y="2182"/>
                </a:lnTo>
                <a:lnTo>
                  <a:pt x="2281" y="3140"/>
                </a:lnTo>
                <a:lnTo>
                  <a:pt x="1587" y="2380"/>
                </a:lnTo>
                <a:lnTo>
                  <a:pt x="860" y="3140"/>
                </a:lnTo>
                <a:close/>
              </a:path>
            </a:pathLst>
          </a:custGeom>
          <a:noFill/>
          <a:ln w="285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31"/>
          <p:cNvSpPr txBox="1">
            <a:spLocks noGrp="1"/>
          </p:cNvSpPr>
          <p:nvPr>
            <p:ph type="title"/>
          </p:nvPr>
        </p:nvSpPr>
        <p:spPr>
          <a:xfrm>
            <a:off x="8562" y="1559462"/>
            <a:ext cx="4323826" cy="1062355"/>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AU" dirty="0"/>
              <a:t>What is Educational Underachievement?</a:t>
            </a:r>
            <a:endParaRPr sz="3200" dirty="0">
              <a:solidFill>
                <a:schemeClr val="accent5"/>
              </a:solidFill>
            </a:endParaRPr>
          </a:p>
        </p:txBody>
      </p:sp>
      <p:grpSp>
        <p:nvGrpSpPr>
          <p:cNvPr id="288" name="Google Shape;288;p31"/>
          <p:cNvGrpSpPr/>
          <p:nvPr/>
        </p:nvGrpSpPr>
        <p:grpSpPr>
          <a:xfrm>
            <a:off x="1294713" y="825183"/>
            <a:ext cx="836650" cy="539125"/>
            <a:chOff x="4759875" y="1046025"/>
            <a:chExt cx="836650" cy="539125"/>
          </a:xfrm>
        </p:grpSpPr>
        <p:sp>
          <p:nvSpPr>
            <p:cNvPr id="289" name="Google Shape;289;p31"/>
            <p:cNvSpPr/>
            <p:nvPr/>
          </p:nvSpPr>
          <p:spPr>
            <a:xfrm>
              <a:off x="4759875" y="1223775"/>
              <a:ext cx="836650" cy="361375"/>
            </a:xfrm>
            <a:custGeom>
              <a:avLst/>
              <a:gdLst/>
              <a:ahLst/>
              <a:cxnLst/>
              <a:rect l="l" t="t" r="r" b="b"/>
              <a:pathLst>
                <a:path w="33466" h="14455" fill="none" extrusionOk="0">
                  <a:moveTo>
                    <a:pt x="33465" y="0"/>
                  </a:moveTo>
                  <a:lnTo>
                    <a:pt x="31266" y="8131"/>
                  </a:lnTo>
                  <a:cubicBezTo>
                    <a:pt x="17636" y="14455"/>
                    <a:pt x="4399" y="12137"/>
                    <a:pt x="4399" y="12137"/>
                  </a:cubicBezTo>
                  <a:lnTo>
                    <a:pt x="0" y="4792"/>
                  </a:lnTo>
                  <a:lnTo>
                    <a:pt x="16104" y="3653"/>
                  </a:lnTo>
                  <a:close/>
                </a:path>
              </a:pathLst>
            </a:custGeom>
            <a:no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1"/>
            <p:cNvSpPr/>
            <p:nvPr/>
          </p:nvSpPr>
          <p:spPr>
            <a:xfrm>
              <a:off x="5019100" y="1046025"/>
              <a:ext cx="321125" cy="281850"/>
            </a:xfrm>
            <a:custGeom>
              <a:avLst/>
              <a:gdLst/>
              <a:ahLst/>
              <a:cxnLst/>
              <a:rect l="l" t="t" r="r" b="b"/>
              <a:pathLst>
                <a:path w="12845" h="11274" fill="none" extrusionOk="0">
                  <a:moveTo>
                    <a:pt x="1" y="11274"/>
                  </a:moveTo>
                  <a:lnTo>
                    <a:pt x="4596" y="1"/>
                  </a:lnTo>
                  <a:lnTo>
                    <a:pt x="12845" y="9231"/>
                  </a:lnTo>
                </a:path>
              </a:pathLst>
            </a:custGeom>
            <a:no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1"/>
            <p:cNvSpPr/>
            <p:nvPr/>
          </p:nvSpPr>
          <p:spPr>
            <a:xfrm>
              <a:off x="5106500" y="1046025"/>
              <a:ext cx="26525" cy="275950"/>
            </a:xfrm>
            <a:custGeom>
              <a:avLst/>
              <a:gdLst/>
              <a:ahLst/>
              <a:cxnLst/>
              <a:rect l="l" t="t" r="r" b="b"/>
              <a:pathLst>
                <a:path w="1061" h="11038" fill="none" extrusionOk="0">
                  <a:moveTo>
                    <a:pt x="1061" y="1"/>
                  </a:moveTo>
                  <a:lnTo>
                    <a:pt x="0" y="11038"/>
                  </a:lnTo>
                </a:path>
              </a:pathLst>
            </a:custGeom>
            <a:no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1"/>
            <p:cNvSpPr/>
            <p:nvPr/>
          </p:nvSpPr>
          <p:spPr>
            <a:xfrm>
              <a:off x="4759875" y="1261075"/>
              <a:ext cx="285775" cy="81525"/>
            </a:xfrm>
            <a:custGeom>
              <a:avLst/>
              <a:gdLst/>
              <a:ahLst/>
              <a:cxnLst/>
              <a:rect l="l" t="t" r="r" b="b"/>
              <a:pathLst>
                <a:path w="11431" h="3261" fill="none" extrusionOk="0">
                  <a:moveTo>
                    <a:pt x="0" y="3261"/>
                  </a:moveTo>
                  <a:lnTo>
                    <a:pt x="11430" y="1"/>
                  </a:lnTo>
                </a:path>
              </a:pathLst>
            </a:custGeom>
            <a:no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1"/>
            <p:cNvSpPr/>
            <p:nvPr/>
          </p:nvSpPr>
          <p:spPr>
            <a:xfrm>
              <a:off x="5295025" y="1223775"/>
              <a:ext cx="301500" cy="1975"/>
            </a:xfrm>
            <a:custGeom>
              <a:avLst/>
              <a:gdLst/>
              <a:ahLst/>
              <a:cxnLst/>
              <a:rect l="l" t="t" r="r" b="b"/>
              <a:pathLst>
                <a:path w="12060" h="79" fill="none" extrusionOk="0">
                  <a:moveTo>
                    <a:pt x="1" y="79"/>
                  </a:moveTo>
                  <a:lnTo>
                    <a:pt x="12059" y="0"/>
                  </a:lnTo>
                </a:path>
              </a:pathLst>
            </a:custGeom>
            <a:no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4" name="Google Shape;294;p31"/>
          <p:cNvGrpSpPr/>
          <p:nvPr/>
        </p:nvGrpSpPr>
        <p:grpSpPr>
          <a:xfrm>
            <a:off x="4233213" y="1102188"/>
            <a:ext cx="677575" cy="718825"/>
            <a:chOff x="3968575" y="3724550"/>
            <a:chExt cx="677575" cy="718825"/>
          </a:xfrm>
        </p:grpSpPr>
        <p:sp>
          <p:nvSpPr>
            <p:cNvPr id="295" name="Google Shape;295;p31"/>
            <p:cNvSpPr/>
            <p:nvPr/>
          </p:nvSpPr>
          <p:spPr>
            <a:xfrm>
              <a:off x="4346625" y="3724550"/>
              <a:ext cx="299525" cy="526350"/>
            </a:xfrm>
            <a:custGeom>
              <a:avLst/>
              <a:gdLst/>
              <a:ahLst/>
              <a:cxnLst/>
              <a:rect l="l" t="t" r="r" b="b"/>
              <a:pathLst>
                <a:path w="11981" h="21054" fill="none" extrusionOk="0">
                  <a:moveTo>
                    <a:pt x="315" y="2004"/>
                  </a:moveTo>
                  <a:lnTo>
                    <a:pt x="9388" y="20190"/>
                  </a:lnTo>
                  <a:cubicBezTo>
                    <a:pt x="9702" y="20818"/>
                    <a:pt x="10449" y="21054"/>
                    <a:pt x="11077" y="20740"/>
                  </a:cubicBezTo>
                  <a:lnTo>
                    <a:pt x="11077" y="20740"/>
                  </a:lnTo>
                  <a:cubicBezTo>
                    <a:pt x="11706" y="20425"/>
                    <a:pt x="11981" y="19679"/>
                    <a:pt x="11666" y="19051"/>
                  </a:cubicBezTo>
                  <a:lnTo>
                    <a:pt x="2554" y="865"/>
                  </a:lnTo>
                  <a:cubicBezTo>
                    <a:pt x="2239" y="236"/>
                    <a:pt x="1493" y="1"/>
                    <a:pt x="865" y="315"/>
                  </a:cubicBezTo>
                  <a:lnTo>
                    <a:pt x="865" y="315"/>
                  </a:lnTo>
                  <a:cubicBezTo>
                    <a:pt x="236" y="629"/>
                    <a:pt x="1" y="1375"/>
                    <a:pt x="315" y="2004"/>
                  </a:cubicBezTo>
                  <a:close/>
                </a:path>
              </a:pathLst>
            </a:custGeom>
            <a:noFill/>
            <a:ln w="285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1"/>
            <p:cNvSpPr/>
            <p:nvPr/>
          </p:nvSpPr>
          <p:spPr>
            <a:xfrm>
              <a:off x="3968575" y="3732400"/>
              <a:ext cx="655000" cy="710975"/>
            </a:xfrm>
            <a:custGeom>
              <a:avLst/>
              <a:gdLst/>
              <a:ahLst/>
              <a:cxnLst/>
              <a:rect l="l" t="t" r="r" b="b"/>
              <a:pathLst>
                <a:path w="26200" h="28439" fill="none" extrusionOk="0">
                  <a:moveTo>
                    <a:pt x="15987" y="1"/>
                  </a:moveTo>
                  <a:lnTo>
                    <a:pt x="0" y="8014"/>
                  </a:lnTo>
                  <a:lnTo>
                    <a:pt x="10213" y="28438"/>
                  </a:lnTo>
                  <a:lnTo>
                    <a:pt x="26199" y="20426"/>
                  </a:lnTo>
                </a:path>
              </a:pathLst>
            </a:custGeom>
            <a:noFill/>
            <a:ln w="285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1"/>
            <p:cNvSpPr/>
            <p:nvPr/>
          </p:nvSpPr>
          <p:spPr>
            <a:xfrm>
              <a:off x="4077575" y="3863000"/>
              <a:ext cx="301475" cy="229825"/>
            </a:xfrm>
            <a:custGeom>
              <a:avLst/>
              <a:gdLst/>
              <a:ahLst/>
              <a:cxnLst/>
              <a:rect l="l" t="t" r="r" b="b"/>
              <a:pathLst>
                <a:path w="12059" h="9193" fill="none" extrusionOk="0">
                  <a:moveTo>
                    <a:pt x="0" y="4950"/>
                  </a:moveTo>
                  <a:lnTo>
                    <a:pt x="9899" y="1"/>
                  </a:lnTo>
                  <a:lnTo>
                    <a:pt x="12059" y="4243"/>
                  </a:lnTo>
                  <a:lnTo>
                    <a:pt x="2121" y="9192"/>
                  </a:lnTo>
                  <a:close/>
                </a:path>
              </a:pathLst>
            </a:custGeom>
            <a:noFill/>
            <a:ln w="285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1"/>
            <p:cNvSpPr/>
            <p:nvPr/>
          </p:nvSpPr>
          <p:spPr>
            <a:xfrm>
              <a:off x="4166925" y="4041725"/>
              <a:ext cx="247475" cy="123750"/>
            </a:xfrm>
            <a:custGeom>
              <a:avLst/>
              <a:gdLst/>
              <a:ahLst/>
              <a:cxnLst/>
              <a:rect l="l" t="t" r="r" b="b"/>
              <a:pathLst>
                <a:path w="9899" h="4950" fill="none" extrusionOk="0">
                  <a:moveTo>
                    <a:pt x="1" y="4950"/>
                  </a:moveTo>
                  <a:lnTo>
                    <a:pt x="9899" y="1"/>
                  </a:lnTo>
                </a:path>
              </a:pathLst>
            </a:custGeom>
            <a:noFill/>
            <a:ln w="285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9" name="Google Shape;299;p31"/>
          <p:cNvSpPr txBox="1">
            <a:spLocks noGrp="1"/>
          </p:cNvSpPr>
          <p:nvPr>
            <p:ph type="subTitle" idx="1"/>
          </p:nvPr>
        </p:nvSpPr>
        <p:spPr>
          <a:xfrm>
            <a:off x="215416" y="2816970"/>
            <a:ext cx="4672797" cy="217594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AU" sz="1400" dirty="0"/>
              <a:t>... a child’s performance as evidenced by class assessment and reporting—is lower than we would predict based on the child’s age and ability.</a:t>
            </a:r>
          </a:p>
          <a:p>
            <a:pPr marL="0" lvl="0" indent="0" algn="l" rtl="0">
              <a:spcBef>
                <a:spcPts val="0"/>
              </a:spcBef>
              <a:spcAft>
                <a:spcPts val="0"/>
              </a:spcAft>
              <a:buNone/>
            </a:pPr>
            <a:endParaRPr lang="en-AU" sz="1400" dirty="0"/>
          </a:p>
          <a:p>
            <a:pPr marL="0" lvl="0" indent="0" algn="l" rtl="0">
              <a:spcBef>
                <a:spcPts val="0"/>
              </a:spcBef>
              <a:spcAft>
                <a:spcPts val="0"/>
              </a:spcAft>
              <a:buNone/>
            </a:pPr>
            <a:r>
              <a:rPr lang="en-AU" sz="1400" dirty="0"/>
              <a:t> ... a child appears to have a discrepancy between his/her ability or aptitude and his/her achievement.</a:t>
            </a:r>
          </a:p>
          <a:p>
            <a:pPr marL="0" lvl="0" indent="0" algn="l" rtl="0">
              <a:spcBef>
                <a:spcPts val="0"/>
              </a:spcBef>
              <a:spcAft>
                <a:spcPts val="0"/>
              </a:spcAft>
              <a:buNone/>
            </a:pPr>
            <a:endParaRPr lang="en-AU" sz="1400" dirty="0"/>
          </a:p>
          <a:p>
            <a:pPr marL="0" lvl="0" indent="0" algn="l" rtl="0">
              <a:spcBef>
                <a:spcPts val="0"/>
              </a:spcBef>
              <a:spcAft>
                <a:spcPts val="0"/>
              </a:spcAft>
              <a:buNone/>
            </a:pPr>
            <a:r>
              <a:rPr lang="en-AU" sz="1400" dirty="0"/>
              <a:t> ... a child has high ability and lower achievement.</a:t>
            </a:r>
            <a:endParaRPr sz="1200" dirty="0"/>
          </a:p>
        </p:txBody>
      </p:sp>
      <p:pic>
        <p:nvPicPr>
          <p:cNvPr id="3" name="Picture 2">
            <a:extLst>
              <a:ext uri="{FF2B5EF4-FFF2-40B4-BE49-F238E27FC236}">
                <a16:creationId xmlns:a16="http://schemas.microsoft.com/office/drawing/2014/main" id="{E5F6BC88-CF04-4138-A1E0-EA3D1EAB4DC3}"/>
              </a:ext>
            </a:extLst>
          </p:cNvPr>
          <p:cNvPicPr>
            <a:picLocks noChangeAspect="1"/>
          </p:cNvPicPr>
          <p:nvPr/>
        </p:nvPicPr>
        <p:blipFill>
          <a:blip r:embed="rId3"/>
          <a:stretch>
            <a:fillRect/>
          </a:stretch>
        </p:blipFill>
        <p:spPr>
          <a:xfrm>
            <a:off x="4933869" y="2090639"/>
            <a:ext cx="4032497" cy="263313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31"/>
          <p:cNvSpPr txBox="1">
            <a:spLocks noGrp="1"/>
          </p:cNvSpPr>
          <p:nvPr>
            <p:ph type="title"/>
          </p:nvPr>
        </p:nvSpPr>
        <p:spPr>
          <a:xfrm>
            <a:off x="2293363" y="12168"/>
            <a:ext cx="5107725" cy="1062355"/>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AU" sz="2400" dirty="0">
                <a:solidFill>
                  <a:schemeClr val="accent3">
                    <a:lumMod val="75000"/>
                  </a:schemeClr>
                </a:solidFill>
              </a:rPr>
              <a:t>Educational Underachievement</a:t>
            </a:r>
            <a:br>
              <a:rPr lang="en-AU" sz="2400" dirty="0">
                <a:solidFill>
                  <a:schemeClr val="accent3">
                    <a:lumMod val="75000"/>
                  </a:schemeClr>
                </a:solidFill>
              </a:rPr>
            </a:br>
            <a:r>
              <a:rPr lang="en-AU" sz="2400" dirty="0">
                <a:solidFill>
                  <a:schemeClr val="accent3">
                    <a:lumMod val="75000"/>
                  </a:schemeClr>
                </a:solidFill>
              </a:rPr>
              <a:t>:A Common Problem</a:t>
            </a:r>
            <a:endParaRPr sz="2400" dirty="0">
              <a:solidFill>
                <a:schemeClr val="accent3">
                  <a:lumMod val="75000"/>
                </a:schemeClr>
              </a:solidFill>
            </a:endParaRPr>
          </a:p>
        </p:txBody>
      </p:sp>
      <p:grpSp>
        <p:nvGrpSpPr>
          <p:cNvPr id="288" name="Google Shape;288;p31"/>
          <p:cNvGrpSpPr/>
          <p:nvPr/>
        </p:nvGrpSpPr>
        <p:grpSpPr>
          <a:xfrm>
            <a:off x="1294713" y="825183"/>
            <a:ext cx="836650" cy="539125"/>
            <a:chOff x="4759875" y="1046025"/>
            <a:chExt cx="836650" cy="539125"/>
          </a:xfrm>
        </p:grpSpPr>
        <p:sp>
          <p:nvSpPr>
            <p:cNvPr id="289" name="Google Shape;289;p31"/>
            <p:cNvSpPr/>
            <p:nvPr/>
          </p:nvSpPr>
          <p:spPr>
            <a:xfrm>
              <a:off x="4759875" y="1223775"/>
              <a:ext cx="836650" cy="361375"/>
            </a:xfrm>
            <a:custGeom>
              <a:avLst/>
              <a:gdLst/>
              <a:ahLst/>
              <a:cxnLst/>
              <a:rect l="l" t="t" r="r" b="b"/>
              <a:pathLst>
                <a:path w="33466" h="14455" fill="none" extrusionOk="0">
                  <a:moveTo>
                    <a:pt x="33465" y="0"/>
                  </a:moveTo>
                  <a:lnTo>
                    <a:pt x="31266" y="8131"/>
                  </a:lnTo>
                  <a:cubicBezTo>
                    <a:pt x="17636" y="14455"/>
                    <a:pt x="4399" y="12137"/>
                    <a:pt x="4399" y="12137"/>
                  </a:cubicBezTo>
                  <a:lnTo>
                    <a:pt x="0" y="4792"/>
                  </a:lnTo>
                  <a:lnTo>
                    <a:pt x="16104" y="3653"/>
                  </a:lnTo>
                  <a:close/>
                </a:path>
              </a:pathLst>
            </a:custGeom>
            <a:no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1"/>
            <p:cNvSpPr/>
            <p:nvPr/>
          </p:nvSpPr>
          <p:spPr>
            <a:xfrm>
              <a:off x="5019100" y="1046025"/>
              <a:ext cx="321125" cy="281850"/>
            </a:xfrm>
            <a:custGeom>
              <a:avLst/>
              <a:gdLst/>
              <a:ahLst/>
              <a:cxnLst/>
              <a:rect l="l" t="t" r="r" b="b"/>
              <a:pathLst>
                <a:path w="12845" h="11274" fill="none" extrusionOk="0">
                  <a:moveTo>
                    <a:pt x="1" y="11274"/>
                  </a:moveTo>
                  <a:lnTo>
                    <a:pt x="4596" y="1"/>
                  </a:lnTo>
                  <a:lnTo>
                    <a:pt x="12845" y="9231"/>
                  </a:lnTo>
                </a:path>
              </a:pathLst>
            </a:custGeom>
            <a:no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1"/>
            <p:cNvSpPr/>
            <p:nvPr/>
          </p:nvSpPr>
          <p:spPr>
            <a:xfrm>
              <a:off x="5106500" y="1046025"/>
              <a:ext cx="26525" cy="275950"/>
            </a:xfrm>
            <a:custGeom>
              <a:avLst/>
              <a:gdLst/>
              <a:ahLst/>
              <a:cxnLst/>
              <a:rect l="l" t="t" r="r" b="b"/>
              <a:pathLst>
                <a:path w="1061" h="11038" fill="none" extrusionOk="0">
                  <a:moveTo>
                    <a:pt x="1061" y="1"/>
                  </a:moveTo>
                  <a:lnTo>
                    <a:pt x="0" y="11038"/>
                  </a:lnTo>
                </a:path>
              </a:pathLst>
            </a:custGeom>
            <a:no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1"/>
            <p:cNvSpPr/>
            <p:nvPr/>
          </p:nvSpPr>
          <p:spPr>
            <a:xfrm>
              <a:off x="4759875" y="1261075"/>
              <a:ext cx="285775" cy="81525"/>
            </a:xfrm>
            <a:custGeom>
              <a:avLst/>
              <a:gdLst/>
              <a:ahLst/>
              <a:cxnLst/>
              <a:rect l="l" t="t" r="r" b="b"/>
              <a:pathLst>
                <a:path w="11431" h="3261" fill="none" extrusionOk="0">
                  <a:moveTo>
                    <a:pt x="0" y="3261"/>
                  </a:moveTo>
                  <a:lnTo>
                    <a:pt x="11430" y="1"/>
                  </a:lnTo>
                </a:path>
              </a:pathLst>
            </a:custGeom>
            <a:no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1"/>
            <p:cNvSpPr/>
            <p:nvPr/>
          </p:nvSpPr>
          <p:spPr>
            <a:xfrm>
              <a:off x="5295025" y="1223775"/>
              <a:ext cx="301500" cy="1975"/>
            </a:xfrm>
            <a:custGeom>
              <a:avLst/>
              <a:gdLst/>
              <a:ahLst/>
              <a:cxnLst/>
              <a:rect l="l" t="t" r="r" b="b"/>
              <a:pathLst>
                <a:path w="12060" h="79" fill="none" extrusionOk="0">
                  <a:moveTo>
                    <a:pt x="1" y="79"/>
                  </a:moveTo>
                  <a:lnTo>
                    <a:pt x="12059" y="0"/>
                  </a:lnTo>
                </a:path>
              </a:pathLst>
            </a:custGeom>
            <a:no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4" name="Google Shape;294;p31"/>
          <p:cNvGrpSpPr/>
          <p:nvPr/>
        </p:nvGrpSpPr>
        <p:grpSpPr>
          <a:xfrm>
            <a:off x="4233213" y="1102188"/>
            <a:ext cx="677575" cy="718825"/>
            <a:chOff x="3968575" y="3724550"/>
            <a:chExt cx="677575" cy="718825"/>
          </a:xfrm>
        </p:grpSpPr>
        <p:sp>
          <p:nvSpPr>
            <p:cNvPr id="295" name="Google Shape;295;p31"/>
            <p:cNvSpPr/>
            <p:nvPr/>
          </p:nvSpPr>
          <p:spPr>
            <a:xfrm>
              <a:off x="4346625" y="3724550"/>
              <a:ext cx="299525" cy="526350"/>
            </a:xfrm>
            <a:custGeom>
              <a:avLst/>
              <a:gdLst/>
              <a:ahLst/>
              <a:cxnLst/>
              <a:rect l="l" t="t" r="r" b="b"/>
              <a:pathLst>
                <a:path w="11981" h="21054" fill="none" extrusionOk="0">
                  <a:moveTo>
                    <a:pt x="315" y="2004"/>
                  </a:moveTo>
                  <a:lnTo>
                    <a:pt x="9388" y="20190"/>
                  </a:lnTo>
                  <a:cubicBezTo>
                    <a:pt x="9702" y="20818"/>
                    <a:pt x="10449" y="21054"/>
                    <a:pt x="11077" y="20740"/>
                  </a:cubicBezTo>
                  <a:lnTo>
                    <a:pt x="11077" y="20740"/>
                  </a:lnTo>
                  <a:cubicBezTo>
                    <a:pt x="11706" y="20425"/>
                    <a:pt x="11981" y="19679"/>
                    <a:pt x="11666" y="19051"/>
                  </a:cubicBezTo>
                  <a:lnTo>
                    <a:pt x="2554" y="865"/>
                  </a:lnTo>
                  <a:cubicBezTo>
                    <a:pt x="2239" y="236"/>
                    <a:pt x="1493" y="1"/>
                    <a:pt x="865" y="315"/>
                  </a:cubicBezTo>
                  <a:lnTo>
                    <a:pt x="865" y="315"/>
                  </a:lnTo>
                  <a:cubicBezTo>
                    <a:pt x="236" y="629"/>
                    <a:pt x="1" y="1375"/>
                    <a:pt x="315" y="2004"/>
                  </a:cubicBezTo>
                  <a:close/>
                </a:path>
              </a:pathLst>
            </a:custGeom>
            <a:noFill/>
            <a:ln w="285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1"/>
            <p:cNvSpPr/>
            <p:nvPr/>
          </p:nvSpPr>
          <p:spPr>
            <a:xfrm>
              <a:off x="3968575" y="3732400"/>
              <a:ext cx="655000" cy="710975"/>
            </a:xfrm>
            <a:custGeom>
              <a:avLst/>
              <a:gdLst/>
              <a:ahLst/>
              <a:cxnLst/>
              <a:rect l="l" t="t" r="r" b="b"/>
              <a:pathLst>
                <a:path w="26200" h="28439" fill="none" extrusionOk="0">
                  <a:moveTo>
                    <a:pt x="15987" y="1"/>
                  </a:moveTo>
                  <a:lnTo>
                    <a:pt x="0" y="8014"/>
                  </a:lnTo>
                  <a:lnTo>
                    <a:pt x="10213" y="28438"/>
                  </a:lnTo>
                  <a:lnTo>
                    <a:pt x="26199" y="20426"/>
                  </a:lnTo>
                </a:path>
              </a:pathLst>
            </a:custGeom>
            <a:noFill/>
            <a:ln w="285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1"/>
            <p:cNvSpPr/>
            <p:nvPr/>
          </p:nvSpPr>
          <p:spPr>
            <a:xfrm>
              <a:off x="4077575" y="3863000"/>
              <a:ext cx="301475" cy="229825"/>
            </a:xfrm>
            <a:custGeom>
              <a:avLst/>
              <a:gdLst/>
              <a:ahLst/>
              <a:cxnLst/>
              <a:rect l="l" t="t" r="r" b="b"/>
              <a:pathLst>
                <a:path w="12059" h="9193" fill="none" extrusionOk="0">
                  <a:moveTo>
                    <a:pt x="0" y="4950"/>
                  </a:moveTo>
                  <a:lnTo>
                    <a:pt x="9899" y="1"/>
                  </a:lnTo>
                  <a:lnTo>
                    <a:pt x="12059" y="4243"/>
                  </a:lnTo>
                  <a:lnTo>
                    <a:pt x="2121" y="9192"/>
                  </a:lnTo>
                  <a:close/>
                </a:path>
              </a:pathLst>
            </a:custGeom>
            <a:noFill/>
            <a:ln w="285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1"/>
            <p:cNvSpPr/>
            <p:nvPr/>
          </p:nvSpPr>
          <p:spPr>
            <a:xfrm>
              <a:off x="4166925" y="4041725"/>
              <a:ext cx="247475" cy="123750"/>
            </a:xfrm>
            <a:custGeom>
              <a:avLst/>
              <a:gdLst/>
              <a:ahLst/>
              <a:cxnLst/>
              <a:rect l="l" t="t" r="r" b="b"/>
              <a:pathLst>
                <a:path w="9899" h="4950" fill="none" extrusionOk="0">
                  <a:moveTo>
                    <a:pt x="1" y="4950"/>
                  </a:moveTo>
                  <a:lnTo>
                    <a:pt x="9899" y="1"/>
                  </a:lnTo>
                </a:path>
              </a:pathLst>
            </a:custGeom>
            <a:noFill/>
            <a:ln w="285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9" name="Google Shape;299;p31"/>
          <p:cNvSpPr txBox="1">
            <a:spLocks noGrp="1"/>
          </p:cNvSpPr>
          <p:nvPr>
            <p:ph type="subTitle" idx="1"/>
          </p:nvPr>
        </p:nvSpPr>
        <p:spPr>
          <a:xfrm>
            <a:off x="0" y="1836120"/>
            <a:ext cx="4992913" cy="315679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AU" sz="1400" b="1" dirty="0"/>
              <a:t>• 30% to 40% of all students underachieve</a:t>
            </a:r>
          </a:p>
          <a:p>
            <a:pPr marL="0" lvl="0" indent="0" algn="l" rtl="0">
              <a:spcBef>
                <a:spcPts val="0"/>
              </a:spcBef>
              <a:spcAft>
                <a:spcPts val="0"/>
              </a:spcAft>
              <a:buNone/>
            </a:pPr>
            <a:endParaRPr lang="en-AU" sz="1400" b="1" dirty="0"/>
          </a:p>
          <a:p>
            <a:pPr marL="0" lvl="0" indent="0" algn="l" rtl="0">
              <a:spcBef>
                <a:spcPts val="0"/>
              </a:spcBef>
              <a:spcAft>
                <a:spcPts val="0"/>
              </a:spcAft>
              <a:buNone/>
            </a:pPr>
            <a:r>
              <a:rPr lang="en-AU" sz="1400" b="1" dirty="0"/>
              <a:t>• Boys who underachieve out number girls who</a:t>
            </a:r>
          </a:p>
          <a:p>
            <a:pPr marL="0" lvl="0" indent="0" algn="l" rtl="0">
              <a:spcBef>
                <a:spcPts val="0"/>
              </a:spcBef>
              <a:spcAft>
                <a:spcPts val="0"/>
              </a:spcAft>
              <a:buNone/>
            </a:pPr>
            <a:r>
              <a:rPr lang="en-AU" sz="1400" b="1" dirty="0"/>
              <a:t>  underachieve by a ratio of 7:3</a:t>
            </a:r>
          </a:p>
          <a:p>
            <a:pPr marL="0" lvl="0" indent="0" algn="l" rtl="0">
              <a:spcBef>
                <a:spcPts val="0"/>
              </a:spcBef>
              <a:spcAft>
                <a:spcPts val="0"/>
              </a:spcAft>
              <a:buNone/>
            </a:pPr>
            <a:endParaRPr lang="en-AU" sz="1400" b="1" dirty="0"/>
          </a:p>
          <a:p>
            <a:pPr marL="0" lvl="0" indent="0" algn="l" rtl="0">
              <a:spcBef>
                <a:spcPts val="0"/>
              </a:spcBef>
              <a:spcAft>
                <a:spcPts val="0"/>
              </a:spcAft>
              <a:buNone/>
            </a:pPr>
            <a:r>
              <a:rPr lang="en-AU" sz="1400" b="1" dirty="0"/>
              <a:t>• Boys are more likely than girls to underachieve     </a:t>
            </a:r>
          </a:p>
          <a:p>
            <a:pPr marL="0" lvl="0" indent="0" algn="l" rtl="0">
              <a:spcBef>
                <a:spcPts val="0"/>
              </a:spcBef>
              <a:spcAft>
                <a:spcPts val="0"/>
              </a:spcAft>
              <a:buNone/>
            </a:pPr>
            <a:r>
              <a:rPr lang="en-AU" sz="1400" b="1" dirty="0"/>
              <a:t>  in reading, writing and spelling</a:t>
            </a:r>
          </a:p>
          <a:p>
            <a:pPr marL="0" lvl="0" indent="0" algn="l" rtl="0">
              <a:spcBef>
                <a:spcPts val="0"/>
              </a:spcBef>
              <a:spcAft>
                <a:spcPts val="0"/>
              </a:spcAft>
              <a:buNone/>
            </a:pPr>
            <a:endParaRPr lang="en-AU" sz="1400" b="1" dirty="0"/>
          </a:p>
          <a:p>
            <a:pPr marL="0" lvl="0" indent="0" algn="l" rtl="0">
              <a:spcBef>
                <a:spcPts val="0"/>
              </a:spcBef>
              <a:spcAft>
                <a:spcPts val="0"/>
              </a:spcAft>
              <a:buNone/>
            </a:pPr>
            <a:r>
              <a:rPr lang="en-AU" sz="1400" b="1" dirty="0"/>
              <a:t>• Underachievement increases as children grow</a:t>
            </a:r>
          </a:p>
          <a:p>
            <a:pPr marL="0" lvl="0" indent="0" algn="l" rtl="0">
              <a:spcBef>
                <a:spcPts val="0"/>
              </a:spcBef>
              <a:spcAft>
                <a:spcPts val="0"/>
              </a:spcAft>
              <a:buNone/>
            </a:pPr>
            <a:r>
              <a:rPr lang="en-AU" sz="1400" b="1" dirty="0"/>
              <a:t>  older and generally begins in the last two years     </a:t>
            </a:r>
          </a:p>
          <a:p>
            <a:pPr marL="0" lvl="0" indent="0" algn="l" rtl="0">
              <a:spcBef>
                <a:spcPts val="0"/>
              </a:spcBef>
              <a:spcAft>
                <a:spcPts val="0"/>
              </a:spcAft>
              <a:buNone/>
            </a:pPr>
            <a:r>
              <a:rPr lang="en-AU" sz="1400" b="1" dirty="0"/>
              <a:t>  of primary school</a:t>
            </a:r>
          </a:p>
        </p:txBody>
      </p:sp>
      <p:pic>
        <p:nvPicPr>
          <p:cNvPr id="4" name="Picture 3">
            <a:extLst>
              <a:ext uri="{FF2B5EF4-FFF2-40B4-BE49-F238E27FC236}">
                <a16:creationId xmlns:a16="http://schemas.microsoft.com/office/drawing/2014/main" id="{87B702AA-166C-481C-B57B-AC49EE73FC72}"/>
              </a:ext>
            </a:extLst>
          </p:cNvPr>
          <p:cNvPicPr>
            <a:picLocks noChangeAspect="1"/>
          </p:cNvPicPr>
          <p:nvPr/>
        </p:nvPicPr>
        <p:blipFill>
          <a:blip r:embed="rId3"/>
          <a:stretch>
            <a:fillRect/>
          </a:stretch>
        </p:blipFill>
        <p:spPr>
          <a:xfrm>
            <a:off x="4820961" y="1546335"/>
            <a:ext cx="4323039" cy="2814640"/>
          </a:xfrm>
          <a:prstGeom prst="rect">
            <a:avLst/>
          </a:prstGeom>
        </p:spPr>
      </p:pic>
    </p:spTree>
    <p:extLst>
      <p:ext uri="{BB962C8B-B14F-4D97-AF65-F5344CB8AC3E}">
        <p14:creationId xmlns:p14="http://schemas.microsoft.com/office/powerpoint/2010/main" val="28284879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405" name="Google Shape;405;p40"/>
          <p:cNvSpPr txBox="1">
            <a:spLocks noGrp="1"/>
          </p:cNvSpPr>
          <p:nvPr>
            <p:ph type="title"/>
          </p:nvPr>
        </p:nvSpPr>
        <p:spPr>
          <a:xfrm>
            <a:off x="719999" y="539999"/>
            <a:ext cx="8119201" cy="90561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AU" dirty="0"/>
              <a:t>Examples of Things to Reverse Underachievement</a:t>
            </a:r>
            <a:endParaRPr dirty="0"/>
          </a:p>
        </p:txBody>
      </p:sp>
      <p:sp>
        <p:nvSpPr>
          <p:cNvPr id="406" name="Google Shape;406;p40"/>
          <p:cNvSpPr txBox="1">
            <a:spLocks noGrp="1"/>
          </p:cNvSpPr>
          <p:nvPr>
            <p:ph type="body" idx="1"/>
          </p:nvPr>
        </p:nvSpPr>
        <p:spPr>
          <a:xfrm>
            <a:off x="64630" y="1694613"/>
            <a:ext cx="5943600" cy="3066071"/>
          </a:xfrm>
          <a:prstGeom prst="rect">
            <a:avLst/>
          </a:prstGeom>
        </p:spPr>
        <p:txBody>
          <a:bodyPr spcFirstLastPara="1" wrap="square" lIns="91425" tIns="91425" rIns="91425" bIns="91425" anchor="t" anchorCtr="0">
            <a:noAutofit/>
          </a:bodyPr>
          <a:lstStyle/>
          <a:p>
            <a:pPr marL="368300" lvl="0" indent="-228600" algn="l" rtl="0">
              <a:spcBef>
                <a:spcPts val="0"/>
              </a:spcBef>
              <a:spcAft>
                <a:spcPts val="0"/>
              </a:spcAft>
              <a:buSzPts val="1400"/>
              <a:buAutoNum type="arabicPeriod"/>
            </a:pPr>
            <a:r>
              <a:rPr lang="en-AU" sz="900" dirty="0"/>
              <a:t>Child encouraged to engage in extra curricular activity • Parents can talk with the child to discover his/her interests and encourage engagement. • Child can be enrolled in a club, class or other group. • Time needs to be scheduled in the child’s day for this interest. </a:t>
            </a:r>
          </a:p>
          <a:p>
            <a:pPr marL="368300" lvl="0" indent="-228600" algn="l" rtl="0">
              <a:spcBef>
                <a:spcPts val="0"/>
              </a:spcBef>
              <a:spcAft>
                <a:spcPts val="0"/>
              </a:spcAft>
              <a:buSzPts val="1400"/>
              <a:buAutoNum type="arabicPeriod"/>
            </a:pPr>
            <a:endParaRPr lang="en-AU" sz="900" dirty="0"/>
          </a:p>
          <a:p>
            <a:pPr marL="368300" lvl="0" indent="-228600" algn="l" rtl="0">
              <a:spcBef>
                <a:spcPts val="0"/>
              </a:spcBef>
              <a:spcAft>
                <a:spcPts val="0"/>
              </a:spcAft>
              <a:buSzPts val="1400"/>
              <a:buAutoNum type="arabicPeriod"/>
            </a:pPr>
            <a:r>
              <a:rPr lang="en-AU" sz="900" dirty="0"/>
              <a:t>Parent attitude • Parents need to make sure they continue to be supportive of their child in seeking success. • Parents need to love their child in spite of inappropriate behaviour, and not be too concerned or critical of their child’s mistakes in their schoolwork. </a:t>
            </a:r>
          </a:p>
          <a:p>
            <a:pPr marL="368300" lvl="0" indent="-228600" algn="l" rtl="0">
              <a:spcBef>
                <a:spcPts val="0"/>
              </a:spcBef>
              <a:spcAft>
                <a:spcPts val="0"/>
              </a:spcAft>
              <a:buSzPts val="1400"/>
              <a:buAutoNum type="arabicPeriod"/>
            </a:pPr>
            <a:endParaRPr lang="en-AU" sz="900" dirty="0"/>
          </a:p>
          <a:p>
            <a:pPr marL="368300" lvl="0" indent="-228600" algn="l" rtl="0">
              <a:spcBef>
                <a:spcPts val="0"/>
              </a:spcBef>
              <a:spcAft>
                <a:spcPts val="0"/>
              </a:spcAft>
              <a:buSzPts val="1400"/>
              <a:buAutoNum type="arabicPeriod"/>
            </a:pPr>
            <a:r>
              <a:rPr lang="en-AU" sz="900" dirty="0"/>
              <a:t>Child takes a challenging class • This suggestion is for ‘gifted and talented’ children who are underachieving. • Parents can enrol their child in an after school program or class for a subject in which the child shows special interest. </a:t>
            </a:r>
          </a:p>
          <a:p>
            <a:pPr marL="368300" lvl="0" indent="-228600" algn="l" rtl="0">
              <a:spcBef>
                <a:spcPts val="0"/>
              </a:spcBef>
              <a:spcAft>
                <a:spcPts val="0"/>
              </a:spcAft>
              <a:buSzPts val="1400"/>
              <a:buAutoNum type="arabicPeriod"/>
            </a:pPr>
            <a:endParaRPr lang="en-AU" sz="900" dirty="0"/>
          </a:p>
          <a:p>
            <a:pPr marL="368300" lvl="0" indent="-228600" algn="l" rtl="0">
              <a:spcBef>
                <a:spcPts val="0"/>
              </a:spcBef>
              <a:spcAft>
                <a:spcPts val="0"/>
              </a:spcAft>
              <a:buSzPts val="1400"/>
              <a:buAutoNum type="arabicPeriod"/>
            </a:pPr>
            <a:r>
              <a:rPr lang="en-AU" sz="900" dirty="0"/>
              <a:t>Child knows the long-term goals he or she wants to achieve (for older children) • Parents need to schedule a goal-setting session with their child. • Parents can help the child see that doing boring, unexciting work today acts as a stepping stone to reaching long term goals. </a:t>
            </a:r>
          </a:p>
          <a:p>
            <a:pPr marL="368300" lvl="0" indent="-228600" algn="l" rtl="0">
              <a:spcBef>
                <a:spcPts val="0"/>
              </a:spcBef>
              <a:spcAft>
                <a:spcPts val="0"/>
              </a:spcAft>
              <a:buSzPts val="1400"/>
              <a:buAutoNum type="arabicPeriod"/>
            </a:pPr>
            <a:endParaRPr lang="en-AU" sz="900" dirty="0"/>
          </a:p>
          <a:p>
            <a:pPr marL="368300" lvl="0" indent="-228600" algn="l" rtl="0">
              <a:spcBef>
                <a:spcPts val="0"/>
              </a:spcBef>
              <a:spcAft>
                <a:spcPts val="0"/>
              </a:spcAft>
              <a:buSzPts val="1400"/>
              <a:buAutoNum type="arabicPeriod"/>
            </a:pPr>
            <a:r>
              <a:rPr lang="en-AU" sz="900" dirty="0"/>
              <a:t>Self confidence • Parents need to know that success breeds success. An underachieving child is likely to be discouraged. • At school and at home, a child needs opportunities to be successful and to receive acknowledgment. • Success leads to a child thinking, “If I can do that, I can achieve this.”</a:t>
            </a:r>
            <a:endParaRPr sz="900" dirty="0"/>
          </a:p>
        </p:txBody>
      </p:sp>
      <p:pic>
        <p:nvPicPr>
          <p:cNvPr id="3" name="Picture 2">
            <a:extLst>
              <a:ext uri="{FF2B5EF4-FFF2-40B4-BE49-F238E27FC236}">
                <a16:creationId xmlns:a16="http://schemas.microsoft.com/office/drawing/2014/main" id="{DA77EF2A-B15A-4235-AC47-274075511186}"/>
              </a:ext>
            </a:extLst>
          </p:cNvPr>
          <p:cNvPicPr>
            <a:picLocks noChangeAspect="1"/>
          </p:cNvPicPr>
          <p:nvPr/>
        </p:nvPicPr>
        <p:blipFill>
          <a:blip r:embed="rId3"/>
          <a:stretch>
            <a:fillRect/>
          </a:stretch>
        </p:blipFill>
        <p:spPr>
          <a:xfrm>
            <a:off x="6012101" y="2152294"/>
            <a:ext cx="3067269" cy="184639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71" name="Google Shape;371;p38"/>
          <p:cNvSpPr txBox="1">
            <a:spLocks noGrp="1"/>
          </p:cNvSpPr>
          <p:nvPr>
            <p:ph type="title"/>
          </p:nvPr>
        </p:nvSpPr>
        <p:spPr>
          <a:xfrm>
            <a:off x="210457" y="155371"/>
            <a:ext cx="8723085" cy="1008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AU" dirty="0"/>
              <a:t>Young People’s </a:t>
            </a:r>
            <a:br>
              <a:rPr lang="en-AU" dirty="0"/>
            </a:br>
            <a:r>
              <a:rPr lang="en-AU" dirty="0"/>
              <a:t>Social-Emotional Wellbeing</a:t>
            </a:r>
            <a:endParaRPr dirty="0"/>
          </a:p>
        </p:txBody>
      </p:sp>
      <p:sp>
        <p:nvSpPr>
          <p:cNvPr id="372" name="Google Shape;372;p38"/>
          <p:cNvSpPr txBox="1">
            <a:spLocks noGrp="1"/>
          </p:cNvSpPr>
          <p:nvPr>
            <p:ph type="subTitle" idx="1"/>
          </p:nvPr>
        </p:nvSpPr>
        <p:spPr>
          <a:xfrm>
            <a:off x="0" y="1343355"/>
            <a:ext cx="4087603"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AU" dirty="0"/>
              <a:t>Presence of the positive</a:t>
            </a:r>
            <a:endParaRPr dirty="0"/>
          </a:p>
        </p:txBody>
      </p:sp>
      <p:sp>
        <p:nvSpPr>
          <p:cNvPr id="373" name="Google Shape;373;p38"/>
          <p:cNvSpPr txBox="1">
            <a:spLocks noGrp="1"/>
          </p:cNvSpPr>
          <p:nvPr>
            <p:ph type="subTitle" idx="2"/>
          </p:nvPr>
        </p:nvSpPr>
        <p:spPr>
          <a:xfrm>
            <a:off x="137884" y="1844521"/>
            <a:ext cx="4334319" cy="264843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AU" sz="1400" dirty="0"/>
              <a:t>Young person generally appears to... </a:t>
            </a:r>
          </a:p>
          <a:p>
            <a:pPr marL="285750" lvl="0" indent="-285750" algn="l" rtl="0">
              <a:spcBef>
                <a:spcPts val="0"/>
              </a:spcBef>
              <a:spcAft>
                <a:spcPts val="0"/>
              </a:spcAft>
              <a:buFont typeface="Arial" panose="020B0604020202020204" pitchFamily="34" charset="0"/>
              <a:buChar char="•"/>
            </a:pPr>
            <a:r>
              <a:rPr lang="en-AU" sz="1400" dirty="0"/>
              <a:t> be happy </a:t>
            </a:r>
          </a:p>
          <a:p>
            <a:pPr marL="285750" lvl="0" indent="-285750" algn="l" rtl="0">
              <a:spcBef>
                <a:spcPts val="0"/>
              </a:spcBef>
              <a:spcAft>
                <a:spcPts val="0"/>
              </a:spcAft>
              <a:buFont typeface="Arial" panose="020B0604020202020204" pitchFamily="34" charset="0"/>
              <a:buChar char="•"/>
            </a:pPr>
            <a:r>
              <a:rPr lang="en-AU" sz="1400" dirty="0"/>
              <a:t>have positive self esteem </a:t>
            </a:r>
          </a:p>
          <a:p>
            <a:pPr marL="285750" lvl="0" indent="-285750" algn="l" rtl="0">
              <a:spcBef>
                <a:spcPts val="0"/>
              </a:spcBef>
              <a:spcAft>
                <a:spcPts val="0"/>
              </a:spcAft>
              <a:buFont typeface="Arial" panose="020B0604020202020204" pitchFamily="34" charset="0"/>
              <a:buChar char="•"/>
            </a:pPr>
            <a:r>
              <a:rPr lang="en-AU" sz="1400" dirty="0"/>
              <a:t>relate positively to family • get along with classmates, including those who are different </a:t>
            </a:r>
          </a:p>
          <a:p>
            <a:pPr marL="285750" lvl="0" indent="-285750" algn="l" rtl="0">
              <a:spcBef>
                <a:spcPts val="0"/>
              </a:spcBef>
              <a:spcAft>
                <a:spcPts val="0"/>
              </a:spcAft>
              <a:buFont typeface="Arial" panose="020B0604020202020204" pitchFamily="34" charset="0"/>
              <a:buChar char="•"/>
            </a:pPr>
            <a:r>
              <a:rPr lang="en-AU" sz="1400" dirty="0"/>
              <a:t>feel safe and free from physical harm </a:t>
            </a:r>
          </a:p>
          <a:p>
            <a:pPr marL="285750" lvl="0" indent="-285750" algn="l" rtl="0">
              <a:spcBef>
                <a:spcPts val="0"/>
              </a:spcBef>
              <a:spcAft>
                <a:spcPts val="0"/>
              </a:spcAft>
              <a:buFont typeface="Arial" panose="020B0604020202020204" pitchFamily="34" charset="0"/>
              <a:buChar char="•"/>
            </a:pPr>
            <a:r>
              <a:rPr lang="en-AU" sz="1400" dirty="0"/>
              <a:t>relate positively to family </a:t>
            </a:r>
          </a:p>
          <a:p>
            <a:pPr marL="285750" lvl="0" indent="-285750" algn="l" rtl="0">
              <a:spcBef>
                <a:spcPts val="0"/>
              </a:spcBef>
              <a:spcAft>
                <a:spcPts val="0"/>
              </a:spcAft>
              <a:buFont typeface="Arial" panose="020B0604020202020204" pitchFamily="34" charset="0"/>
              <a:buChar char="•"/>
            </a:pPr>
            <a:r>
              <a:rPr lang="en-AU" sz="1400" dirty="0"/>
              <a:t>make responsible choices to stay out of trouble</a:t>
            </a:r>
            <a:endParaRPr sz="1400" dirty="0"/>
          </a:p>
        </p:txBody>
      </p:sp>
      <p:sp>
        <p:nvSpPr>
          <p:cNvPr id="376" name="Google Shape;376;p38"/>
          <p:cNvSpPr txBox="1">
            <a:spLocks noGrp="1"/>
          </p:cNvSpPr>
          <p:nvPr>
            <p:ph type="subTitle" idx="5"/>
          </p:nvPr>
        </p:nvSpPr>
        <p:spPr>
          <a:xfrm>
            <a:off x="4393298" y="1334037"/>
            <a:ext cx="4598302" cy="457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AU" dirty="0"/>
              <a:t>Absence of negative </a:t>
            </a:r>
          </a:p>
          <a:p>
            <a:pPr marL="0" lvl="0" indent="0" algn="l" rtl="0">
              <a:spcBef>
                <a:spcPts val="0"/>
              </a:spcBef>
              <a:spcAft>
                <a:spcPts val="0"/>
              </a:spcAft>
              <a:buNone/>
            </a:pPr>
            <a:r>
              <a:rPr lang="en-AU" dirty="0"/>
              <a:t>social-emotional outcomes</a:t>
            </a:r>
            <a:endParaRPr dirty="0"/>
          </a:p>
        </p:txBody>
      </p:sp>
      <p:sp>
        <p:nvSpPr>
          <p:cNvPr id="377" name="Google Shape;377;p38"/>
          <p:cNvSpPr txBox="1">
            <a:spLocks noGrp="1"/>
          </p:cNvSpPr>
          <p:nvPr>
            <p:ph type="subTitle" idx="6"/>
          </p:nvPr>
        </p:nvSpPr>
        <p:spPr>
          <a:xfrm>
            <a:off x="4296230" y="1844521"/>
            <a:ext cx="4847770" cy="349751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pPr>
            <a:r>
              <a:rPr lang="en-AU" sz="1200" dirty="0"/>
              <a:t>Young person generally appears not to... </a:t>
            </a:r>
          </a:p>
          <a:p>
            <a:pPr marL="285750" lvl="0" indent="-285750" algn="l" rtl="0">
              <a:spcBef>
                <a:spcPts val="0"/>
              </a:spcBef>
              <a:spcAft>
                <a:spcPts val="0"/>
              </a:spcAft>
              <a:buFont typeface="Arial" panose="020B0604020202020204" pitchFamily="34" charset="0"/>
              <a:buChar char="•"/>
            </a:pPr>
            <a:r>
              <a:rPr lang="en-AU" sz="1200" dirty="0"/>
              <a:t>have significant periods of time when he/she feels down </a:t>
            </a:r>
          </a:p>
          <a:p>
            <a:pPr marL="285750" lvl="0" indent="-285750" algn="l" rtl="0">
              <a:spcBef>
                <a:spcPts val="0"/>
              </a:spcBef>
              <a:spcAft>
                <a:spcPts val="0"/>
              </a:spcAft>
              <a:buFont typeface="Arial" panose="020B0604020202020204" pitchFamily="34" charset="0"/>
              <a:buChar char="•"/>
            </a:pPr>
            <a:r>
              <a:rPr lang="en-AU" sz="1200" dirty="0"/>
              <a:t>lose his/her temper </a:t>
            </a:r>
          </a:p>
          <a:p>
            <a:pPr marL="285750" lvl="0" indent="-285750" algn="l" rtl="0">
              <a:spcBef>
                <a:spcPts val="0"/>
              </a:spcBef>
              <a:spcAft>
                <a:spcPts val="0"/>
              </a:spcAft>
              <a:buFont typeface="Arial" panose="020B0604020202020204" pitchFamily="34" charset="0"/>
              <a:buChar char="•"/>
            </a:pPr>
            <a:r>
              <a:rPr lang="en-AU" sz="1200" dirty="0"/>
              <a:t>act impulsively </a:t>
            </a:r>
          </a:p>
          <a:p>
            <a:pPr marL="285750" lvl="0" indent="-285750" algn="l" rtl="0">
              <a:spcBef>
                <a:spcPts val="0"/>
              </a:spcBef>
              <a:spcAft>
                <a:spcPts val="0"/>
              </a:spcAft>
              <a:buFont typeface="Arial" panose="020B0604020202020204" pitchFamily="34" charset="0"/>
              <a:buChar char="•"/>
            </a:pPr>
            <a:r>
              <a:rPr lang="en-AU" sz="1200" dirty="0"/>
              <a:t>physically bully or verbally tease other students • engage in unhealthy behaviour (alcohol, drugs, sex) </a:t>
            </a:r>
          </a:p>
          <a:p>
            <a:pPr marL="285750" lvl="0" indent="-285750" algn="l" rtl="0">
              <a:spcBef>
                <a:spcPts val="0"/>
              </a:spcBef>
              <a:spcAft>
                <a:spcPts val="0"/>
              </a:spcAft>
              <a:buFont typeface="Arial" panose="020B0604020202020204" pitchFamily="34" charset="0"/>
              <a:buChar char="•"/>
            </a:pPr>
            <a:r>
              <a:rPr lang="en-AU" sz="1200" dirty="0"/>
              <a:t>hate being at school</a:t>
            </a:r>
          </a:p>
          <a:p>
            <a:pPr marL="285750" lvl="0" indent="-285750" algn="l" rtl="0">
              <a:spcBef>
                <a:spcPts val="0"/>
              </a:spcBef>
              <a:spcAft>
                <a:spcPts val="0"/>
              </a:spcAft>
              <a:buFont typeface="Arial" panose="020B0604020202020204" pitchFamily="34" charset="0"/>
              <a:buChar char="•"/>
            </a:pPr>
            <a:r>
              <a:rPr lang="en-AU" sz="1200" dirty="0"/>
              <a:t>worry too much about what others think of him/her </a:t>
            </a:r>
          </a:p>
          <a:p>
            <a:pPr marL="285750" lvl="0" indent="-285750" algn="l" rtl="0">
              <a:spcBef>
                <a:spcPts val="0"/>
              </a:spcBef>
              <a:spcAft>
                <a:spcPts val="0"/>
              </a:spcAft>
              <a:buFont typeface="Arial" panose="020B0604020202020204" pitchFamily="34" charset="0"/>
              <a:buChar char="•"/>
            </a:pPr>
            <a:r>
              <a:rPr lang="en-AU" sz="1200" dirty="0"/>
              <a:t>be very stressed </a:t>
            </a:r>
          </a:p>
          <a:p>
            <a:pPr marL="285750" lvl="0" indent="-285750" algn="l" rtl="0">
              <a:spcBef>
                <a:spcPts val="0"/>
              </a:spcBef>
              <a:spcAft>
                <a:spcPts val="0"/>
              </a:spcAft>
              <a:buFont typeface="Arial" panose="020B0604020202020204" pitchFamily="34" charset="0"/>
              <a:buChar char="•"/>
            </a:pPr>
            <a:r>
              <a:rPr lang="en-AU" sz="1200" dirty="0"/>
              <a:t>be lonely or a loner </a:t>
            </a:r>
          </a:p>
          <a:p>
            <a:pPr marL="285750" lvl="0" indent="-285750" algn="l" rtl="0">
              <a:spcBef>
                <a:spcPts val="0"/>
              </a:spcBef>
              <a:spcAft>
                <a:spcPts val="0"/>
              </a:spcAft>
              <a:buFont typeface="Arial" panose="020B0604020202020204" pitchFamily="34" charset="0"/>
              <a:buChar char="•"/>
            </a:pPr>
            <a:r>
              <a:rPr lang="en-AU" sz="1200" dirty="0"/>
              <a:t>underachieve in one or more areas of schoolwork </a:t>
            </a:r>
          </a:p>
          <a:p>
            <a:pPr marL="285750" lvl="0" indent="-285750" algn="l" rtl="0">
              <a:spcBef>
                <a:spcPts val="0"/>
              </a:spcBef>
              <a:spcAft>
                <a:spcPts val="0"/>
              </a:spcAft>
              <a:buFont typeface="Arial" panose="020B0604020202020204" pitchFamily="34" charset="0"/>
              <a:buChar char="•"/>
            </a:pPr>
            <a:r>
              <a:rPr lang="en-AU" sz="1200" dirty="0"/>
              <a:t>act dishonestly (lie, cheat or steal) </a:t>
            </a:r>
          </a:p>
          <a:p>
            <a:pPr marL="285750" lvl="0" indent="-285750" algn="l" rtl="0">
              <a:spcBef>
                <a:spcPts val="0"/>
              </a:spcBef>
              <a:spcAft>
                <a:spcPts val="0"/>
              </a:spcAft>
              <a:buFont typeface="Arial" panose="020B0604020202020204" pitchFamily="34" charset="0"/>
              <a:buChar char="•"/>
            </a:pPr>
            <a:r>
              <a:rPr lang="en-AU" sz="1200" dirty="0"/>
              <a:t>get into trouble a lot </a:t>
            </a:r>
          </a:p>
          <a:p>
            <a:pPr marL="285750" lvl="0" indent="-285750" algn="l" rtl="0">
              <a:spcBef>
                <a:spcPts val="0"/>
              </a:spcBef>
              <a:spcAft>
                <a:spcPts val="0"/>
              </a:spcAft>
              <a:buFont typeface="Arial" panose="020B0604020202020204" pitchFamily="34" charset="0"/>
              <a:buChar char="•"/>
            </a:pPr>
            <a:r>
              <a:rPr lang="en-AU" sz="1200" dirty="0"/>
              <a:t>have his/her feelings easily hu</a:t>
            </a:r>
            <a:r>
              <a:rPr lang="en-AU" sz="1400" dirty="0"/>
              <a:t>rt</a:t>
            </a:r>
            <a:endParaRPr sz="1400" dirty="0"/>
          </a:p>
        </p:txBody>
      </p:sp>
    </p:spTree>
  </p:cSld>
  <p:clrMapOvr>
    <a:masterClrMapping/>
  </p:clrMapOvr>
</p:sld>
</file>

<file path=ppt/theme/theme1.xml><?xml version="1.0" encoding="utf-8"?>
<a:theme xmlns:a="http://schemas.openxmlformats.org/drawingml/2006/main" name="Back to School - Info for Parents &amp; Students by Slidesgo">
  <a:themeElements>
    <a:clrScheme name="Simple Light">
      <a:dk1>
        <a:srgbClr val="434343"/>
      </a:dk1>
      <a:lt1>
        <a:srgbClr val="EFEFEF"/>
      </a:lt1>
      <a:dk2>
        <a:srgbClr val="999999"/>
      </a:dk2>
      <a:lt2>
        <a:srgbClr val="EFEFEF"/>
      </a:lt2>
      <a:accent1>
        <a:srgbClr val="E39AD2"/>
      </a:accent1>
      <a:accent2>
        <a:srgbClr val="FFC6AB"/>
      </a:accent2>
      <a:accent3>
        <a:srgbClr val="A2FEA7"/>
      </a:accent3>
      <a:accent4>
        <a:srgbClr val="8DDAE3"/>
      </a:accent4>
      <a:accent5>
        <a:srgbClr val="978CFA"/>
      </a:accent5>
      <a:accent6>
        <a:srgbClr val="F6F6F6"/>
      </a:accent6>
      <a:hlink>
        <a:srgbClr val="EFEFE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2468</TotalTime>
  <Words>1312</Words>
  <Application>Microsoft Office PowerPoint</Application>
  <PresentationFormat>On-screen Show (16:9)</PresentationFormat>
  <Paragraphs>109</Paragraphs>
  <Slides>14</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Wingdings</vt:lpstr>
      <vt:lpstr>Montserrat</vt:lpstr>
      <vt:lpstr>Open Sans</vt:lpstr>
      <vt:lpstr>Arial</vt:lpstr>
      <vt:lpstr>Chelsea Market</vt:lpstr>
      <vt:lpstr>Back to School - Info for Parents &amp; Students by Slidesgo</vt:lpstr>
      <vt:lpstr>SESSION 1.   PARENTING TODAY:  WHAT DO YOU WANT FOR YOUR CHILDREN?</vt:lpstr>
      <vt:lpstr>Acknowledgement of Country</vt:lpstr>
      <vt:lpstr>PowerPoint Presentation</vt:lpstr>
      <vt:lpstr>What do Parents want for their Children?</vt:lpstr>
      <vt:lpstr>What you will Learn in the Session?</vt:lpstr>
      <vt:lpstr>What is Educational Underachievement?</vt:lpstr>
      <vt:lpstr>Educational Underachievement :A Common Problem</vt:lpstr>
      <vt:lpstr>Examples of Things to Reverse Underachievement</vt:lpstr>
      <vt:lpstr>Young People’s  Social-Emotional Wellbeing</vt:lpstr>
      <vt:lpstr>Positive Reinforcement</vt:lpstr>
      <vt:lpstr>Good Parenting Practices that Support Children’s Social-Emotional Wellbeing and Achievement</vt:lpstr>
      <vt:lpstr>PowerPoint Presentation</vt:lpstr>
      <vt:lpstr> Parent/ Carers you may like to   - keep a parenting journal. Some of you may want to keep a handwritten journal,    others may wish to use an electronic device. - write about your experiences with your child/ren or insights gained from this session. You could record plans of action, descriptions of interactions with your children, or the outcome of using particular parenting techniques. - During the coming week, focus on one specific behaviour of your child that they would like to see increased. Use positive reinforcement whenever your  child/ren engage in the behaviour and ignore those times when he or she does not. - Towards the end of the week, note in their journal their observations of their use of positive reinforcement and its effect on their child’s behaviour. You can mention the number of sessions and topics that will be covered in this parent education program.</vt:lpstr>
      <vt:lpstr>Partnership Parents Make a Big Difference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1.   PARENTING TODAY:  WHAT DO YOU WANT FOR YOUR CHILDREN?</dc:title>
  <dc:creator>Ljiljana Prothero</dc:creator>
  <cp:lastModifiedBy>Abby O'Flynn</cp:lastModifiedBy>
  <cp:revision>5</cp:revision>
  <cp:lastPrinted>2022-03-16T06:52:32Z</cp:lastPrinted>
  <dcterms:modified xsi:type="dcterms:W3CDTF">2023-07-31T04:22:07Z</dcterms:modified>
</cp:coreProperties>
</file>