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4" r:id="rId12"/>
    <p:sldId id="270" r:id="rId13"/>
    <p:sldId id="267" r:id="rId14"/>
    <p:sldId id="271" r:id="rId15"/>
    <p:sldId id="265" r:id="rId16"/>
    <p:sldId id="272" r:id="rId17"/>
    <p:sldId id="266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24187-4077-44FA-B966-57056764103E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92FE97-33A0-4EE3-97BC-0C2706D15F91}">
      <dgm:prSet/>
      <dgm:spPr/>
      <dgm:t>
        <a:bodyPr/>
        <a:lstStyle/>
        <a:p>
          <a:r>
            <a:rPr lang="en-AU"/>
            <a:t>How many of you have experienced a parent or colleague who had a negative attitude towards you and with whom you had a negative relationship?</a:t>
          </a:r>
          <a:endParaRPr lang="en-US"/>
        </a:p>
      </dgm:t>
    </dgm:pt>
    <dgm:pt modelId="{C7F21C84-8936-4BEA-BD1D-4268B6A098A2}" type="parTrans" cxnId="{62E84FC7-EBC3-4E8F-AC16-04F4296B86CB}">
      <dgm:prSet/>
      <dgm:spPr/>
      <dgm:t>
        <a:bodyPr/>
        <a:lstStyle/>
        <a:p>
          <a:endParaRPr lang="en-US"/>
        </a:p>
      </dgm:t>
    </dgm:pt>
    <dgm:pt modelId="{538BB064-336A-4ADD-9D80-BCC2F454ACAA}" type="sibTrans" cxnId="{62E84FC7-EBC3-4E8F-AC16-04F4296B86CB}">
      <dgm:prSet/>
      <dgm:spPr/>
      <dgm:t>
        <a:bodyPr/>
        <a:lstStyle/>
        <a:p>
          <a:endParaRPr lang="en-US"/>
        </a:p>
      </dgm:t>
    </dgm:pt>
    <dgm:pt modelId="{61C503D9-00D3-408F-B61E-D1BF9D0FBA40}">
      <dgm:prSet/>
      <dgm:spPr/>
      <dgm:t>
        <a:bodyPr/>
        <a:lstStyle/>
        <a:p>
          <a:r>
            <a:rPr lang="en-AU"/>
            <a:t>Are you inclined to listen to, or be motivated by, that person’s advice?</a:t>
          </a:r>
          <a:br>
            <a:rPr lang="en-AU"/>
          </a:br>
          <a:br>
            <a:rPr lang="en-AU"/>
          </a:br>
          <a:endParaRPr lang="en-US"/>
        </a:p>
      </dgm:t>
    </dgm:pt>
    <dgm:pt modelId="{10E31C1E-EB62-4C03-A9A7-38C54E26DA9C}" type="parTrans" cxnId="{D941488C-FCB5-4C21-A4E3-B29585A78C8F}">
      <dgm:prSet/>
      <dgm:spPr/>
      <dgm:t>
        <a:bodyPr/>
        <a:lstStyle/>
        <a:p>
          <a:endParaRPr lang="en-US"/>
        </a:p>
      </dgm:t>
    </dgm:pt>
    <dgm:pt modelId="{6B7D6833-AC59-46A4-937B-EB508C842B0B}" type="sibTrans" cxnId="{D941488C-FCB5-4C21-A4E3-B29585A78C8F}">
      <dgm:prSet/>
      <dgm:spPr/>
      <dgm:t>
        <a:bodyPr/>
        <a:lstStyle/>
        <a:p>
          <a:endParaRPr lang="en-US"/>
        </a:p>
      </dgm:t>
    </dgm:pt>
    <dgm:pt modelId="{848FB896-93AE-450D-A107-6C4BE52A56E3}" type="pres">
      <dgm:prSet presAssocID="{1E324187-4077-44FA-B966-57056764103E}" presName="outerComposite" presStyleCnt="0">
        <dgm:presLayoutVars>
          <dgm:chMax val="5"/>
          <dgm:dir/>
          <dgm:resizeHandles val="exact"/>
        </dgm:presLayoutVars>
      </dgm:prSet>
      <dgm:spPr/>
    </dgm:pt>
    <dgm:pt modelId="{0FBCCFE4-58F3-4ABB-8185-F347E4030384}" type="pres">
      <dgm:prSet presAssocID="{1E324187-4077-44FA-B966-57056764103E}" presName="dummyMaxCanvas" presStyleCnt="0">
        <dgm:presLayoutVars/>
      </dgm:prSet>
      <dgm:spPr/>
    </dgm:pt>
    <dgm:pt modelId="{35E45001-4CD8-4A25-8AAA-6218FDAB4F69}" type="pres">
      <dgm:prSet presAssocID="{1E324187-4077-44FA-B966-57056764103E}" presName="TwoNodes_1" presStyleLbl="node1" presStyleIdx="0" presStyleCnt="2">
        <dgm:presLayoutVars>
          <dgm:bulletEnabled val="1"/>
        </dgm:presLayoutVars>
      </dgm:prSet>
      <dgm:spPr/>
    </dgm:pt>
    <dgm:pt modelId="{0F7B4485-873E-4D05-B1FE-32BFEFB4F6A6}" type="pres">
      <dgm:prSet presAssocID="{1E324187-4077-44FA-B966-57056764103E}" presName="TwoNodes_2" presStyleLbl="node1" presStyleIdx="1" presStyleCnt="2">
        <dgm:presLayoutVars>
          <dgm:bulletEnabled val="1"/>
        </dgm:presLayoutVars>
      </dgm:prSet>
      <dgm:spPr/>
    </dgm:pt>
    <dgm:pt modelId="{BD105EF1-A7B1-4C8C-B08A-BC45822944D1}" type="pres">
      <dgm:prSet presAssocID="{1E324187-4077-44FA-B966-57056764103E}" presName="TwoConn_1-2" presStyleLbl="fgAccFollowNode1" presStyleIdx="0" presStyleCnt="1">
        <dgm:presLayoutVars>
          <dgm:bulletEnabled val="1"/>
        </dgm:presLayoutVars>
      </dgm:prSet>
      <dgm:spPr/>
    </dgm:pt>
    <dgm:pt modelId="{E23D8F1C-1DA3-43B7-B396-A46986CC9C74}" type="pres">
      <dgm:prSet presAssocID="{1E324187-4077-44FA-B966-57056764103E}" presName="TwoNodes_1_text" presStyleLbl="node1" presStyleIdx="1" presStyleCnt="2">
        <dgm:presLayoutVars>
          <dgm:bulletEnabled val="1"/>
        </dgm:presLayoutVars>
      </dgm:prSet>
      <dgm:spPr/>
    </dgm:pt>
    <dgm:pt modelId="{D562FA91-1DC8-4EE1-B15C-21AA2E97F1C4}" type="pres">
      <dgm:prSet presAssocID="{1E324187-4077-44FA-B966-57056764103E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7642402F-B954-49B1-B467-4D42C0A5832A}" type="presOf" srcId="{1E324187-4077-44FA-B966-57056764103E}" destId="{848FB896-93AE-450D-A107-6C4BE52A56E3}" srcOrd="0" destOrd="0" presId="urn:microsoft.com/office/officeart/2005/8/layout/vProcess5"/>
    <dgm:cxn modelId="{32CEEC8B-CBF6-4D5A-BBBB-144C8215FA13}" type="presOf" srcId="{0092FE97-33A0-4EE3-97BC-0C2706D15F91}" destId="{35E45001-4CD8-4A25-8AAA-6218FDAB4F69}" srcOrd="0" destOrd="0" presId="urn:microsoft.com/office/officeart/2005/8/layout/vProcess5"/>
    <dgm:cxn modelId="{D941488C-FCB5-4C21-A4E3-B29585A78C8F}" srcId="{1E324187-4077-44FA-B966-57056764103E}" destId="{61C503D9-00D3-408F-B61E-D1BF9D0FBA40}" srcOrd="1" destOrd="0" parTransId="{10E31C1E-EB62-4C03-A9A7-38C54E26DA9C}" sibTransId="{6B7D6833-AC59-46A4-937B-EB508C842B0B}"/>
    <dgm:cxn modelId="{2EC226A1-C8F4-4766-BF8A-285BD20C6FF9}" type="presOf" srcId="{538BB064-336A-4ADD-9D80-BCC2F454ACAA}" destId="{BD105EF1-A7B1-4C8C-B08A-BC45822944D1}" srcOrd="0" destOrd="0" presId="urn:microsoft.com/office/officeart/2005/8/layout/vProcess5"/>
    <dgm:cxn modelId="{6B5CF8B8-1709-4B72-A645-721A67D70740}" type="presOf" srcId="{61C503D9-00D3-408F-B61E-D1BF9D0FBA40}" destId="{0F7B4485-873E-4D05-B1FE-32BFEFB4F6A6}" srcOrd="0" destOrd="0" presId="urn:microsoft.com/office/officeart/2005/8/layout/vProcess5"/>
    <dgm:cxn modelId="{62E84FC7-EBC3-4E8F-AC16-04F4296B86CB}" srcId="{1E324187-4077-44FA-B966-57056764103E}" destId="{0092FE97-33A0-4EE3-97BC-0C2706D15F91}" srcOrd="0" destOrd="0" parTransId="{C7F21C84-8936-4BEA-BD1D-4268B6A098A2}" sibTransId="{538BB064-336A-4ADD-9D80-BCC2F454ACAA}"/>
    <dgm:cxn modelId="{F360BDFB-7D00-40BB-B8E9-FB4EDBB85181}" type="presOf" srcId="{61C503D9-00D3-408F-B61E-D1BF9D0FBA40}" destId="{D562FA91-1DC8-4EE1-B15C-21AA2E97F1C4}" srcOrd="1" destOrd="0" presId="urn:microsoft.com/office/officeart/2005/8/layout/vProcess5"/>
    <dgm:cxn modelId="{7BF2CFFC-5694-48C2-9C8A-F0000C15A27B}" type="presOf" srcId="{0092FE97-33A0-4EE3-97BC-0C2706D15F91}" destId="{E23D8F1C-1DA3-43B7-B396-A46986CC9C74}" srcOrd="1" destOrd="0" presId="urn:microsoft.com/office/officeart/2005/8/layout/vProcess5"/>
    <dgm:cxn modelId="{7AEC906E-B9DF-4D7F-B4EA-B0961B4B3B94}" type="presParOf" srcId="{848FB896-93AE-450D-A107-6C4BE52A56E3}" destId="{0FBCCFE4-58F3-4ABB-8185-F347E4030384}" srcOrd="0" destOrd="0" presId="urn:microsoft.com/office/officeart/2005/8/layout/vProcess5"/>
    <dgm:cxn modelId="{107767BF-22E9-430E-85FB-814AFA3C4038}" type="presParOf" srcId="{848FB896-93AE-450D-A107-6C4BE52A56E3}" destId="{35E45001-4CD8-4A25-8AAA-6218FDAB4F69}" srcOrd="1" destOrd="0" presId="urn:microsoft.com/office/officeart/2005/8/layout/vProcess5"/>
    <dgm:cxn modelId="{E1148407-77B8-4BCE-BF67-ADAFB92B4BA6}" type="presParOf" srcId="{848FB896-93AE-450D-A107-6C4BE52A56E3}" destId="{0F7B4485-873E-4D05-B1FE-32BFEFB4F6A6}" srcOrd="2" destOrd="0" presId="urn:microsoft.com/office/officeart/2005/8/layout/vProcess5"/>
    <dgm:cxn modelId="{A8386012-C96B-492F-B1B9-96E798FB72D3}" type="presParOf" srcId="{848FB896-93AE-450D-A107-6C4BE52A56E3}" destId="{BD105EF1-A7B1-4C8C-B08A-BC45822944D1}" srcOrd="3" destOrd="0" presId="urn:microsoft.com/office/officeart/2005/8/layout/vProcess5"/>
    <dgm:cxn modelId="{A69456CD-2169-462A-9E40-27181711FBC1}" type="presParOf" srcId="{848FB896-93AE-450D-A107-6C4BE52A56E3}" destId="{E23D8F1C-1DA3-43B7-B396-A46986CC9C74}" srcOrd="4" destOrd="0" presId="urn:microsoft.com/office/officeart/2005/8/layout/vProcess5"/>
    <dgm:cxn modelId="{D6240D61-124E-4031-8DCC-E8C98DB53F0D}" type="presParOf" srcId="{848FB896-93AE-450D-A107-6C4BE52A56E3}" destId="{D562FA91-1DC8-4EE1-B15C-21AA2E97F1C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D2CF3F-193C-4E63-8C6F-161D16F62DF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C9A04DC-23D2-41AD-9567-186B487F1264}">
      <dgm:prSet/>
      <dgm:spPr/>
      <dgm:t>
        <a:bodyPr/>
        <a:lstStyle/>
        <a:p>
          <a:r>
            <a:rPr lang="en-AU"/>
            <a:t>Disciplining without anger and not using a negative tone of voice</a:t>
          </a:r>
          <a:endParaRPr lang="en-US"/>
        </a:p>
      </dgm:t>
    </dgm:pt>
    <dgm:pt modelId="{DC0C184F-10AB-455E-8300-A48288BF038C}" type="parTrans" cxnId="{525F8235-0497-4496-BAB6-BEC78F03FD46}">
      <dgm:prSet/>
      <dgm:spPr/>
      <dgm:t>
        <a:bodyPr/>
        <a:lstStyle/>
        <a:p>
          <a:endParaRPr lang="en-US"/>
        </a:p>
      </dgm:t>
    </dgm:pt>
    <dgm:pt modelId="{92C99375-E770-45DA-8F36-D22F7CBE7A03}" type="sibTrans" cxnId="{525F8235-0497-4496-BAB6-BEC78F03FD46}">
      <dgm:prSet/>
      <dgm:spPr/>
      <dgm:t>
        <a:bodyPr/>
        <a:lstStyle/>
        <a:p>
          <a:endParaRPr lang="en-US"/>
        </a:p>
      </dgm:t>
    </dgm:pt>
    <dgm:pt modelId="{3375795A-A0D0-42EB-9E5B-38F54C1E1DDD}">
      <dgm:prSet/>
      <dgm:spPr/>
      <dgm:t>
        <a:bodyPr/>
        <a:lstStyle/>
        <a:p>
          <a:r>
            <a:rPr lang="en-AU"/>
            <a:t>Expressing love and affection</a:t>
          </a:r>
          <a:endParaRPr lang="en-US"/>
        </a:p>
      </dgm:t>
    </dgm:pt>
    <dgm:pt modelId="{FE68D8A4-638F-4E90-8C76-45ED68EA0321}" type="parTrans" cxnId="{7A7C35E9-A0B9-47C3-A91E-25950679733D}">
      <dgm:prSet/>
      <dgm:spPr/>
      <dgm:t>
        <a:bodyPr/>
        <a:lstStyle/>
        <a:p>
          <a:endParaRPr lang="en-US"/>
        </a:p>
      </dgm:t>
    </dgm:pt>
    <dgm:pt modelId="{A6D00880-672B-4609-9CA7-6AEA9B8E2A61}" type="sibTrans" cxnId="{7A7C35E9-A0B9-47C3-A91E-25950679733D}">
      <dgm:prSet/>
      <dgm:spPr/>
      <dgm:t>
        <a:bodyPr/>
        <a:lstStyle/>
        <a:p>
          <a:endParaRPr lang="en-US"/>
        </a:p>
      </dgm:t>
    </dgm:pt>
    <dgm:pt modelId="{223B35B1-B55D-4A93-B7B5-F8A05DB35EA0}">
      <dgm:prSet/>
      <dgm:spPr/>
      <dgm:t>
        <a:bodyPr/>
        <a:lstStyle/>
        <a:p>
          <a:r>
            <a:rPr lang="en-AU"/>
            <a:t>Listening to a child without offering advice</a:t>
          </a:r>
          <a:endParaRPr lang="en-US"/>
        </a:p>
      </dgm:t>
    </dgm:pt>
    <dgm:pt modelId="{DD9D4973-4DF0-4E33-AAD0-3CC62D2865D2}" type="parTrans" cxnId="{D12B6BA3-ABFF-43DD-8D72-841E7F8F77D5}">
      <dgm:prSet/>
      <dgm:spPr/>
      <dgm:t>
        <a:bodyPr/>
        <a:lstStyle/>
        <a:p>
          <a:endParaRPr lang="en-US"/>
        </a:p>
      </dgm:t>
    </dgm:pt>
    <dgm:pt modelId="{028A59AD-206F-4CBE-98C0-94F260A00B49}" type="sibTrans" cxnId="{D12B6BA3-ABFF-43DD-8D72-841E7F8F77D5}">
      <dgm:prSet/>
      <dgm:spPr/>
      <dgm:t>
        <a:bodyPr/>
        <a:lstStyle/>
        <a:p>
          <a:endParaRPr lang="en-US"/>
        </a:p>
      </dgm:t>
    </dgm:pt>
    <dgm:pt modelId="{18E3522F-2F67-4BE9-93F3-60CAB25107F5}">
      <dgm:prSet/>
      <dgm:spPr/>
      <dgm:t>
        <a:bodyPr/>
        <a:lstStyle/>
        <a:p>
          <a:r>
            <a:rPr lang="en-AU"/>
            <a:t>Being supportive</a:t>
          </a:r>
          <a:endParaRPr lang="en-US"/>
        </a:p>
      </dgm:t>
    </dgm:pt>
    <dgm:pt modelId="{92B2F26C-902C-4939-A754-766D8FE203A7}" type="parTrans" cxnId="{DFDA2721-E976-4628-BBF6-C02E918DA22C}">
      <dgm:prSet/>
      <dgm:spPr/>
      <dgm:t>
        <a:bodyPr/>
        <a:lstStyle/>
        <a:p>
          <a:endParaRPr lang="en-US"/>
        </a:p>
      </dgm:t>
    </dgm:pt>
    <dgm:pt modelId="{86F161C5-E609-48E8-88EE-856DCD0F4B7F}" type="sibTrans" cxnId="{DFDA2721-E976-4628-BBF6-C02E918DA22C}">
      <dgm:prSet/>
      <dgm:spPr/>
      <dgm:t>
        <a:bodyPr/>
        <a:lstStyle/>
        <a:p>
          <a:endParaRPr lang="en-US"/>
        </a:p>
      </dgm:t>
    </dgm:pt>
    <dgm:pt modelId="{BBD93669-87AC-490B-B86D-55E3D820D167}">
      <dgm:prSet/>
      <dgm:spPr/>
      <dgm:t>
        <a:bodyPr/>
        <a:lstStyle/>
        <a:p>
          <a:r>
            <a:rPr lang="en-AU"/>
            <a:t>Showing interest and becoming involved in what children are doing</a:t>
          </a:r>
          <a:endParaRPr lang="en-US"/>
        </a:p>
      </dgm:t>
    </dgm:pt>
    <dgm:pt modelId="{3F2B358D-62FE-4A40-A386-3F7A76AD220C}" type="parTrans" cxnId="{E55E754C-5D08-4D08-B48C-BA4B1401123C}">
      <dgm:prSet/>
      <dgm:spPr/>
      <dgm:t>
        <a:bodyPr/>
        <a:lstStyle/>
        <a:p>
          <a:endParaRPr lang="en-US"/>
        </a:p>
      </dgm:t>
    </dgm:pt>
    <dgm:pt modelId="{15E46244-1865-43A8-84C7-16332BF10257}" type="sibTrans" cxnId="{E55E754C-5D08-4D08-B48C-BA4B1401123C}">
      <dgm:prSet/>
      <dgm:spPr/>
      <dgm:t>
        <a:bodyPr/>
        <a:lstStyle/>
        <a:p>
          <a:endParaRPr lang="en-US"/>
        </a:p>
      </dgm:t>
    </dgm:pt>
    <dgm:pt modelId="{6781D0A8-AF84-4C8C-A8B9-8CF0D0CE5285}" type="pres">
      <dgm:prSet presAssocID="{C4D2CF3F-193C-4E63-8C6F-161D16F62DFC}" presName="linear" presStyleCnt="0">
        <dgm:presLayoutVars>
          <dgm:animLvl val="lvl"/>
          <dgm:resizeHandles val="exact"/>
        </dgm:presLayoutVars>
      </dgm:prSet>
      <dgm:spPr/>
    </dgm:pt>
    <dgm:pt modelId="{499A1BAB-A8AD-4106-8A67-566D8FDB3442}" type="pres">
      <dgm:prSet presAssocID="{FC9A04DC-23D2-41AD-9567-186B487F126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580D836-39AB-401B-B2B9-A6E9A3FB4574}" type="pres">
      <dgm:prSet presAssocID="{92C99375-E770-45DA-8F36-D22F7CBE7A03}" presName="spacer" presStyleCnt="0"/>
      <dgm:spPr/>
    </dgm:pt>
    <dgm:pt modelId="{37A2B296-31AB-426F-A8F7-37E65D4B7BDE}" type="pres">
      <dgm:prSet presAssocID="{3375795A-A0D0-42EB-9E5B-38F54C1E1DD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BB7FE19-9BB9-4B09-BDD1-E6DBFB68BEE3}" type="pres">
      <dgm:prSet presAssocID="{A6D00880-672B-4609-9CA7-6AEA9B8E2A61}" presName="spacer" presStyleCnt="0"/>
      <dgm:spPr/>
    </dgm:pt>
    <dgm:pt modelId="{67B4DDBA-280C-43DA-8C5F-476E592942DF}" type="pres">
      <dgm:prSet presAssocID="{223B35B1-B55D-4A93-B7B5-F8A05DB35EA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26987A0-A08B-4AF8-985D-4057A2DE693B}" type="pres">
      <dgm:prSet presAssocID="{028A59AD-206F-4CBE-98C0-94F260A00B49}" presName="spacer" presStyleCnt="0"/>
      <dgm:spPr/>
    </dgm:pt>
    <dgm:pt modelId="{BCC505CD-6484-4995-A064-D7E5E808BC1F}" type="pres">
      <dgm:prSet presAssocID="{18E3522F-2F67-4BE9-93F3-60CAB25107F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E125EE9-6BF0-47AA-89E8-BE14D5231039}" type="pres">
      <dgm:prSet presAssocID="{86F161C5-E609-48E8-88EE-856DCD0F4B7F}" presName="spacer" presStyleCnt="0"/>
      <dgm:spPr/>
    </dgm:pt>
    <dgm:pt modelId="{19F5FA84-2AF9-4B91-B632-F74D289436F6}" type="pres">
      <dgm:prSet presAssocID="{BBD93669-87AC-490B-B86D-55E3D820D16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FDA2721-E976-4628-BBF6-C02E918DA22C}" srcId="{C4D2CF3F-193C-4E63-8C6F-161D16F62DFC}" destId="{18E3522F-2F67-4BE9-93F3-60CAB25107F5}" srcOrd="3" destOrd="0" parTransId="{92B2F26C-902C-4939-A754-766D8FE203A7}" sibTransId="{86F161C5-E609-48E8-88EE-856DCD0F4B7F}"/>
    <dgm:cxn modelId="{525F8235-0497-4496-BAB6-BEC78F03FD46}" srcId="{C4D2CF3F-193C-4E63-8C6F-161D16F62DFC}" destId="{FC9A04DC-23D2-41AD-9567-186B487F1264}" srcOrd="0" destOrd="0" parTransId="{DC0C184F-10AB-455E-8300-A48288BF038C}" sibTransId="{92C99375-E770-45DA-8F36-D22F7CBE7A03}"/>
    <dgm:cxn modelId="{3DB8B13E-CEE3-466E-80F7-04D8DEADCC28}" type="presOf" srcId="{BBD93669-87AC-490B-B86D-55E3D820D167}" destId="{19F5FA84-2AF9-4B91-B632-F74D289436F6}" srcOrd="0" destOrd="0" presId="urn:microsoft.com/office/officeart/2005/8/layout/vList2"/>
    <dgm:cxn modelId="{E55E754C-5D08-4D08-B48C-BA4B1401123C}" srcId="{C4D2CF3F-193C-4E63-8C6F-161D16F62DFC}" destId="{BBD93669-87AC-490B-B86D-55E3D820D167}" srcOrd="4" destOrd="0" parTransId="{3F2B358D-62FE-4A40-A386-3F7A76AD220C}" sibTransId="{15E46244-1865-43A8-84C7-16332BF10257}"/>
    <dgm:cxn modelId="{5A2791A2-4C21-4ACA-BF7F-D501E0428D8C}" type="presOf" srcId="{3375795A-A0D0-42EB-9E5B-38F54C1E1DDD}" destId="{37A2B296-31AB-426F-A8F7-37E65D4B7BDE}" srcOrd="0" destOrd="0" presId="urn:microsoft.com/office/officeart/2005/8/layout/vList2"/>
    <dgm:cxn modelId="{D12B6BA3-ABFF-43DD-8D72-841E7F8F77D5}" srcId="{C4D2CF3F-193C-4E63-8C6F-161D16F62DFC}" destId="{223B35B1-B55D-4A93-B7B5-F8A05DB35EA0}" srcOrd="2" destOrd="0" parTransId="{DD9D4973-4DF0-4E33-AAD0-3CC62D2865D2}" sibTransId="{028A59AD-206F-4CBE-98C0-94F260A00B49}"/>
    <dgm:cxn modelId="{88EEE3B0-EDB9-48A2-9D10-E9081D57F46D}" type="presOf" srcId="{FC9A04DC-23D2-41AD-9567-186B487F1264}" destId="{499A1BAB-A8AD-4106-8A67-566D8FDB3442}" srcOrd="0" destOrd="0" presId="urn:microsoft.com/office/officeart/2005/8/layout/vList2"/>
    <dgm:cxn modelId="{EBE1ADD3-DEA6-498B-9BF4-DA4EBB48E2EF}" type="presOf" srcId="{223B35B1-B55D-4A93-B7B5-F8A05DB35EA0}" destId="{67B4DDBA-280C-43DA-8C5F-476E592942DF}" srcOrd="0" destOrd="0" presId="urn:microsoft.com/office/officeart/2005/8/layout/vList2"/>
    <dgm:cxn modelId="{DCF37BE8-5F0D-4513-874C-665748EA2A26}" type="presOf" srcId="{C4D2CF3F-193C-4E63-8C6F-161D16F62DFC}" destId="{6781D0A8-AF84-4C8C-A8B9-8CF0D0CE5285}" srcOrd="0" destOrd="0" presId="urn:microsoft.com/office/officeart/2005/8/layout/vList2"/>
    <dgm:cxn modelId="{7A7C35E9-A0B9-47C3-A91E-25950679733D}" srcId="{C4D2CF3F-193C-4E63-8C6F-161D16F62DFC}" destId="{3375795A-A0D0-42EB-9E5B-38F54C1E1DDD}" srcOrd="1" destOrd="0" parTransId="{FE68D8A4-638F-4E90-8C76-45ED68EA0321}" sibTransId="{A6D00880-672B-4609-9CA7-6AEA9B8E2A61}"/>
    <dgm:cxn modelId="{0F58A3EC-E5D2-46CE-8208-D5977312B18E}" type="presOf" srcId="{18E3522F-2F67-4BE9-93F3-60CAB25107F5}" destId="{BCC505CD-6484-4995-A064-D7E5E808BC1F}" srcOrd="0" destOrd="0" presId="urn:microsoft.com/office/officeart/2005/8/layout/vList2"/>
    <dgm:cxn modelId="{CB442FD5-8CD7-4E19-9671-5E8E98A5E58E}" type="presParOf" srcId="{6781D0A8-AF84-4C8C-A8B9-8CF0D0CE5285}" destId="{499A1BAB-A8AD-4106-8A67-566D8FDB3442}" srcOrd="0" destOrd="0" presId="urn:microsoft.com/office/officeart/2005/8/layout/vList2"/>
    <dgm:cxn modelId="{DEAF6059-3D70-4039-9228-468490E7FD3D}" type="presParOf" srcId="{6781D0A8-AF84-4C8C-A8B9-8CF0D0CE5285}" destId="{B580D836-39AB-401B-B2B9-A6E9A3FB4574}" srcOrd="1" destOrd="0" presId="urn:microsoft.com/office/officeart/2005/8/layout/vList2"/>
    <dgm:cxn modelId="{5D4FCD23-C4FB-4B60-BF20-5351AB354C48}" type="presParOf" srcId="{6781D0A8-AF84-4C8C-A8B9-8CF0D0CE5285}" destId="{37A2B296-31AB-426F-A8F7-37E65D4B7BDE}" srcOrd="2" destOrd="0" presId="urn:microsoft.com/office/officeart/2005/8/layout/vList2"/>
    <dgm:cxn modelId="{699AD9A1-E2B7-42DA-A63F-518000C15468}" type="presParOf" srcId="{6781D0A8-AF84-4C8C-A8B9-8CF0D0CE5285}" destId="{5BB7FE19-9BB9-4B09-BDD1-E6DBFB68BEE3}" srcOrd="3" destOrd="0" presId="urn:microsoft.com/office/officeart/2005/8/layout/vList2"/>
    <dgm:cxn modelId="{2DC9774D-EE7E-4F9A-A528-F815A026F8C7}" type="presParOf" srcId="{6781D0A8-AF84-4C8C-A8B9-8CF0D0CE5285}" destId="{67B4DDBA-280C-43DA-8C5F-476E592942DF}" srcOrd="4" destOrd="0" presId="urn:microsoft.com/office/officeart/2005/8/layout/vList2"/>
    <dgm:cxn modelId="{138F3705-02EE-419C-B74D-8A6B34C22453}" type="presParOf" srcId="{6781D0A8-AF84-4C8C-A8B9-8CF0D0CE5285}" destId="{A26987A0-A08B-4AF8-985D-4057A2DE693B}" srcOrd="5" destOrd="0" presId="urn:microsoft.com/office/officeart/2005/8/layout/vList2"/>
    <dgm:cxn modelId="{528C8528-D8D2-41F5-BDDB-5ED48261F43B}" type="presParOf" srcId="{6781D0A8-AF84-4C8C-A8B9-8CF0D0CE5285}" destId="{BCC505CD-6484-4995-A064-D7E5E808BC1F}" srcOrd="6" destOrd="0" presId="urn:microsoft.com/office/officeart/2005/8/layout/vList2"/>
    <dgm:cxn modelId="{BC4BDA14-956E-4A63-B5D3-5E799D574E53}" type="presParOf" srcId="{6781D0A8-AF84-4C8C-A8B9-8CF0D0CE5285}" destId="{BE125EE9-6BF0-47AA-89E8-BE14D5231039}" srcOrd="7" destOrd="0" presId="urn:microsoft.com/office/officeart/2005/8/layout/vList2"/>
    <dgm:cxn modelId="{DD161258-1F5A-4187-B9B6-39E6EE6C06EB}" type="presParOf" srcId="{6781D0A8-AF84-4C8C-A8B9-8CF0D0CE5285}" destId="{19F5FA84-2AF9-4B91-B632-F74D289436F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45001-4CD8-4A25-8AAA-6218FDAB4F69}">
      <dsp:nvSpPr>
        <dsp:cNvPr id="0" name=""/>
        <dsp:cNvSpPr/>
      </dsp:nvSpPr>
      <dsp:spPr>
        <a:xfrm>
          <a:off x="0" y="0"/>
          <a:ext cx="4470386" cy="21191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How many of you have experienced a parent or colleague who had a negative attitude towards you and with whom you had a negative relationship?</a:t>
          </a:r>
          <a:endParaRPr lang="en-US" sz="1800" kern="1200"/>
        </a:p>
      </dsp:txBody>
      <dsp:txXfrm>
        <a:off x="62067" y="62067"/>
        <a:ext cx="2280121" cy="1994974"/>
      </dsp:txXfrm>
    </dsp:sp>
    <dsp:sp modelId="{0F7B4485-873E-4D05-B1FE-32BFEFB4F6A6}">
      <dsp:nvSpPr>
        <dsp:cNvPr id="0" name=""/>
        <dsp:cNvSpPr/>
      </dsp:nvSpPr>
      <dsp:spPr>
        <a:xfrm>
          <a:off x="788891" y="2590022"/>
          <a:ext cx="4470386" cy="2119108"/>
        </a:xfrm>
        <a:prstGeom prst="roundRect">
          <a:avLst>
            <a:gd name="adj" fmla="val 10000"/>
          </a:avLst>
        </a:prstGeom>
        <a:solidFill>
          <a:schemeClr val="accent2">
            <a:hueOff val="1191735"/>
            <a:satOff val="6913"/>
            <a:lumOff val="686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Are you inclined to listen to, or be motivated by, that person’s advice?</a:t>
          </a:r>
          <a:br>
            <a:rPr lang="en-AU" sz="1800" kern="1200"/>
          </a:br>
          <a:br>
            <a:rPr lang="en-AU" sz="1800" kern="1200"/>
          </a:br>
          <a:endParaRPr lang="en-US" sz="1800" kern="1200"/>
        </a:p>
      </dsp:txBody>
      <dsp:txXfrm>
        <a:off x="850958" y="2652089"/>
        <a:ext cx="2179939" cy="1994974"/>
      </dsp:txXfrm>
    </dsp:sp>
    <dsp:sp modelId="{BD105EF1-A7B1-4C8C-B08A-BC45822944D1}">
      <dsp:nvSpPr>
        <dsp:cNvPr id="0" name=""/>
        <dsp:cNvSpPr/>
      </dsp:nvSpPr>
      <dsp:spPr>
        <a:xfrm>
          <a:off x="3092965" y="1665855"/>
          <a:ext cx="1377420" cy="13774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402884" y="1665855"/>
        <a:ext cx="757582" cy="1036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A1BAB-A8AD-4106-8A67-566D8FDB3442}">
      <dsp:nvSpPr>
        <dsp:cNvPr id="0" name=""/>
        <dsp:cNvSpPr/>
      </dsp:nvSpPr>
      <dsp:spPr>
        <a:xfrm>
          <a:off x="0" y="2010"/>
          <a:ext cx="5259278" cy="8880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Disciplining without anger and not using a negative tone of voice</a:t>
          </a:r>
          <a:endParaRPr lang="en-US" sz="2300" kern="1200"/>
        </a:p>
      </dsp:txBody>
      <dsp:txXfrm>
        <a:off x="43350" y="45360"/>
        <a:ext cx="5172578" cy="801330"/>
      </dsp:txXfrm>
    </dsp:sp>
    <dsp:sp modelId="{37A2B296-31AB-426F-A8F7-37E65D4B7BDE}">
      <dsp:nvSpPr>
        <dsp:cNvPr id="0" name=""/>
        <dsp:cNvSpPr/>
      </dsp:nvSpPr>
      <dsp:spPr>
        <a:xfrm>
          <a:off x="0" y="956280"/>
          <a:ext cx="5259278" cy="888030"/>
        </a:xfrm>
        <a:prstGeom prst="roundRect">
          <a:avLst/>
        </a:prstGeom>
        <a:gradFill rotWithShape="0">
          <a:gsLst>
            <a:gs pos="0">
              <a:schemeClr val="accent2">
                <a:hueOff val="297934"/>
                <a:satOff val="1728"/>
                <a:lumOff val="1716"/>
                <a:alphaOff val="0"/>
                <a:tint val="98000"/>
                <a:lumMod val="110000"/>
              </a:schemeClr>
            </a:gs>
            <a:gs pos="84000">
              <a:schemeClr val="accent2">
                <a:hueOff val="297934"/>
                <a:satOff val="1728"/>
                <a:lumOff val="171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Expressing love and affection</a:t>
          </a:r>
          <a:endParaRPr lang="en-US" sz="2300" kern="1200"/>
        </a:p>
      </dsp:txBody>
      <dsp:txXfrm>
        <a:off x="43350" y="999630"/>
        <a:ext cx="5172578" cy="801330"/>
      </dsp:txXfrm>
    </dsp:sp>
    <dsp:sp modelId="{67B4DDBA-280C-43DA-8C5F-476E592942DF}">
      <dsp:nvSpPr>
        <dsp:cNvPr id="0" name=""/>
        <dsp:cNvSpPr/>
      </dsp:nvSpPr>
      <dsp:spPr>
        <a:xfrm>
          <a:off x="0" y="1910550"/>
          <a:ext cx="5259278" cy="888030"/>
        </a:xfrm>
        <a:prstGeom prst="roundRect">
          <a:avLst/>
        </a:prstGeom>
        <a:gradFill rotWithShape="0">
          <a:gsLst>
            <a:gs pos="0">
              <a:schemeClr val="accent2">
                <a:hueOff val="595867"/>
                <a:satOff val="3457"/>
                <a:lumOff val="3432"/>
                <a:alphaOff val="0"/>
                <a:tint val="98000"/>
                <a:lumMod val="110000"/>
              </a:schemeClr>
            </a:gs>
            <a:gs pos="84000">
              <a:schemeClr val="accent2">
                <a:hueOff val="595867"/>
                <a:satOff val="3457"/>
                <a:lumOff val="3432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Listening to a child without offering advice</a:t>
          </a:r>
          <a:endParaRPr lang="en-US" sz="2300" kern="1200"/>
        </a:p>
      </dsp:txBody>
      <dsp:txXfrm>
        <a:off x="43350" y="1953900"/>
        <a:ext cx="5172578" cy="801330"/>
      </dsp:txXfrm>
    </dsp:sp>
    <dsp:sp modelId="{BCC505CD-6484-4995-A064-D7E5E808BC1F}">
      <dsp:nvSpPr>
        <dsp:cNvPr id="0" name=""/>
        <dsp:cNvSpPr/>
      </dsp:nvSpPr>
      <dsp:spPr>
        <a:xfrm>
          <a:off x="0" y="2864820"/>
          <a:ext cx="5259278" cy="888030"/>
        </a:xfrm>
        <a:prstGeom prst="roundRect">
          <a:avLst/>
        </a:prstGeom>
        <a:gradFill rotWithShape="0">
          <a:gsLst>
            <a:gs pos="0">
              <a:schemeClr val="accent2">
                <a:hueOff val="893801"/>
                <a:satOff val="5185"/>
                <a:lumOff val="5148"/>
                <a:alphaOff val="0"/>
                <a:tint val="98000"/>
                <a:lumMod val="110000"/>
              </a:schemeClr>
            </a:gs>
            <a:gs pos="84000">
              <a:schemeClr val="accent2">
                <a:hueOff val="893801"/>
                <a:satOff val="5185"/>
                <a:lumOff val="514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Being supportive</a:t>
          </a:r>
          <a:endParaRPr lang="en-US" sz="2300" kern="1200"/>
        </a:p>
      </dsp:txBody>
      <dsp:txXfrm>
        <a:off x="43350" y="2908170"/>
        <a:ext cx="5172578" cy="801330"/>
      </dsp:txXfrm>
    </dsp:sp>
    <dsp:sp modelId="{19F5FA84-2AF9-4B91-B632-F74D289436F6}">
      <dsp:nvSpPr>
        <dsp:cNvPr id="0" name=""/>
        <dsp:cNvSpPr/>
      </dsp:nvSpPr>
      <dsp:spPr>
        <a:xfrm>
          <a:off x="0" y="3819090"/>
          <a:ext cx="5259278" cy="888030"/>
        </a:xfrm>
        <a:prstGeom prst="roundRect">
          <a:avLst/>
        </a:prstGeom>
        <a:gradFill rotWithShape="0">
          <a:gsLst>
            <a:gs pos="0">
              <a:schemeClr val="accent2">
                <a:hueOff val="1191735"/>
                <a:satOff val="6913"/>
                <a:lumOff val="6864"/>
                <a:alphaOff val="0"/>
                <a:tint val="98000"/>
                <a:lumMod val="110000"/>
              </a:schemeClr>
            </a:gs>
            <a:gs pos="84000">
              <a:schemeClr val="accent2">
                <a:hueOff val="1191735"/>
                <a:satOff val="6913"/>
                <a:lumOff val="686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Showing interest and becoming involved in what children are doing</a:t>
          </a:r>
          <a:endParaRPr lang="en-US" sz="2300" kern="1200"/>
        </a:p>
      </dsp:txBody>
      <dsp:txXfrm>
        <a:off x="43350" y="3862440"/>
        <a:ext cx="5172578" cy="801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7A5BFB1-2F63-4E21-8644-944D32E60863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2101377-6CB0-403A-9570-32BF8FB0E8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202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BFB1-2F63-4E21-8644-944D32E60863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1377-6CB0-403A-9570-32BF8FB0E8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40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7A5BFB1-2F63-4E21-8644-944D32E60863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2101377-6CB0-403A-9570-32BF8FB0E8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029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BFB1-2F63-4E21-8644-944D32E60863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1377-6CB0-403A-9570-32BF8FB0E8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96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7A5BFB1-2F63-4E21-8644-944D32E60863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2101377-6CB0-403A-9570-32BF8FB0E8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339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BFB1-2F63-4E21-8644-944D32E60863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1377-6CB0-403A-9570-32BF8FB0E8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028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BFB1-2F63-4E21-8644-944D32E60863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1377-6CB0-403A-9570-32BF8FB0E8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125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BFB1-2F63-4E21-8644-944D32E60863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1377-6CB0-403A-9570-32BF8FB0E8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754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BFB1-2F63-4E21-8644-944D32E60863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1377-6CB0-403A-9570-32BF8FB0E8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490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7A5BFB1-2F63-4E21-8644-944D32E60863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2101377-6CB0-403A-9570-32BF8FB0E8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378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BFB1-2F63-4E21-8644-944D32E60863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1377-6CB0-403A-9570-32BF8FB0E8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563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7A5BFB1-2F63-4E21-8644-944D32E60863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2101377-6CB0-403A-9570-32BF8FB0E888}" type="slidenum">
              <a:rPr lang="en-AU" smtClean="0"/>
              <a:t>‹#›</a:t>
            </a:fld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528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315" y="457200"/>
            <a:ext cx="4686340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FBE02-C7F6-BF45-2E08-5A2C755EE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259" y="849745"/>
            <a:ext cx="4145245" cy="4745836"/>
          </a:xfrm>
        </p:spPr>
        <p:txBody>
          <a:bodyPr anchor="ctr">
            <a:normAutofit/>
          </a:bodyPr>
          <a:lstStyle/>
          <a:p>
            <a:r>
              <a:rPr lang="en-AU" sz="5200">
                <a:solidFill>
                  <a:srgbClr val="FFFFFF"/>
                </a:solidFill>
              </a:rPr>
              <a:t>Eastwood Heights Public school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404" y="453642"/>
            <a:ext cx="2711696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FEA00-8079-6878-7552-AB171D02E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7807" y="668740"/>
            <a:ext cx="2360282" cy="4926841"/>
          </a:xfrm>
        </p:spPr>
        <p:txBody>
          <a:bodyPr anchor="ctr">
            <a:normAutofit/>
          </a:bodyPr>
          <a:lstStyle/>
          <a:p>
            <a:r>
              <a:rPr lang="en-AU" sz="3500">
                <a:solidFill>
                  <a:srgbClr val="FFFFFF"/>
                </a:solidFill>
              </a:rPr>
              <a:t>Session 5:  Develop positive relationships with your children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893" y="457201"/>
            <a:ext cx="829623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068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A7A77-8F42-E5C3-2545-84653148B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71" y="1037967"/>
            <a:ext cx="2290568" cy="4709131"/>
          </a:xfrm>
        </p:spPr>
        <p:txBody>
          <a:bodyPr anchor="ctr">
            <a:normAutofit/>
          </a:bodyPr>
          <a:lstStyle/>
          <a:p>
            <a:r>
              <a:rPr lang="en-AU">
                <a:solidFill>
                  <a:schemeClr val="accent1"/>
                </a:solidFill>
              </a:rPr>
              <a:t>Some helpful reminders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5138" y="723898"/>
            <a:ext cx="5623962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1C18BF-BAEC-9F6F-810E-345BAD7E4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34431"/>
              </p:ext>
            </p:extLst>
          </p:nvPr>
        </p:nvGraphicFramePr>
        <p:xfrm>
          <a:off x="3448828" y="1037967"/>
          <a:ext cx="5259278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Talking to your child about illness">
            <a:extLst>
              <a:ext uri="{FF2B5EF4-FFF2-40B4-BE49-F238E27FC236}">
                <a16:creationId xmlns:a16="http://schemas.microsoft.com/office/drawing/2014/main" id="{BAA8BD03-2B08-2B5E-EA58-DD320831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0" y="723898"/>
            <a:ext cx="2563920" cy="170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187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1782" y="614407"/>
            <a:ext cx="4207476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7B8F3-4955-7C32-37F7-BB16A0022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90" y="960723"/>
            <a:ext cx="3726367" cy="1013800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love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4204358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8238" y="457200"/>
            <a:ext cx="4200005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24EF7-C9EB-6C14-6982-6D1B6F5D7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540" y="2254102"/>
            <a:ext cx="3710416" cy="3650344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Child vs behaviour</a:t>
            </a:r>
          </a:p>
          <a:p>
            <a:r>
              <a:rPr lang="en-AU">
                <a:solidFill>
                  <a:srgbClr val="FFFFFF"/>
                </a:solidFill>
              </a:rPr>
              <a:t>Consistency</a:t>
            </a:r>
          </a:p>
          <a:p>
            <a:pPr marL="0" indent="0">
              <a:buNone/>
            </a:pPr>
            <a:endParaRPr lang="en-AU">
              <a:solidFill>
                <a:srgbClr val="FFFFFF"/>
              </a:solidFill>
            </a:endParaRPr>
          </a:p>
        </p:txBody>
      </p:sp>
      <p:grpSp>
        <p:nvGrpSpPr>
          <p:cNvPr id="4" name="object 9">
            <a:extLst>
              <a:ext uri="{FF2B5EF4-FFF2-40B4-BE49-F238E27FC236}">
                <a16:creationId xmlns:a16="http://schemas.microsoft.com/office/drawing/2014/main" id="{20E35539-FC6E-16FC-E254-74EFD4EFEB6E}"/>
              </a:ext>
            </a:extLst>
          </p:cNvPr>
          <p:cNvGrpSpPr/>
          <p:nvPr/>
        </p:nvGrpSpPr>
        <p:grpSpPr>
          <a:xfrm>
            <a:off x="4851063" y="2207145"/>
            <a:ext cx="3714356" cy="2452811"/>
            <a:chOff x="1012913" y="1980196"/>
            <a:chExt cx="5517515" cy="4189095"/>
          </a:xfrm>
        </p:grpSpPr>
        <p:sp>
          <p:nvSpPr>
            <p:cNvPr id="5" name="object 10">
              <a:extLst>
                <a:ext uri="{FF2B5EF4-FFF2-40B4-BE49-F238E27FC236}">
                  <a16:creationId xmlns:a16="http://schemas.microsoft.com/office/drawing/2014/main" id="{776C887E-71C1-D00B-0911-387276AF0750}"/>
                </a:ext>
              </a:extLst>
            </p:cNvPr>
            <p:cNvSpPr/>
            <p:nvPr/>
          </p:nvSpPr>
          <p:spPr>
            <a:xfrm>
              <a:off x="1012913" y="1980196"/>
              <a:ext cx="5517515" cy="4189095"/>
            </a:xfrm>
            <a:custGeom>
              <a:avLst/>
              <a:gdLst/>
              <a:ahLst/>
              <a:cxnLst/>
              <a:rect l="l" t="t" r="r" b="b"/>
              <a:pathLst>
                <a:path w="5517515" h="4189095">
                  <a:moveTo>
                    <a:pt x="5517311" y="0"/>
                  </a:moveTo>
                  <a:lnTo>
                    <a:pt x="0" y="0"/>
                  </a:lnTo>
                  <a:lnTo>
                    <a:pt x="0" y="4189018"/>
                  </a:lnTo>
                  <a:lnTo>
                    <a:pt x="5517311" y="4189018"/>
                  </a:lnTo>
                  <a:lnTo>
                    <a:pt x="5517311" y="0"/>
                  </a:lnTo>
                  <a:close/>
                </a:path>
              </a:pathLst>
            </a:custGeom>
            <a:solidFill>
              <a:srgbClr val="FFC55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11">
              <a:extLst>
                <a:ext uri="{FF2B5EF4-FFF2-40B4-BE49-F238E27FC236}">
                  <a16:creationId xmlns:a16="http://schemas.microsoft.com/office/drawing/2014/main" id="{0057711B-0D05-C4D0-09D6-B13C63E9B68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5153" y="2406788"/>
              <a:ext cx="5105198" cy="3245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1802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6ECD-5B3D-1F34-CCFA-604AC31B0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r>
              <a:rPr lang="en-AU"/>
              <a:t>Share some more….</a:t>
            </a:r>
            <a:endParaRPr lang="en-AU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F48D04A-B18A-4669-86FA-1F7C104C4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2180496"/>
            <a:ext cx="4053480" cy="404568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15 Tips for Talking with Children About Violence | Colorín Colorado">
            <a:extLst>
              <a:ext uri="{FF2B5EF4-FFF2-40B4-BE49-F238E27FC236}">
                <a16:creationId xmlns:a16="http://schemas.microsoft.com/office/drawing/2014/main" id="{0EACB1AA-EF34-A8B1-BFC1-1841B860F0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8" r="9277" b="-1"/>
          <a:stretch/>
        </p:blipFill>
        <p:spPr bwMode="auto">
          <a:xfrm>
            <a:off x="492918" y="2361056"/>
            <a:ext cx="3721894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6841-D2FB-55A9-6B47-2618DFA3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853" y="2180496"/>
            <a:ext cx="3956251" cy="4045683"/>
          </a:xfrm>
        </p:spPr>
        <p:txBody>
          <a:bodyPr>
            <a:normAutofit/>
          </a:bodyPr>
          <a:lstStyle/>
          <a:p>
            <a:r>
              <a:rPr lang="en-AU"/>
              <a:t>When is it difficult to express love to your children? Why?</a:t>
            </a:r>
          </a:p>
          <a:p>
            <a:r>
              <a:rPr lang="en-AU"/>
              <a:t>How do you generally express your love for your children?</a:t>
            </a:r>
          </a:p>
          <a:p>
            <a:r>
              <a:rPr lang="en-AU"/>
              <a:t>How often do you show affection for your children?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1999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3FFD2-3F8A-9B8F-FF06-198303DBB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listen</a:t>
            </a:r>
          </a:p>
        </p:txBody>
      </p:sp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2180496"/>
            <a:ext cx="4053480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9">
            <a:extLst>
              <a:ext uri="{FF2B5EF4-FFF2-40B4-BE49-F238E27FC236}">
                <a16:creationId xmlns:a16="http://schemas.microsoft.com/office/drawing/2014/main" id="{817A4E53-9FF6-D5B3-DBE2-12D117472A55}"/>
              </a:ext>
            </a:extLst>
          </p:cNvPr>
          <p:cNvPicPr/>
          <p:nvPr/>
        </p:nvPicPr>
        <p:blipFill rotWithShape="1">
          <a:blip r:embed="rId2" cstate="print"/>
          <a:srcRect r="19191" b="9090"/>
          <a:stretch/>
        </p:blipFill>
        <p:spPr>
          <a:xfrm>
            <a:off x="492918" y="2789957"/>
            <a:ext cx="3721894" cy="27914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9524D-C61D-D812-A54C-F5454ABD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853" y="2180496"/>
            <a:ext cx="3956251" cy="4045683"/>
          </a:xfrm>
        </p:spPr>
        <p:txBody>
          <a:bodyPr>
            <a:normAutofit/>
          </a:bodyPr>
          <a:lstStyle/>
          <a:p>
            <a:r>
              <a:rPr lang="en-AU"/>
              <a:t>Give opportunity to talk through a situation or problem.</a:t>
            </a:r>
          </a:p>
          <a:p>
            <a:r>
              <a:rPr lang="en-AU"/>
              <a:t>Validate their feelings and demonstrate respect.</a:t>
            </a:r>
          </a:p>
          <a:p>
            <a:r>
              <a:rPr lang="en-AU"/>
              <a:t>Just listen.</a:t>
            </a:r>
          </a:p>
        </p:txBody>
      </p:sp>
    </p:spTree>
    <p:extLst>
      <p:ext uri="{BB962C8B-B14F-4D97-AF65-F5344CB8AC3E}">
        <p14:creationId xmlns:p14="http://schemas.microsoft.com/office/powerpoint/2010/main" val="625709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1782" y="614407"/>
            <a:ext cx="2780608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C36C4-2CF8-38D5-F73F-EAB565FE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2" y="826346"/>
            <a:ext cx="2378929" cy="1013800"/>
          </a:xfrm>
        </p:spPr>
        <p:txBody>
          <a:bodyPr>
            <a:normAutofit/>
          </a:bodyPr>
          <a:lstStyle/>
          <a:p>
            <a:r>
              <a:rPr lang="en-AU" sz="2100">
                <a:solidFill>
                  <a:srgbClr val="FFFFFF"/>
                </a:solidFill>
              </a:rPr>
              <a:t>Your turn …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4900" y="453643"/>
            <a:ext cx="8474200" cy="98554"/>
            <a:chOff x="446534" y="453643"/>
            <a:chExt cx="11298933" cy="9855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8957B-9390-632A-91B8-FC9991C98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82" y="2052084"/>
            <a:ext cx="2274937" cy="3856229"/>
          </a:xfrm>
        </p:spPr>
        <p:txBody>
          <a:bodyPr anchor="t">
            <a:normAutofit/>
          </a:bodyPr>
          <a:lstStyle/>
          <a:p>
            <a:r>
              <a:rPr lang="en-AU" sz="1400" dirty="0">
                <a:solidFill>
                  <a:srgbClr val="FFFFFF"/>
                </a:solidFill>
              </a:rPr>
              <a:t>Think about a problem your child might be having recently.</a:t>
            </a:r>
          </a:p>
          <a:p>
            <a:r>
              <a:rPr lang="en-AU" sz="1400" dirty="0">
                <a:solidFill>
                  <a:srgbClr val="FFFFFF"/>
                </a:solidFill>
              </a:rPr>
              <a:t>How would you describe that problem?</a:t>
            </a:r>
          </a:p>
          <a:p>
            <a:r>
              <a:rPr lang="en-AU" sz="1400" dirty="0">
                <a:solidFill>
                  <a:srgbClr val="FFFFFF"/>
                </a:solidFill>
              </a:rPr>
              <a:t>Would your child describe the problem in the same way?</a:t>
            </a:r>
          </a:p>
        </p:txBody>
      </p:sp>
      <p:pic>
        <p:nvPicPr>
          <p:cNvPr id="7170" name="Picture 2" descr="Talking with Children | ALS Worldwide">
            <a:extLst>
              <a:ext uri="{FF2B5EF4-FFF2-40B4-BE49-F238E27FC236}">
                <a16:creationId xmlns:a16="http://schemas.microsoft.com/office/drawing/2014/main" id="{891D5E96-8986-A87A-600B-FEBA5B7B4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6600" y="1738559"/>
            <a:ext cx="5149879" cy="33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279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71EF-33C3-E4A5-7B3E-608CD0B3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Be supportive</a:t>
            </a: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2180496"/>
            <a:ext cx="4053480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ADB7A-F0F2-4E86-5226-B7227313D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853" y="2180496"/>
            <a:ext cx="3956251" cy="4045683"/>
          </a:xfrm>
        </p:spPr>
        <p:txBody>
          <a:bodyPr>
            <a:normAutofit/>
          </a:bodyPr>
          <a:lstStyle/>
          <a:p>
            <a:r>
              <a:rPr lang="en-AU" dirty="0"/>
              <a:t>Physical affection</a:t>
            </a:r>
          </a:p>
          <a:p>
            <a:r>
              <a:rPr lang="en-AU" dirty="0"/>
              <a:t>Sustained physical contact</a:t>
            </a:r>
          </a:p>
          <a:p>
            <a:r>
              <a:rPr lang="en-AU" dirty="0"/>
              <a:t>Companionship</a:t>
            </a:r>
          </a:p>
          <a:p>
            <a:r>
              <a:rPr lang="en-AU" dirty="0"/>
              <a:t>Availability of parents when needed.</a:t>
            </a:r>
          </a:p>
        </p:txBody>
      </p:sp>
      <p:grpSp>
        <p:nvGrpSpPr>
          <p:cNvPr id="4" name="object 9">
            <a:extLst>
              <a:ext uri="{FF2B5EF4-FFF2-40B4-BE49-F238E27FC236}">
                <a16:creationId xmlns:a16="http://schemas.microsoft.com/office/drawing/2014/main" id="{EF94F800-FE2D-972A-99B2-E77AE1E94496}"/>
              </a:ext>
            </a:extLst>
          </p:cNvPr>
          <p:cNvGrpSpPr/>
          <p:nvPr/>
        </p:nvGrpSpPr>
        <p:grpSpPr>
          <a:xfrm>
            <a:off x="529255" y="2361056"/>
            <a:ext cx="3649219" cy="3649219"/>
            <a:chOff x="1455077" y="1962162"/>
            <a:chExt cx="4634865" cy="4634865"/>
          </a:xfrm>
        </p:grpSpPr>
        <p:sp>
          <p:nvSpPr>
            <p:cNvPr id="5" name="object 10">
              <a:extLst>
                <a:ext uri="{FF2B5EF4-FFF2-40B4-BE49-F238E27FC236}">
                  <a16:creationId xmlns:a16="http://schemas.microsoft.com/office/drawing/2014/main" id="{B7C3B938-9A8B-B550-DBB2-B6637E0E27EB}"/>
                </a:ext>
              </a:extLst>
            </p:cNvPr>
            <p:cNvSpPr/>
            <p:nvPr/>
          </p:nvSpPr>
          <p:spPr>
            <a:xfrm>
              <a:off x="1455077" y="1962162"/>
              <a:ext cx="4634865" cy="4634865"/>
            </a:xfrm>
            <a:custGeom>
              <a:avLst/>
              <a:gdLst/>
              <a:ahLst/>
              <a:cxnLst/>
              <a:rect l="l" t="t" r="r" b="b"/>
              <a:pathLst>
                <a:path w="4634865" h="4634865">
                  <a:moveTo>
                    <a:pt x="4634763" y="0"/>
                  </a:moveTo>
                  <a:lnTo>
                    <a:pt x="0" y="0"/>
                  </a:lnTo>
                  <a:lnTo>
                    <a:pt x="0" y="4634839"/>
                  </a:lnTo>
                  <a:lnTo>
                    <a:pt x="4634763" y="4634839"/>
                  </a:lnTo>
                  <a:lnTo>
                    <a:pt x="4634763" y="0"/>
                  </a:lnTo>
                  <a:close/>
                </a:path>
              </a:pathLst>
            </a:custGeom>
            <a:solidFill>
              <a:srgbClr val="EBB55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11">
              <a:extLst>
                <a:ext uri="{FF2B5EF4-FFF2-40B4-BE49-F238E27FC236}">
                  <a16:creationId xmlns:a16="http://schemas.microsoft.com/office/drawing/2014/main" id="{6DCF70D3-C343-2EF5-0373-04E0CE17014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9987" y="4628691"/>
              <a:ext cx="1232347" cy="1507912"/>
            </a:xfrm>
            <a:prstGeom prst="rect">
              <a:avLst/>
            </a:prstGeom>
          </p:spPr>
        </p:pic>
        <p:sp>
          <p:nvSpPr>
            <p:cNvPr id="7" name="object 12">
              <a:extLst>
                <a:ext uri="{FF2B5EF4-FFF2-40B4-BE49-F238E27FC236}">
                  <a16:creationId xmlns:a16="http://schemas.microsoft.com/office/drawing/2014/main" id="{1F01AE1A-9B0C-EB11-5F32-D714B1FCC6C8}"/>
                </a:ext>
              </a:extLst>
            </p:cNvPr>
            <p:cNvSpPr/>
            <p:nvPr/>
          </p:nvSpPr>
          <p:spPr>
            <a:xfrm>
              <a:off x="1816341" y="2231656"/>
              <a:ext cx="898525" cy="414020"/>
            </a:xfrm>
            <a:custGeom>
              <a:avLst/>
              <a:gdLst/>
              <a:ahLst/>
              <a:cxnLst/>
              <a:rect l="l" t="t" r="r" b="b"/>
              <a:pathLst>
                <a:path w="898525" h="414019">
                  <a:moveTo>
                    <a:pt x="85305" y="134162"/>
                  </a:moveTo>
                  <a:lnTo>
                    <a:pt x="84264" y="103632"/>
                  </a:lnTo>
                  <a:lnTo>
                    <a:pt x="81153" y="84797"/>
                  </a:lnTo>
                  <a:lnTo>
                    <a:pt x="75920" y="69405"/>
                  </a:lnTo>
                  <a:lnTo>
                    <a:pt x="71094" y="60960"/>
                  </a:lnTo>
                  <a:lnTo>
                    <a:pt x="71094" y="122262"/>
                  </a:lnTo>
                  <a:lnTo>
                    <a:pt x="70383" y="137248"/>
                  </a:lnTo>
                  <a:lnTo>
                    <a:pt x="59309" y="176161"/>
                  </a:lnTo>
                  <a:lnTo>
                    <a:pt x="20650" y="203288"/>
                  </a:lnTo>
                  <a:lnTo>
                    <a:pt x="20066" y="195313"/>
                  </a:lnTo>
                  <a:lnTo>
                    <a:pt x="19964" y="188353"/>
                  </a:lnTo>
                  <a:lnTo>
                    <a:pt x="19888" y="175450"/>
                  </a:lnTo>
                  <a:lnTo>
                    <a:pt x="19824" y="171513"/>
                  </a:lnTo>
                  <a:lnTo>
                    <a:pt x="19037" y="158432"/>
                  </a:lnTo>
                  <a:lnTo>
                    <a:pt x="16827" y="132283"/>
                  </a:lnTo>
                  <a:lnTo>
                    <a:pt x="15189" y="106997"/>
                  </a:lnTo>
                  <a:lnTo>
                    <a:pt x="13106" y="83718"/>
                  </a:lnTo>
                  <a:lnTo>
                    <a:pt x="12065" y="69303"/>
                  </a:lnTo>
                  <a:lnTo>
                    <a:pt x="10274" y="39801"/>
                  </a:lnTo>
                  <a:lnTo>
                    <a:pt x="9448" y="27470"/>
                  </a:lnTo>
                  <a:lnTo>
                    <a:pt x="8928" y="21793"/>
                  </a:lnTo>
                  <a:lnTo>
                    <a:pt x="17614" y="24879"/>
                  </a:lnTo>
                  <a:lnTo>
                    <a:pt x="25501" y="30124"/>
                  </a:lnTo>
                  <a:lnTo>
                    <a:pt x="60083" y="69303"/>
                  </a:lnTo>
                  <a:lnTo>
                    <a:pt x="70167" y="106997"/>
                  </a:lnTo>
                  <a:lnTo>
                    <a:pt x="71094" y="122262"/>
                  </a:lnTo>
                  <a:lnTo>
                    <a:pt x="71094" y="60960"/>
                  </a:lnTo>
                  <a:lnTo>
                    <a:pt x="68072" y="55651"/>
                  </a:lnTo>
                  <a:lnTo>
                    <a:pt x="57175" y="41808"/>
                  </a:lnTo>
                  <a:lnTo>
                    <a:pt x="40855" y="28194"/>
                  </a:lnTo>
                  <a:lnTo>
                    <a:pt x="27965" y="21793"/>
                  </a:lnTo>
                  <a:lnTo>
                    <a:pt x="22237" y="18948"/>
                  </a:lnTo>
                  <a:lnTo>
                    <a:pt x="6883" y="15519"/>
                  </a:lnTo>
                  <a:lnTo>
                    <a:pt x="393" y="19405"/>
                  </a:lnTo>
                  <a:lnTo>
                    <a:pt x="101" y="30124"/>
                  </a:lnTo>
                  <a:lnTo>
                    <a:pt x="0" y="55664"/>
                  </a:lnTo>
                  <a:lnTo>
                    <a:pt x="1409" y="94716"/>
                  </a:lnTo>
                  <a:lnTo>
                    <a:pt x="2679" y="141046"/>
                  </a:lnTo>
                  <a:lnTo>
                    <a:pt x="3708" y="187134"/>
                  </a:lnTo>
                  <a:lnTo>
                    <a:pt x="4038" y="218147"/>
                  </a:lnTo>
                  <a:lnTo>
                    <a:pt x="4165" y="234175"/>
                  </a:lnTo>
                  <a:lnTo>
                    <a:pt x="4775" y="262509"/>
                  </a:lnTo>
                  <a:lnTo>
                    <a:pt x="6045" y="311277"/>
                  </a:lnTo>
                  <a:lnTo>
                    <a:pt x="6451" y="330860"/>
                  </a:lnTo>
                  <a:lnTo>
                    <a:pt x="6934" y="359295"/>
                  </a:lnTo>
                  <a:lnTo>
                    <a:pt x="7251" y="385673"/>
                  </a:lnTo>
                  <a:lnTo>
                    <a:pt x="7162" y="410197"/>
                  </a:lnTo>
                  <a:lnTo>
                    <a:pt x="14160" y="412915"/>
                  </a:lnTo>
                  <a:lnTo>
                    <a:pt x="14389" y="404926"/>
                  </a:lnTo>
                  <a:lnTo>
                    <a:pt x="15316" y="385673"/>
                  </a:lnTo>
                  <a:lnTo>
                    <a:pt x="16751" y="363677"/>
                  </a:lnTo>
                  <a:lnTo>
                    <a:pt x="18173" y="340804"/>
                  </a:lnTo>
                  <a:lnTo>
                    <a:pt x="19532" y="306260"/>
                  </a:lnTo>
                  <a:lnTo>
                    <a:pt x="20320" y="293560"/>
                  </a:lnTo>
                  <a:lnTo>
                    <a:pt x="21031" y="280847"/>
                  </a:lnTo>
                  <a:lnTo>
                    <a:pt x="21323" y="268147"/>
                  </a:lnTo>
                  <a:lnTo>
                    <a:pt x="21221" y="218147"/>
                  </a:lnTo>
                  <a:lnTo>
                    <a:pt x="21056" y="209981"/>
                  </a:lnTo>
                  <a:lnTo>
                    <a:pt x="30048" y="206552"/>
                  </a:lnTo>
                  <a:lnTo>
                    <a:pt x="73736" y="175450"/>
                  </a:lnTo>
                  <a:lnTo>
                    <a:pt x="81635" y="157746"/>
                  </a:lnTo>
                  <a:lnTo>
                    <a:pt x="85305" y="134162"/>
                  </a:lnTo>
                  <a:close/>
                </a:path>
                <a:path w="898525" h="414019">
                  <a:moveTo>
                    <a:pt x="181114" y="159905"/>
                  </a:moveTo>
                  <a:lnTo>
                    <a:pt x="160820" y="159766"/>
                  </a:lnTo>
                  <a:lnTo>
                    <a:pt x="155397" y="159905"/>
                  </a:lnTo>
                  <a:lnTo>
                    <a:pt x="181114" y="159905"/>
                  </a:lnTo>
                  <a:close/>
                </a:path>
                <a:path w="898525" h="414019">
                  <a:moveTo>
                    <a:pt x="234365" y="403974"/>
                  </a:moveTo>
                  <a:lnTo>
                    <a:pt x="234302" y="392633"/>
                  </a:lnTo>
                  <a:lnTo>
                    <a:pt x="233857" y="383654"/>
                  </a:lnTo>
                  <a:lnTo>
                    <a:pt x="232346" y="360934"/>
                  </a:lnTo>
                  <a:lnTo>
                    <a:pt x="231736" y="350685"/>
                  </a:lnTo>
                  <a:lnTo>
                    <a:pt x="228307" y="309740"/>
                  </a:lnTo>
                  <a:lnTo>
                    <a:pt x="222808" y="260680"/>
                  </a:lnTo>
                  <a:lnTo>
                    <a:pt x="216560" y="211683"/>
                  </a:lnTo>
                  <a:lnTo>
                    <a:pt x="210489" y="176009"/>
                  </a:lnTo>
                  <a:lnTo>
                    <a:pt x="208280" y="163004"/>
                  </a:lnTo>
                  <a:lnTo>
                    <a:pt x="207657" y="159931"/>
                  </a:lnTo>
                  <a:lnTo>
                    <a:pt x="198323" y="114401"/>
                  </a:lnTo>
                  <a:lnTo>
                    <a:pt x="194678" y="97447"/>
                  </a:lnTo>
                  <a:lnTo>
                    <a:pt x="194678" y="159753"/>
                  </a:lnTo>
                  <a:lnTo>
                    <a:pt x="185470" y="159931"/>
                  </a:lnTo>
                  <a:lnTo>
                    <a:pt x="184886" y="159931"/>
                  </a:lnTo>
                  <a:lnTo>
                    <a:pt x="155397" y="159905"/>
                  </a:lnTo>
                  <a:lnTo>
                    <a:pt x="157734" y="143230"/>
                  </a:lnTo>
                  <a:lnTo>
                    <a:pt x="158991" y="134912"/>
                  </a:lnTo>
                  <a:lnTo>
                    <a:pt x="162013" y="113004"/>
                  </a:lnTo>
                  <a:lnTo>
                    <a:pt x="164922" y="90843"/>
                  </a:lnTo>
                  <a:lnTo>
                    <a:pt x="168211" y="68656"/>
                  </a:lnTo>
                  <a:lnTo>
                    <a:pt x="172402" y="46659"/>
                  </a:lnTo>
                  <a:lnTo>
                    <a:pt x="177622" y="74980"/>
                  </a:lnTo>
                  <a:lnTo>
                    <a:pt x="183273" y="103238"/>
                  </a:lnTo>
                  <a:lnTo>
                    <a:pt x="189064" y="131483"/>
                  </a:lnTo>
                  <a:lnTo>
                    <a:pt x="194678" y="159753"/>
                  </a:lnTo>
                  <a:lnTo>
                    <a:pt x="194678" y="97447"/>
                  </a:lnTo>
                  <a:lnTo>
                    <a:pt x="187845" y="65659"/>
                  </a:lnTo>
                  <a:lnTo>
                    <a:pt x="184035" y="46659"/>
                  </a:lnTo>
                  <a:lnTo>
                    <a:pt x="177927" y="16154"/>
                  </a:lnTo>
                  <a:lnTo>
                    <a:pt x="176999" y="11188"/>
                  </a:lnTo>
                  <a:lnTo>
                    <a:pt x="169494" y="10147"/>
                  </a:lnTo>
                  <a:lnTo>
                    <a:pt x="157314" y="67805"/>
                  </a:lnTo>
                  <a:lnTo>
                    <a:pt x="149009" y="118960"/>
                  </a:lnTo>
                  <a:lnTo>
                    <a:pt x="140398" y="177101"/>
                  </a:lnTo>
                  <a:lnTo>
                    <a:pt x="133400" y="230454"/>
                  </a:lnTo>
                  <a:lnTo>
                    <a:pt x="127342" y="285432"/>
                  </a:lnTo>
                  <a:lnTo>
                    <a:pt x="124625" y="312813"/>
                  </a:lnTo>
                  <a:lnTo>
                    <a:pt x="121589" y="340461"/>
                  </a:lnTo>
                  <a:lnTo>
                    <a:pt x="117970" y="380809"/>
                  </a:lnTo>
                  <a:lnTo>
                    <a:pt x="117716" y="387019"/>
                  </a:lnTo>
                  <a:lnTo>
                    <a:pt x="117081" y="395528"/>
                  </a:lnTo>
                  <a:lnTo>
                    <a:pt x="117589" y="406527"/>
                  </a:lnTo>
                  <a:lnTo>
                    <a:pt x="119748" y="403974"/>
                  </a:lnTo>
                  <a:lnTo>
                    <a:pt x="123647" y="380809"/>
                  </a:lnTo>
                  <a:lnTo>
                    <a:pt x="130822" y="334073"/>
                  </a:lnTo>
                  <a:lnTo>
                    <a:pt x="139230" y="274815"/>
                  </a:lnTo>
                  <a:lnTo>
                    <a:pt x="146024" y="228180"/>
                  </a:lnTo>
                  <a:lnTo>
                    <a:pt x="148399" y="211162"/>
                  </a:lnTo>
                  <a:lnTo>
                    <a:pt x="153035" y="177101"/>
                  </a:lnTo>
                  <a:lnTo>
                    <a:pt x="165150" y="176352"/>
                  </a:lnTo>
                  <a:lnTo>
                    <a:pt x="175818" y="176009"/>
                  </a:lnTo>
                  <a:lnTo>
                    <a:pt x="186283" y="176009"/>
                  </a:lnTo>
                  <a:lnTo>
                    <a:pt x="203606" y="211683"/>
                  </a:lnTo>
                  <a:lnTo>
                    <a:pt x="210781" y="264401"/>
                  </a:lnTo>
                  <a:lnTo>
                    <a:pt x="217411" y="317169"/>
                  </a:lnTo>
                  <a:lnTo>
                    <a:pt x="219075" y="330123"/>
                  </a:lnTo>
                  <a:lnTo>
                    <a:pt x="224663" y="369125"/>
                  </a:lnTo>
                  <a:lnTo>
                    <a:pt x="229044" y="392633"/>
                  </a:lnTo>
                  <a:lnTo>
                    <a:pt x="230911" y="403974"/>
                  </a:lnTo>
                  <a:lnTo>
                    <a:pt x="231559" y="408279"/>
                  </a:lnTo>
                  <a:lnTo>
                    <a:pt x="234200" y="406527"/>
                  </a:lnTo>
                  <a:lnTo>
                    <a:pt x="234365" y="403974"/>
                  </a:lnTo>
                  <a:close/>
                </a:path>
                <a:path w="898525" h="414019">
                  <a:moveTo>
                    <a:pt x="401891" y="409422"/>
                  </a:moveTo>
                  <a:lnTo>
                    <a:pt x="386842" y="367436"/>
                  </a:lnTo>
                  <a:lnTo>
                    <a:pt x="363512" y="309867"/>
                  </a:lnTo>
                  <a:lnTo>
                    <a:pt x="339725" y="252958"/>
                  </a:lnTo>
                  <a:lnTo>
                    <a:pt x="324726" y="217893"/>
                  </a:lnTo>
                  <a:lnTo>
                    <a:pt x="300431" y="169532"/>
                  </a:lnTo>
                  <a:lnTo>
                    <a:pt x="294157" y="157873"/>
                  </a:lnTo>
                  <a:lnTo>
                    <a:pt x="303695" y="152209"/>
                  </a:lnTo>
                  <a:lnTo>
                    <a:pt x="330923" y="121869"/>
                  </a:lnTo>
                  <a:lnTo>
                    <a:pt x="336778" y="95402"/>
                  </a:lnTo>
                  <a:lnTo>
                    <a:pt x="336359" y="82346"/>
                  </a:lnTo>
                  <a:lnTo>
                    <a:pt x="334238" y="70269"/>
                  </a:lnTo>
                  <a:lnTo>
                    <a:pt x="330542" y="57886"/>
                  </a:lnTo>
                  <a:lnTo>
                    <a:pt x="325183" y="45897"/>
                  </a:lnTo>
                  <a:lnTo>
                    <a:pt x="323989" y="44081"/>
                  </a:lnTo>
                  <a:lnTo>
                    <a:pt x="323989" y="90766"/>
                  </a:lnTo>
                  <a:lnTo>
                    <a:pt x="323557" y="102450"/>
                  </a:lnTo>
                  <a:lnTo>
                    <a:pt x="305676" y="139217"/>
                  </a:lnTo>
                  <a:lnTo>
                    <a:pt x="289687" y="150533"/>
                  </a:lnTo>
                  <a:lnTo>
                    <a:pt x="289013" y="138671"/>
                  </a:lnTo>
                  <a:lnTo>
                    <a:pt x="287121" y="114985"/>
                  </a:lnTo>
                  <a:lnTo>
                    <a:pt x="286448" y="102450"/>
                  </a:lnTo>
                  <a:lnTo>
                    <a:pt x="286004" y="90043"/>
                  </a:lnTo>
                  <a:lnTo>
                    <a:pt x="285419" y="76936"/>
                  </a:lnTo>
                  <a:lnTo>
                    <a:pt x="284632" y="63842"/>
                  </a:lnTo>
                  <a:lnTo>
                    <a:pt x="283527" y="50787"/>
                  </a:lnTo>
                  <a:lnTo>
                    <a:pt x="281216" y="32651"/>
                  </a:lnTo>
                  <a:lnTo>
                    <a:pt x="279908" y="20891"/>
                  </a:lnTo>
                  <a:lnTo>
                    <a:pt x="279527" y="13258"/>
                  </a:lnTo>
                  <a:lnTo>
                    <a:pt x="283895" y="14401"/>
                  </a:lnTo>
                  <a:lnTo>
                    <a:pt x="286994" y="16713"/>
                  </a:lnTo>
                  <a:lnTo>
                    <a:pt x="314744" y="47231"/>
                  </a:lnTo>
                  <a:lnTo>
                    <a:pt x="323989" y="90766"/>
                  </a:lnTo>
                  <a:lnTo>
                    <a:pt x="323989" y="44081"/>
                  </a:lnTo>
                  <a:lnTo>
                    <a:pt x="293649" y="14630"/>
                  </a:lnTo>
                  <a:lnTo>
                    <a:pt x="275424" y="8064"/>
                  </a:lnTo>
                  <a:lnTo>
                    <a:pt x="271818" y="10325"/>
                  </a:lnTo>
                  <a:lnTo>
                    <a:pt x="271907" y="13258"/>
                  </a:lnTo>
                  <a:lnTo>
                    <a:pt x="271945" y="33172"/>
                  </a:lnTo>
                  <a:lnTo>
                    <a:pt x="271640" y="37617"/>
                  </a:lnTo>
                  <a:lnTo>
                    <a:pt x="272097" y="47231"/>
                  </a:lnTo>
                  <a:lnTo>
                    <a:pt x="272834" y="63842"/>
                  </a:lnTo>
                  <a:lnTo>
                    <a:pt x="273735" y="87464"/>
                  </a:lnTo>
                  <a:lnTo>
                    <a:pt x="274154" y="96812"/>
                  </a:lnTo>
                  <a:lnTo>
                    <a:pt x="274967" y="109918"/>
                  </a:lnTo>
                  <a:lnTo>
                    <a:pt x="275856" y="122834"/>
                  </a:lnTo>
                  <a:lnTo>
                    <a:pt x="276529" y="135597"/>
                  </a:lnTo>
                  <a:lnTo>
                    <a:pt x="276694" y="145630"/>
                  </a:lnTo>
                  <a:lnTo>
                    <a:pt x="276745" y="174853"/>
                  </a:lnTo>
                  <a:lnTo>
                    <a:pt x="277063" y="188137"/>
                  </a:lnTo>
                  <a:lnTo>
                    <a:pt x="277698" y="201447"/>
                  </a:lnTo>
                  <a:lnTo>
                    <a:pt x="279336" y="243928"/>
                  </a:lnTo>
                  <a:lnTo>
                    <a:pt x="281368" y="305142"/>
                  </a:lnTo>
                  <a:lnTo>
                    <a:pt x="284276" y="366458"/>
                  </a:lnTo>
                  <a:lnTo>
                    <a:pt x="288518" y="408724"/>
                  </a:lnTo>
                  <a:lnTo>
                    <a:pt x="288607" y="409422"/>
                  </a:lnTo>
                  <a:lnTo>
                    <a:pt x="288925" y="411149"/>
                  </a:lnTo>
                  <a:lnTo>
                    <a:pt x="293090" y="411226"/>
                  </a:lnTo>
                  <a:lnTo>
                    <a:pt x="293039" y="380644"/>
                  </a:lnTo>
                  <a:lnTo>
                    <a:pt x="293547" y="355841"/>
                  </a:lnTo>
                  <a:lnTo>
                    <a:pt x="294233" y="330161"/>
                  </a:lnTo>
                  <a:lnTo>
                    <a:pt x="294386" y="318249"/>
                  </a:lnTo>
                  <a:lnTo>
                    <a:pt x="294297" y="284822"/>
                  </a:lnTo>
                  <a:lnTo>
                    <a:pt x="294208" y="257937"/>
                  </a:lnTo>
                  <a:lnTo>
                    <a:pt x="293712" y="231051"/>
                  </a:lnTo>
                  <a:lnTo>
                    <a:pt x="292366" y="204152"/>
                  </a:lnTo>
                  <a:lnTo>
                    <a:pt x="291680" y="193929"/>
                  </a:lnTo>
                  <a:lnTo>
                    <a:pt x="291249" y="186829"/>
                  </a:lnTo>
                  <a:lnTo>
                    <a:pt x="290779" y="178181"/>
                  </a:lnTo>
                  <a:lnTo>
                    <a:pt x="290372" y="169532"/>
                  </a:lnTo>
                  <a:lnTo>
                    <a:pt x="293725" y="178879"/>
                  </a:lnTo>
                  <a:lnTo>
                    <a:pt x="299504" y="193929"/>
                  </a:lnTo>
                  <a:lnTo>
                    <a:pt x="317334" y="238137"/>
                  </a:lnTo>
                  <a:lnTo>
                    <a:pt x="331216" y="271106"/>
                  </a:lnTo>
                  <a:lnTo>
                    <a:pt x="338112" y="287540"/>
                  </a:lnTo>
                  <a:lnTo>
                    <a:pt x="358940" y="333248"/>
                  </a:lnTo>
                  <a:lnTo>
                    <a:pt x="383209" y="380644"/>
                  </a:lnTo>
                  <a:lnTo>
                    <a:pt x="398335" y="408724"/>
                  </a:lnTo>
                  <a:lnTo>
                    <a:pt x="401891" y="409422"/>
                  </a:lnTo>
                  <a:close/>
                </a:path>
                <a:path w="898525" h="414019">
                  <a:moveTo>
                    <a:pt x="505218" y="399376"/>
                  </a:moveTo>
                  <a:lnTo>
                    <a:pt x="499808" y="399770"/>
                  </a:lnTo>
                  <a:lnTo>
                    <a:pt x="489407" y="400138"/>
                  </a:lnTo>
                  <a:lnTo>
                    <a:pt x="480098" y="400253"/>
                  </a:lnTo>
                  <a:lnTo>
                    <a:pt x="447751" y="398716"/>
                  </a:lnTo>
                  <a:lnTo>
                    <a:pt x="431203" y="397446"/>
                  </a:lnTo>
                  <a:lnTo>
                    <a:pt x="431063" y="387807"/>
                  </a:lnTo>
                  <a:lnTo>
                    <a:pt x="431266" y="377888"/>
                  </a:lnTo>
                  <a:lnTo>
                    <a:pt x="433158" y="346062"/>
                  </a:lnTo>
                  <a:lnTo>
                    <a:pt x="434060" y="321157"/>
                  </a:lnTo>
                  <a:lnTo>
                    <a:pt x="434225" y="308851"/>
                  </a:lnTo>
                  <a:lnTo>
                    <a:pt x="434086" y="283743"/>
                  </a:lnTo>
                  <a:lnTo>
                    <a:pt x="433438" y="258711"/>
                  </a:lnTo>
                  <a:lnTo>
                    <a:pt x="432346" y="233692"/>
                  </a:lnTo>
                  <a:lnTo>
                    <a:pt x="428459" y="167678"/>
                  </a:lnTo>
                  <a:lnTo>
                    <a:pt x="439788" y="167144"/>
                  </a:lnTo>
                  <a:lnTo>
                    <a:pt x="455980" y="165582"/>
                  </a:lnTo>
                  <a:lnTo>
                    <a:pt x="471893" y="163677"/>
                  </a:lnTo>
                  <a:lnTo>
                    <a:pt x="482371" y="162115"/>
                  </a:lnTo>
                  <a:lnTo>
                    <a:pt x="487349" y="161175"/>
                  </a:lnTo>
                  <a:lnTo>
                    <a:pt x="485978" y="156222"/>
                  </a:lnTo>
                  <a:lnTo>
                    <a:pt x="438518" y="154800"/>
                  </a:lnTo>
                  <a:lnTo>
                    <a:pt x="427736" y="154736"/>
                  </a:lnTo>
                  <a:lnTo>
                    <a:pt x="424751" y="99212"/>
                  </a:lnTo>
                  <a:lnTo>
                    <a:pt x="422287" y="31965"/>
                  </a:lnTo>
                  <a:lnTo>
                    <a:pt x="422465" y="21729"/>
                  </a:lnTo>
                  <a:lnTo>
                    <a:pt x="433908" y="21869"/>
                  </a:lnTo>
                  <a:lnTo>
                    <a:pt x="437997" y="20916"/>
                  </a:lnTo>
                  <a:lnTo>
                    <a:pt x="452907" y="20472"/>
                  </a:lnTo>
                  <a:lnTo>
                    <a:pt x="458381" y="19329"/>
                  </a:lnTo>
                  <a:lnTo>
                    <a:pt x="471538" y="19062"/>
                  </a:lnTo>
                  <a:lnTo>
                    <a:pt x="485152" y="19697"/>
                  </a:lnTo>
                  <a:lnTo>
                    <a:pt x="490270" y="16014"/>
                  </a:lnTo>
                  <a:lnTo>
                    <a:pt x="487311" y="14363"/>
                  </a:lnTo>
                  <a:lnTo>
                    <a:pt x="486168" y="14122"/>
                  </a:lnTo>
                  <a:lnTo>
                    <a:pt x="474154" y="13195"/>
                  </a:lnTo>
                  <a:lnTo>
                    <a:pt x="423672" y="11137"/>
                  </a:lnTo>
                  <a:lnTo>
                    <a:pt x="416483" y="10464"/>
                  </a:lnTo>
                  <a:lnTo>
                    <a:pt x="412102" y="10350"/>
                  </a:lnTo>
                  <a:lnTo>
                    <a:pt x="411099" y="61137"/>
                  </a:lnTo>
                  <a:lnTo>
                    <a:pt x="411010" y="84848"/>
                  </a:lnTo>
                  <a:lnTo>
                    <a:pt x="411581" y="108470"/>
                  </a:lnTo>
                  <a:lnTo>
                    <a:pt x="415556" y="183565"/>
                  </a:lnTo>
                  <a:lnTo>
                    <a:pt x="416280" y="208610"/>
                  </a:lnTo>
                  <a:lnTo>
                    <a:pt x="417563" y="284187"/>
                  </a:lnTo>
                  <a:lnTo>
                    <a:pt x="417868" y="336588"/>
                  </a:lnTo>
                  <a:lnTo>
                    <a:pt x="418363" y="368058"/>
                  </a:lnTo>
                  <a:lnTo>
                    <a:pt x="419392" y="394449"/>
                  </a:lnTo>
                  <a:lnTo>
                    <a:pt x="421132" y="406361"/>
                  </a:lnTo>
                  <a:lnTo>
                    <a:pt x="427088" y="407517"/>
                  </a:lnTo>
                  <a:lnTo>
                    <a:pt x="437311" y="407606"/>
                  </a:lnTo>
                  <a:lnTo>
                    <a:pt x="462000" y="406552"/>
                  </a:lnTo>
                  <a:lnTo>
                    <a:pt x="474878" y="406463"/>
                  </a:lnTo>
                  <a:lnTo>
                    <a:pt x="480707" y="406069"/>
                  </a:lnTo>
                  <a:lnTo>
                    <a:pt x="487248" y="405320"/>
                  </a:lnTo>
                  <a:lnTo>
                    <a:pt x="504990" y="405333"/>
                  </a:lnTo>
                  <a:lnTo>
                    <a:pt x="505218" y="399376"/>
                  </a:lnTo>
                  <a:close/>
                </a:path>
                <a:path w="898525" h="414019">
                  <a:moveTo>
                    <a:pt x="639965" y="231952"/>
                  </a:moveTo>
                  <a:lnTo>
                    <a:pt x="639102" y="169633"/>
                  </a:lnTo>
                  <a:lnTo>
                    <a:pt x="634961" y="69303"/>
                  </a:lnTo>
                  <a:lnTo>
                    <a:pt x="631571" y="23088"/>
                  </a:lnTo>
                  <a:lnTo>
                    <a:pt x="629551" y="5588"/>
                  </a:lnTo>
                  <a:lnTo>
                    <a:pt x="625094" y="5588"/>
                  </a:lnTo>
                  <a:lnTo>
                    <a:pt x="624560" y="19773"/>
                  </a:lnTo>
                  <a:lnTo>
                    <a:pt x="624674" y="24142"/>
                  </a:lnTo>
                  <a:lnTo>
                    <a:pt x="623125" y="156298"/>
                  </a:lnTo>
                  <a:lnTo>
                    <a:pt x="623354" y="199402"/>
                  </a:lnTo>
                  <a:lnTo>
                    <a:pt x="627837" y="308076"/>
                  </a:lnTo>
                  <a:lnTo>
                    <a:pt x="628281" y="322554"/>
                  </a:lnTo>
                  <a:lnTo>
                    <a:pt x="628637" y="370205"/>
                  </a:lnTo>
                  <a:lnTo>
                    <a:pt x="625233" y="351510"/>
                  </a:lnTo>
                  <a:lnTo>
                    <a:pt x="615797" y="294132"/>
                  </a:lnTo>
                  <a:lnTo>
                    <a:pt x="611936" y="273926"/>
                  </a:lnTo>
                  <a:lnTo>
                    <a:pt x="608469" y="260134"/>
                  </a:lnTo>
                  <a:lnTo>
                    <a:pt x="600697" y="232791"/>
                  </a:lnTo>
                  <a:lnTo>
                    <a:pt x="568744" y="127711"/>
                  </a:lnTo>
                  <a:lnTo>
                    <a:pt x="563689" y="112001"/>
                  </a:lnTo>
                  <a:lnTo>
                    <a:pt x="557047" y="90119"/>
                  </a:lnTo>
                  <a:lnTo>
                    <a:pt x="534454" y="12268"/>
                  </a:lnTo>
                  <a:lnTo>
                    <a:pt x="532180" y="5308"/>
                  </a:lnTo>
                  <a:lnTo>
                    <a:pt x="529831" y="10337"/>
                  </a:lnTo>
                  <a:lnTo>
                    <a:pt x="528713" y="24790"/>
                  </a:lnTo>
                  <a:lnTo>
                    <a:pt x="528002" y="47307"/>
                  </a:lnTo>
                  <a:lnTo>
                    <a:pt x="530415" y="134620"/>
                  </a:lnTo>
                  <a:lnTo>
                    <a:pt x="530694" y="161175"/>
                  </a:lnTo>
                  <a:lnTo>
                    <a:pt x="530517" y="213931"/>
                  </a:lnTo>
                  <a:lnTo>
                    <a:pt x="531723" y="258521"/>
                  </a:lnTo>
                  <a:lnTo>
                    <a:pt x="534530" y="322554"/>
                  </a:lnTo>
                  <a:lnTo>
                    <a:pt x="539254" y="413740"/>
                  </a:lnTo>
                  <a:lnTo>
                    <a:pt x="543674" y="413981"/>
                  </a:lnTo>
                  <a:lnTo>
                    <a:pt x="547382" y="299631"/>
                  </a:lnTo>
                  <a:lnTo>
                    <a:pt x="547560" y="272554"/>
                  </a:lnTo>
                  <a:lnTo>
                    <a:pt x="546900" y="245567"/>
                  </a:lnTo>
                  <a:lnTo>
                    <a:pt x="546150" y="200850"/>
                  </a:lnTo>
                  <a:lnTo>
                    <a:pt x="544842" y="152692"/>
                  </a:lnTo>
                  <a:lnTo>
                    <a:pt x="542480" y="115379"/>
                  </a:lnTo>
                  <a:lnTo>
                    <a:pt x="537413" y="62699"/>
                  </a:lnTo>
                  <a:lnTo>
                    <a:pt x="536486" y="54610"/>
                  </a:lnTo>
                  <a:lnTo>
                    <a:pt x="535546" y="40690"/>
                  </a:lnTo>
                  <a:lnTo>
                    <a:pt x="558609" y="141820"/>
                  </a:lnTo>
                  <a:lnTo>
                    <a:pt x="564934" y="167894"/>
                  </a:lnTo>
                  <a:lnTo>
                    <a:pt x="587984" y="248361"/>
                  </a:lnTo>
                  <a:lnTo>
                    <a:pt x="605853" y="316179"/>
                  </a:lnTo>
                  <a:lnTo>
                    <a:pt x="613613" y="344881"/>
                  </a:lnTo>
                  <a:lnTo>
                    <a:pt x="623074" y="383692"/>
                  </a:lnTo>
                  <a:lnTo>
                    <a:pt x="626008" y="394817"/>
                  </a:lnTo>
                  <a:lnTo>
                    <a:pt x="630047" y="407250"/>
                  </a:lnTo>
                  <a:lnTo>
                    <a:pt x="631596" y="408254"/>
                  </a:lnTo>
                  <a:lnTo>
                    <a:pt x="633450" y="407885"/>
                  </a:lnTo>
                  <a:lnTo>
                    <a:pt x="638594" y="339128"/>
                  </a:lnTo>
                  <a:lnTo>
                    <a:pt x="639432" y="285737"/>
                  </a:lnTo>
                  <a:lnTo>
                    <a:pt x="639965" y="231952"/>
                  </a:lnTo>
                  <a:close/>
                </a:path>
                <a:path w="898525" h="414019">
                  <a:moveTo>
                    <a:pt x="785241" y="11658"/>
                  </a:moveTo>
                  <a:lnTo>
                    <a:pt x="783120" y="11226"/>
                  </a:lnTo>
                  <a:lnTo>
                    <a:pt x="771067" y="9944"/>
                  </a:lnTo>
                  <a:lnTo>
                    <a:pt x="754443" y="9245"/>
                  </a:lnTo>
                  <a:lnTo>
                    <a:pt x="724877" y="8496"/>
                  </a:lnTo>
                  <a:lnTo>
                    <a:pt x="705535" y="7797"/>
                  </a:lnTo>
                  <a:lnTo>
                    <a:pt x="687171" y="7467"/>
                  </a:lnTo>
                  <a:lnTo>
                    <a:pt x="672414" y="7556"/>
                  </a:lnTo>
                  <a:lnTo>
                    <a:pt x="663867" y="8115"/>
                  </a:lnTo>
                  <a:lnTo>
                    <a:pt x="659765" y="8851"/>
                  </a:lnTo>
                  <a:lnTo>
                    <a:pt x="660260" y="11188"/>
                  </a:lnTo>
                  <a:lnTo>
                    <a:pt x="665784" y="12268"/>
                  </a:lnTo>
                  <a:lnTo>
                    <a:pt x="688047" y="15240"/>
                  </a:lnTo>
                  <a:lnTo>
                    <a:pt x="705167" y="17259"/>
                  </a:lnTo>
                  <a:lnTo>
                    <a:pt x="718362" y="18465"/>
                  </a:lnTo>
                  <a:lnTo>
                    <a:pt x="719074" y="37426"/>
                  </a:lnTo>
                  <a:lnTo>
                    <a:pt x="720255" y="126365"/>
                  </a:lnTo>
                  <a:lnTo>
                    <a:pt x="721017" y="154660"/>
                  </a:lnTo>
                  <a:lnTo>
                    <a:pt x="721626" y="167411"/>
                  </a:lnTo>
                  <a:lnTo>
                    <a:pt x="722058" y="205638"/>
                  </a:lnTo>
                  <a:lnTo>
                    <a:pt x="723493" y="258381"/>
                  </a:lnTo>
                  <a:lnTo>
                    <a:pt x="728764" y="379158"/>
                  </a:lnTo>
                  <a:lnTo>
                    <a:pt x="736688" y="409905"/>
                  </a:lnTo>
                  <a:lnTo>
                    <a:pt x="737628" y="378853"/>
                  </a:lnTo>
                  <a:lnTo>
                    <a:pt x="738073" y="354634"/>
                  </a:lnTo>
                  <a:lnTo>
                    <a:pt x="738136" y="283121"/>
                  </a:lnTo>
                  <a:lnTo>
                    <a:pt x="737654" y="232016"/>
                  </a:lnTo>
                  <a:lnTo>
                    <a:pt x="737082" y="206476"/>
                  </a:lnTo>
                  <a:lnTo>
                    <a:pt x="732243" y="84099"/>
                  </a:lnTo>
                  <a:lnTo>
                    <a:pt x="729907" y="34175"/>
                  </a:lnTo>
                  <a:lnTo>
                    <a:pt x="729488" y="18516"/>
                  </a:lnTo>
                  <a:lnTo>
                    <a:pt x="745388" y="18275"/>
                  </a:lnTo>
                  <a:lnTo>
                    <a:pt x="761822" y="17310"/>
                  </a:lnTo>
                  <a:lnTo>
                    <a:pt x="779653" y="15201"/>
                  </a:lnTo>
                  <a:lnTo>
                    <a:pt x="785177" y="13766"/>
                  </a:lnTo>
                  <a:lnTo>
                    <a:pt x="785241" y="11658"/>
                  </a:lnTo>
                  <a:close/>
                </a:path>
                <a:path w="898525" h="414019">
                  <a:moveTo>
                    <a:pt x="898423" y="326275"/>
                  </a:moveTo>
                  <a:lnTo>
                    <a:pt x="892276" y="275412"/>
                  </a:lnTo>
                  <a:lnTo>
                    <a:pt x="874458" y="212090"/>
                  </a:lnTo>
                  <a:lnTo>
                    <a:pt x="849160" y="150672"/>
                  </a:lnTo>
                  <a:lnTo>
                    <a:pt x="821575" y="91465"/>
                  </a:lnTo>
                  <a:lnTo>
                    <a:pt x="807986" y="56781"/>
                  </a:lnTo>
                  <a:lnTo>
                    <a:pt x="803910" y="32512"/>
                  </a:lnTo>
                  <a:lnTo>
                    <a:pt x="805675" y="23291"/>
                  </a:lnTo>
                  <a:lnTo>
                    <a:pt x="808316" y="18618"/>
                  </a:lnTo>
                  <a:lnTo>
                    <a:pt x="814108" y="13462"/>
                  </a:lnTo>
                  <a:lnTo>
                    <a:pt x="821486" y="9359"/>
                  </a:lnTo>
                  <a:lnTo>
                    <a:pt x="829691" y="8559"/>
                  </a:lnTo>
                  <a:lnTo>
                    <a:pt x="837577" y="10591"/>
                  </a:lnTo>
                  <a:lnTo>
                    <a:pt x="844067" y="14973"/>
                  </a:lnTo>
                  <a:lnTo>
                    <a:pt x="849795" y="20396"/>
                  </a:lnTo>
                  <a:lnTo>
                    <a:pt x="851623" y="40500"/>
                  </a:lnTo>
                  <a:lnTo>
                    <a:pt x="854684" y="39077"/>
                  </a:lnTo>
                  <a:lnTo>
                    <a:pt x="855776" y="34975"/>
                  </a:lnTo>
                  <a:lnTo>
                    <a:pt x="855751" y="25501"/>
                  </a:lnTo>
                  <a:lnTo>
                    <a:pt x="851522" y="13703"/>
                  </a:lnTo>
                  <a:lnTo>
                    <a:pt x="842340" y="3797"/>
                  </a:lnTo>
                  <a:lnTo>
                    <a:pt x="827443" y="0"/>
                  </a:lnTo>
                  <a:lnTo>
                    <a:pt x="821194" y="495"/>
                  </a:lnTo>
                  <a:lnTo>
                    <a:pt x="790854" y="27012"/>
                  </a:lnTo>
                  <a:lnTo>
                    <a:pt x="789419" y="39585"/>
                  </a:lnTo>
                  <a:lnTo>
                    <a:pt x="791057" y="55092"/>
                  </a:lnTo>
                  <a:lnTo>
                    <a:pt x="794981" y="69761"/>
                  </a:lnTo>
                  <a:lnTo>
                    <a:pt x="800747" y="83959"/>
                  </a:lnTo>
                  <a:lnTo>
                    <a:pt x="814235" y="111506"/>
                  </a:lnTo>
                  <a:lnTo>
                    <a:pt x="821601" y="127381"/>
                  </a:lnTo>
                  <a:lnTo>
                    <a:pt x="842264" y="175526"/>
                  </a:lnTo>
                  <a:lnTo>
                    <a:pt x="865581" y="238531"/>
                  </a:lnTo>
                  <a:lnTo>
                    <a:pt x="879360" y="303568"/>
                  </a:lnTo>
                  <a:lnTo>
                    <a:pt x="882853" y="350558"/>
                  </a:lnTo>
                  <a:lnTo>
                    <a:pt x="881367" y="367969"/>
                  </a:lnTo>
                  <a:lnTo>
                    <a:pt x="874204" y="384429"/>
                  </a:lnTo>
                  <a:lnTo>
                    <a:pt x="860425" y="395566"/>
                  </a:lnTo>
                  <a:lnTo>
                    <a:pt x="843572" y="399237"/>
                  </a:lnTo>
                  <a:lnTo>
                    <a:pt x="827227" y="393255"/>
                  </a:lnTo>
                  <a:lnTo>
                    <a:pt x="820877" y="386753"/>
                  </a:lnTo>
                  <a:lnTo>
                    <a:pt x="816559" y="379272"/>
                  </a:lnTo>
                  <a:lnTo>
                    <a:pt x="813511" y="371233"/>
                  </a:lnTo>
                  <a:lnTo>
                    <a:pt x="810158" y="360413"/>
                  </a:lnTo>
                  <a:lnTo>
                    <a:pt x="805662" y="361315"/>
                  </a:lnTo>
                  <a:lnTo>
                    <a:pt x="827265" y="401662"/>
                  </a:lnTo>
                  <a:lnTo>
                    <a:pt x="851623" y="407174"/>
                  </a:lnTo>
                  <a:lnTo>
                    <a:pt x="863384" y="404266"/>
                  </a:lnTo>
                  <a:lnTo>
                    <a:pt x="892644" y="374345"/>
                  </a:lnTo>
                  <a:lnTo>
                    <a:pt x="898334" y="343204"/>
                  </a:lnTo>
                  <a:lnTo>
                    <a:pt x="898423" y="326275"/>
                  </a:lnTo>
                  <a:close/>
                </a:path>
              </a:pathLst>
            </a:custGeom>
            <a:solidFill>
              <a:srgbClr val="694B5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id="{D0062882-0404-EBD2-B75E-051724578F9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4352" y="2662697"/>
              <a:ext cx="1271972" cy="1650399"/>
            </a:xfrm>
            <a:prstGeom prst="rect">
              <a:avLst/>
            </a:prstGeom>
          </p:spPr>
        </p:pic>
        <p:pic>
          <p:nvPicPr>
            <p:cNvPr id="9" name="object 14">
              <a:extLst>
                <a:ext uri="{FF2B5EF4-FFF2-40B4-BE49-F238E27FC236}">
                  <a16:creationId xmlns:a16="http://schemas.microsoft.com/office/drawing/2014/main" id="{FF6B084C-C50E-EB7B-09B1-C06E25F2962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3084" y="4651614"/>
              <a:ext cx="1174423" cy="1511675"/>
            </a:xfrm>
            <a:prstGeom prst="rect">
              <a:avLst/>
            </a:prstGeom>
          </p:spPr>
        </p:pic>
        <p:pic>
          <p:nvPicPr>
            <p:cNvPr id="10" name="object 15">
              <a:extLst>
                <a:ext uri="{FF2B5EF4-FFF2-40B4-BE49-F238E27FC236}">
                  <a16:creationId xmlns:a16="http://schemas.microsoft.com/office/drawing/2014/main" id="{0C2BE7A5-D220-04F2-281C-EB37386942B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8203" y="2320354"/>
              <a:ext cx="829251" cy="2014191"/>
            </a:xfrm>
            <a:prstGeom prst="rect">
              <a:avLst/>
            </a:prstGeom>
          </p:spPr>
        </p:pic>
        <p:pic>
          <p:nvPicPr>
            <p:cNvPr id="11" name="object 16">
              <a:extLst>
                <a:ext uri="{FF2B5EF4-FFF2-40B4-BE49-F238E27FC236}">
                  <a16:creationId xmlns:a16="http://schemas.microsoft.com/office/drawing/2014/main" id="{2FA1612D-DB44-4F0C-2293-70180DDE260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86414" y="4639167"/>
              <a:ext cx="1000983" cy="1488917"/>
            </a:xfrm>
            <a:prstGeom prst="rect">
              <a:avLst/>
            </a:prstGeom>
          </p:spPr>
        </p:pic>
        <p:pic>
          <p:nvPicPr>
            <p:cNvPr id="12" name="object 17">
              <a:extLst>
                <a:ext uri="{FF2B5EF4-FFF2-40B4-BE49-F238E27FC236}">
                  <a16:creationId xmlns:a16="http://schemas.microsoft.com/office/drawing/2014/main" id="{892D8D7F-1FE2-7DC0-291A-C26F1C8BAA3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76791" y="2667995"/>
              <a:ext cx="929314" cy="1652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1726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3034" y="212624"/>
            <a:ext cx="3020534" cy="247899"/>
          </a:xfrm>
          <a:prstGeom prst="rect">
            <a:avLst/>
          </a:prstGeom>
        </p:spPr>
        <p:txBody>
          <a:bodyPr vert="horz" wrap="square" lIns="0" tIns="17918" rIns="0" bIns="0" rtlCol="0">
            <a:spAutoFit/>
          </a:bodyPr>
          <a:lstStyle/>
          <a:p>
            <a:pPr algn="ctr">
              <a:spcBef>
                <a:spcPts val="140"/>
              </a:spcBef>
            </a:pPr>
            <a:r>
              <a:rPr sz="705" b="1" dirty="0">
                <a:solidFill>
                  <a:srgbClr val="F16134"/>
                </a:solidFill>
                <a:latin typeface="Century Gothic"/>
                <a:cs typeface="Century Gothic"/>
              </a:rPr>
              <a:t>INVESTING</a:t>
            </a:r>
            <a:r>
              <a:rPr sz="705" b="1" spc="29" dirty="0">
                <a:solidFill>
                  <a:srgbClr val="F16134"/>
                </a:solidFill>
                <a:latin typeface="Century Gothic"/>
                <a:cs typeface="Century Gothic"/>
              </a:rPr>
              <a:t> </a:t>
            </a:r>
            <a:r>
              <a:rPr sz="705" b="1" dirty="0">
                <a:solidFill>
                  <a:srgbClr val="F16134"/>
                </a:solidFill>
                <a:latin typeface="Century Gothic"/>
                <a:cs typeface="Century Gothic"/>
              </a:rPr>
              <a:t>IN</a:t>
            </a:r>
            <a:r>
              <a:rPr sz="705" b="1" spc="32" dirty="0">
                <a:solidFill>
                  <a:srgbClr val="F16134"/>
                </a:solidFill>
                <a:latin typeface="Century Gothic"/>
                <a:cs typeface="Century Gothic"/>
              </a:rPr>
              <a:t> </a:t>
            </a:r>
            <a:r>
              <a:rPr sz="705" b="1" spc="22" dirty="0">
                <a:solidFill>
                  <a:srgbClr val="F16134"/>
                </a:solidFill>
                <a:latin typeface="Century Gothic"/>
                <a:cs typeface="Century Gothic"/>
              </a:rPr>
              <a:t>PARENTS</a:t>
            </a:r>
            <a:endParaRPr sz="705">
              <a:latin typeface="Century Gothic"/>
              <a:cs typeface="Century Gothic"/>
            </a:endParaRPr>
          </a:p>
          <a:p>
            <a:pPr algn="ctr">
              <a:spcBef>
                <a:spcPts val="77"/>
              </a:spcBef>
            </a:pPr>
            <a:r>
              <a:rPr sz="705" b="1" dirty="0">
                <a:solidFill>
                  <a:srgbClr val="F16134"/>
                </a:solidFill>
                <a:latin typeface="Century Gothic"/>
                <a:cs typeface="Century Gothic"/>
              </a:rPr>
              <a:t>SESSION</a:t>
            </a:r>
            <a:r>
              <a:rPr sz="705" b="1" spc="99" dirty="0">
                <a:solidFill>
                  <a:srgbClr val="F16134"/>
                </a:solidFill>
                <a:latin typeface="Century Gothic"/>
                <a:cs typeface="Century Gothic"/>
              </a:rPr>
              <a:t> </a:t>
            </a:r>
            <a:r>
              <a:rPr sz="705" b="1" dirty="0">
                <a:solidFill>
                  <a:srgbClr val="F16134"/>
                </a:solidFill>
                <a:latin typeface="Century Gothic"/>
                <a:cs typeface="Century Gothic"/>
              </a:rPr>
              <a:t>5.</a:t>
            </a:r>
            <a:r>
              <a:rPr sz="705" b="1" spc="103" dirty="0">
                <a:solidFill>
                  <a:srgbClr val="F16134"/>
                </a:solidFill>
                <a:latin typeface="Century Gothic"/>
                <a:cs typeface="Century Gothic"/>
              </a:rPr>
              <a:t> </a:t>
            </a:r>
            <a:r>
              <a:rPr sz="705" b="1" dirty="0">
                <a:solidFill>
                  <a:srgbClr val="F16134"/>
                </a:solidFill>
                <a:latin typeface="Century Gothic"/>
                <a:cs typeface="Century Gothic"/>
              </a:rPr>
              <a:t>DEVELOP</a:t>
            </a:r>
            <a:r>
              <a:rPr sz="705" b="1" spc="103" dirty="0">
                <a:solidFill>
                  <a:srgbClr val="F16134"/>
                </a:solidFill>
                <a:latin typeface="Century Gothic"/>
                <a:cs typeface="Century Gothic"/>
              </a:rPr>
              <a:t> </a:t>
            </a:r>
            <a:r>
              <a:rPr sz="705" b="1" dirty="0">
                <a:solidFill>
                  <a:srgbClr val="F16134"/>
                </a:solidFill>
                <a:latin typeface="Century Gothic"/>
                <a:cs typeface="Century Gothic"/>
              </a:rPr>
              <a:t>POSITIVE</a:t>
            </a:r>
            <a:r>
              <a:rPr sz="705" b="1" spc="99" dirty="0">
                <a:solidFill>
                  <a:srgbClr val="F16134"/>
                </a:solidFill>
                <a:latin typeface="Century Gothic"/>
                <a:cs typeface="Century Gothic"/>
              </a:rPr>
              <a:t> </a:t>
            </a:r>
            <a:r>
              <a:rPr sz="705" b="1" dirty="0">
                <a:solidFill>
                  <a:srgbClr val="F16134"/>
                </a:solidFill>
                <a:latin typeface="Century Gothic"/>
                <a:cs typeface="Century Gothic"/>
              </a:rPr>
              <a:t>RELATIONSHIPS</a:t>
            </a:r>
            <a:r>
              <a:rPr sz="705" b="1" spc="103" dirty="0">
                <a:solidFill>
                  <a:srgbClr val="F16134"/>
                </a:solidFill>
                <a:latin typeface="Century Gothic"/>
                <a:cs typeface="Century Gothic"/>
              </a:rPr>
              <a:t> </a:t>
            </a:r>
            <a:r>
              <a:rPr sz="705" b="1" spc="48" dirty="0">
                <a:solidFill>
                  <a:srgbClr val="F16134"/>
                </a:solidFill>
                <a:latin typeface="Century Gothic"/>
                <a:cs typeface="Century Gothic"/>
              </a:rPr>
              <a:t>WITH</a:t>
            </a:r>
            <a:r>
              <a:rPr sz="705" b="1" spc="103" dirty="0">
                <a:solidFill>
                  <a:srgbClr val="F16134"/>
                </a:solidFill>
                <a:latin typeface="Century Gothic"/>
                <a:cs typeface="Century Gothic"/>
              </a:rPr>
              <a:t> </a:t>
            </a:r>
            <a:r>
              <a:rPr sz="705" b="1" dirty="0">
                <a:solidFill>
                  <a:srgbClr val="F16134"/>
                </a:solidFill>
                <a:latin typeface="Century Gothic"/>
                <a:cs typeface="Century Gothic"/>
              </a:rPr>
              <a:t>YOUR</a:t>
            </a:r>
            <a:r>
              <a:rPr sz="705" b="1" spc="99" dirty="0">
                <a:solidFill>
                  <a:srgbClr val="F16134"/>
                </a:solidFill>
                <a:latin typeface="Century Gothic"/>
                <a:cs typeface="Century Gothic"/>
              </a:rPr>
              <a:t> </a:t>
            </a:r>
            <a:r>
              <a:rPr sz="705" b="1" spc="-6" dirty="0">
                <a:solidFill>
                  <a:srgbClr val="F16134"/>
                </a:solidFill>
                <a:latin typeface="Century Gothic"/>
                <a:cs typeface="Century Gothic"/>
              </a:rPr>
              <a:t>CHILDREN</a:t>
            </a:r>
            <a:endParaRPr sz="705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30182" y="768098"/>
            <a:ext cx="1086529" cy="166088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026" b="1" spc="-48" dirty="0">
                <a:solidFill>
                  <a:srgbClr val="58595B"/>
                </a:solidFill>
                <a:latin typeface="Lucida Sans"/>
                <a:cs typeface="Lucida Sans"/>
              </a:rPr>
              <a:t>Showing</a:t>
            </a:r>
            <a:r>
              <a:rPr sz="1026" b="1" spc="-38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1026" b="1" spc="-26" dirty="0">
                <a:solidFill>
                  <a:srgbClr val="58595B"/>
                </a:solidFill>
                <a:latin typeface="Lucida Sans"/>
                <a:cs typeface="Lucida Sans"/>
              </a:rPr>
              <a:t>Support</a:t>
            </a:r>
            <a:endParaRPr sz="1026">
              <a:latin typeface="Lucida Sans"/>
              <a:cs typeface="Lucida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66081" y="6521632"/>
            <a:ext cx="761548" cy="212989"/>
            <a:chOff x="6107910" y="10168915"/>
            <a:chExt cx="1187450" cy="3321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7910" y="10168915"/>
              <a:ext cx="320816" cy="3318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0068" y="10248330"/>
              <a:ext cx="825252" cy="188793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2310509" y="625047"/>
            <a:ext cx="4516343" cy="0"/>
          </a:xfrm>
          <a:custGeom>
            <a:avLst/>
            <a:gdLst/>
            <a:ahLst/>
            <a:cxnLst/>
            <a:rect l="l" t="t" r="r" b="b"/>
            <a:pathLst>
              <a:path w="7042150">
                <a:moveTo>
                  <a:pt x="0" y="0"/>
                </a:moveTo>
                <a:lnTo>
                  <a:pt x="7041603" y="0"/>
                </a:lnTo>
              </a:path>
            </a:pathLst>
          </a:custGeom>
          <a:ln w="12700">
            <a:solidFill>
              <a:srgbClr val="4E4C4D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" name="object 8"/>
          <p:cNvSpPr/>
          <p:nvPr/>
        </p:nvSpPr>
        <p:spPr>
          <a:xfrm>
            <a:off x="2318636" y="6455465"/>
            <a:ext cx="4509013" cy="0"/>
          </a:xfrm>
          <a:custGeom>
            <a:avLst/>
            <a:gdLst/>
            <a:ahLst/>
            <a:cxnLst/>
            <a:rect l="l" t="t" r="r" b="b"/>
            <a:pathLst>
              <a:path w="7030720">
                <a:moveTo>
                  <a:pt x="0" y="0"/>
                </a:moveTo>
                <a:lnTo>
                  <a:pt x="7030656" y="0"/>
                </a:lnTo>
              </a:path>
            </a:pathLst>
          </a:custGeom>
          <a:ln w="12700">
            <a:solidFill>
              <a:srgbClr val="484848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9" name="object 9"/>
          <p:cNvSpPr txBox="1"/>
          <p:nvPr/>
        </p:nvSpPr>
        <p:spPr>
          <a:xfrm>
            <a:off x="2635992" y="1293039"/>
            <a:ext cx="3692080" cy="105261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14023" indent="-106286">
              <a:spcBef>
                <a:spcPts val="64"/>
              </a:spcBef>
              <a:buAutoNum type="arabicPeriod"/>
              <a:tabLst>
                <a:tab pos="114430" algn="l"/>
              </a:tabLst>
            </a:pPr>
            <a:r>
              <a:rPr sz="641" spc="-16" dirty="0">
                <a:solidFill>
                  <a:srgbClr val="414042"/>
                </a:solidFill>
                <a:latin typeface="Lucida Sans Unicode"/>
                <a:cs typeface="Lucida Sans Unicode"/>
              </a:rPr>
              <a:t>Physical</a:t>
            </a:r>
            <a:r>
              <a:rPr sz="641" spc="-19" dirty="0">
                <a:solidFill>
                  <a:srgbClr val="414042"/>
                </a:solidFill>
                <a:latin typeface="Lucida Sans Unicode"/>
                <a:cs typeface="Lucida Sans Unicode"/>
              </a:rPr>
              <a:t> affection</a:t>
            </a:r>
            <a:r>
              <a:rPr sz="641" spc="-16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(e.g.</a:t>
            </a:r>
            <a:r>
              <a:rPr sz="641" spc="-1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hugs,</a:t>
            </a:r>
            <a:r>
              <a:rPr sz="641" spc="-16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6" dirty="0">
                <a:solidFill>
                  <a:srgbClr val="414042"/>
                </a:solidFill>
                <a:latin typeface="Lucida Sans Unicode"/>
                <a:cs typeface="Lucida Sans Unicode"/>
              </a:rPr>
              <a:t>kisses)</a:t>
            </a:r>
            <a:endParaRPr sz="641" dirty="0">
              <a:latin typeface="Lucida Sans Unicode"/>
              <a:cs typeface="Lucida Sans Unicode"/>
            </a:endParaRPr>
          </a:p>
          <a:p>
            <a:pPr>
              <a:spcBef>
                <a:spcPts val="13"/>
              </a:spcBef>
              <a:buClr>
                <a:srgbClr val="414042"/>
              </a:buClr>
              <a:buFont typeface="Lucida Sans Unicode"/>
              <a:buAutoNum type="arabicPeriod"/>
            </a:pPr>
            <a:endParaRPr sz="673" dirty="0">
              <a:latin typeface="Lucida Sans Unicode"/>
              <a:cs typeface="Lucida Sans Unicode"/>
            </a:endParaRPr>
          </a:p>
          <a:p>
            <a:pPr marL="114023" indent="-106286">
              <a:buAutoNum type="arabicPeriod"/>
              <a:tabLst>
                <a:tab pos="114430" algn="l"/>
              </a:tabLst>
            </a:pP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Sustained</a:t>
            </a:r>
            <a:r>
              <a:rPr sz="641" spc="-2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9" dirty="0">
                <a:solidFill>
                  <a:srgbClr val="414042"/>
                </a:solidFill>
                <a:latin typeface="Lucida Sans Unicode"/>
                <a:cs typeface="Lucida Sans Unicode"/>
              </a:rPr>
              <a:t>physical contact</a:t>
            </a:r>
            <a:r>
              <a:rPr sz="641" spc="-2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(e.g.</a:t>
            </a:r>
            <a:r>
              <a:rPr sz="641" spc="-1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sitting</a:t>
            </a:r>
            <a:r>
              <a:rPr sz="641" spc="-19" dirty="0">
                <a:solidFill>
                  <a:srgbClr val="414042"/>
                </a:solidFill>
                <a:latin typeface="Lucida Sans Unicode"/>
                <a:cs typeface="Lucida Sans Unicode"/>
              </a:rPr>
              <a:t> together,</a:t>
            </a:r>
            <a:r>
              <a:rPr sz="641" spc="-22" dirty="0">
                <a:solidFill>
                  <a:srgbClr val="414042"/>
                </a:solidFill>
                <a:latin typeface="Lucida Sans Unicode"/>
                <a:cs typeface="Lucida Sans Unicode"/>
              </a:rPr>
              <a:t> walking</a:t>
            </a:r>
            <a:r>
              <a:rPr sz="641" spc="-1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6" dirty="0">
                <a:solidFill>
                  <a:srgbClr val="414042"/>
                </a:solidFill>
                <a:latin typeface="Lucida Sans Unicode"/>
                <a:cs typeface="Lucida Sans Unicode"/>
              </a:rPr>
              <a:t>arm</a:t>
            </a:r>
            <a:r>
              <a:rPr sz="641" spc="-19" dirty="0">
                <a:solidFill>
                  <a:srgbClr val="414042"/>
                </a:solidFill>
                <a:latin typeface="Lucida Sans Unicode"/>
                <a:cs typeface="Lucida Sans Unicode"/>
              </a:rPr>
              <a:t> in</a:t>
            </a:r>
            <a:r>
              <a:rPr sz="641" spc="-2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arm)</a:t>
            </a:r>
            <a:endParaRPr sz="641" dirty="0">
              <a:latin typeface="Lucida Sans Unicode"/>
              <a:cs typeface="Lucida Sans Unicode"/>
            </a:endParaRPr>
          </a:p>
          <a:p>
            <a:pPr>
              <a:spcBef>
                <a:spcPts val="13"/>
              </a:spcBef>
              <a:buClr>
                <a:srgbClr val="414042"/>
              </a:buClr>
              <a:buFont typeface="Lucida Sans Unicode"/>
              <a:buAutoNum type="arabicPeriod"/>
            </a:pPr>
            <a:endParaRPr sz="673" dirty="0">
              <a:latin typeface="Lucida Sans Unicode"/>
              <a:cs typeface="Lucida Sans Unicode"/>
            </a:endParaRPr>
          </a:p>
          <a:p>
            <a:pPr marL="114023" indent="-106286">
              <a:buAutoNum type="arabicPeriod"/>
              <a:tabLst>
                <a:tab pos="114430" algn="l"/>
              </a:tabLst>
            </a:pPr>
            <a:r>
              <a:rPr sz="641" spc="-19" dirty="0">
                <a:solidFill>
                  <a:srgbClr val="414042"/>
                </a:solidFill>
                <a:latin typeface="Lucida Sans Unicode"/>
                <a:cs typeface="Lucida Sans Unicode"/>
              </a:rPr>
              <a:t>Companionship</a:t>
            </a:r>
            <a:r>
              <a:rPr sz="641" spc="-16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(e.g.</a:t>
            </a:r>
            <a:r>
              <a:rPr sz="641" spc="-16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time</a:t>
            </a:r>
            <a:r>
              <a:rPr sz="641" spc="-16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shared</a:t>
            </a:r>
            <a:r>
              <a:rPr sz="641" spc="-16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6" dirty="0">
                <a:solidFill>
                  <a:srgbClr val="414042"/>
                </a:solidFill>
                <a:latin typeface="Lucida Sans Unicode"/>
                <a:cs typeface="Lucida Sans Unicode"/>
              </a:rPr>
              <a:t>together)</a:t>
            </a:r>
            <a:endParaRPr sz="641" dirty="0">
              <a:latin typeface="Lucida Sans Unicode"/>
              <a:cs typeface="Lucida Sans Unicode"/>
            </a:endParaRPr>
          </a:p>
          <a:p>
            <a:pPr>
              <a:spcBef>
                <a:spcPts val="13"/>
              </a:spcBef>
              <a:buClr>
                <a:srgbClr val="414042"/>
              </a:buClr>
              <a:buFont typeface="Lucida Sans Unicode"/>
              <a:buAutoNum type="arabicPeriod"/>
            </a:pPr>
            <a:endParaRPr sz="673" dirty="0">
              <a:latin typeface="Lucida Sans Unicode"/>
              <a:cs typeface="Lucida Sans Unicode"/>
            </a:endParaRPr>
          </a:p>
          <a:p>
            <a:pPr marL="114023" indent="-106286">
              <a:buAutoNum type="arabicPeriod"/>
              <a:tabLst>
                <a:tab pos="114430" algn="l"/>
              </a:tabLst>
            </a:pPr>
            <a:r>
              <a:rPr sz="641" spc="-19" dirty="0">
                <a:solidFill>
                  <a:srgbClr val="414042"/>
                </a:solidFill>
                <a:latin typeface="Lucida Sans Unicode"/>
                <a:cs typeface="Lucida Sans Unicode"/>
              </a:rPr>
              <a:t>Availability</a:t>
            </a:r>
            <a:r>
              <a:rPr sz="641" spc="-3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of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6" dirty="0">
                <a:solidFill>
                  <a:srgbClr val="414042"/>
                </a:solidFill>
                <a:latin typeface="Lucida Sans Unicode"/>
                <a:cs typeface="Lucida Sans Unicode"/>
              </a:rPr>
              <a:t>the</a:t>
            </a:r>
            <a:r>
              <a:rPr sz="641" spc="-3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6" dirty="0">
                <a:solidFill>
                  <a:srgbClr val="414042"/>
                </a:solidFill>
                <a:latin typeface="Lucida Sans Unicode"/>
                <a:cs typeface="Lucida Sans Unicode"/>
              </a:rPr>
              <a:t>parents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6" dirty="0">
                <a:solidFill>
                  <a:srgbClr val="414042"/>
                </a:solidFill>
                <a:latin typeface="Lucida Sans Unicode"/>
                <a:cs typeface="Lucida Sans Unicode"/>
              </a:rPr>
              <a:t>when</a:t>
            </a:r>
            <a:r>
              <a:rPr sz="641" spc="-3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6" dirty="0">
                <a:solidFill>
                  <a:srgbClr val="414042"/>
                </a:solidFill>
                <a:latin typeface="Lucida Sans Unicode"/>
                <a:cs typeface="Lucida Sans Unicode"/>
              </a:rPr>
              <a:t>needed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(e.g.</a:t>
            </a:r>
            <a:r>
              <a:rPr sz="641" spc="-3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6" dirty="0">
                <a:solidFill>
                  <a:srgbClr val="414042"/>
                </a:solidFill>
                <a:latin typeface="Lucida Sans Unicode"/>
                <a:cs typeface="Lucida Sans Unicode"/>
              </a:rPr>
              <a:t>listening)</a:t>
            </a:r>
            <a:endParaRPr sz="641" dirty="0">
              <a:latin typeface="Lucida Sans Unicode"/>
              <a:cs typeface="Lucida Sans Unicode"/>
            </a:endParaRPr>
          </a:p>
          <a:p>
            <a:pPr>
              <a:spcBef>
                <a:spcPts val="13"/>
              </a:spcBef>
            </a:pPr>
            <a:endParaRPr sz="673" dirty="0">
              <a:latin typeface="Lucida Sans Unicode"/>
              <a:cs typeface="Lucida Sans Unicode"/>
            </a:endParaRPr>
          </a:p>
          <a:p>
            <a:pPr marL="114023"/>
            <a:r>
              <a:rPr sz="641" spc="-16" dirty="0">
                <a:solidFill>
                  <a:srgbClr val="414042"/>
                </a:solidFill>
                <a:latin typeface="Lucida Sans Unicode"/>
                <a:cs typeface="Lucida Sans Unicode"/>
              </a:rPr>
              <a:t>Describe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dirty="0">
                <a:solidFill>
                  <a:srgbClr val="414042"/>
                </a:solidFill>
                <a:latin typeface="Lucida Sans Unicode"/>
                <a:cs typeface="Lucida Sans Unicode"/>
              </a:rPr>
              <a:t>one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6" dirty="0">
                <a:solidFill>
                  <a:srgbClr val="414042"/>
                </a:solidFill>
                <a:latin typeface="Lucida Sans Unicode"/>
                <a:cs typeface="Lucida Sans Unicode"/>
              </a:rPr>
              <a:t>instance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of</a:t>
            </a:r>
            <a:r>
              <a:rPr sz="641" spc="-26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6" dirty="0">
                <a:solidFill>
                  <a:srgbClr val="414042"/>
                </a:solidFill>
                <a:latin typeface="Lucida Sans Unicode"/>
                <a:cs typeface="Lucida Sans Unicode"/>
              </a:rPr>
              <a:t>each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of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6" dirty="0">
                <a:solidFill>
                  <a:srgbClr val="414042"/>
                </a:solidFill>
                <a:latin typeface="Lucida Sans Unicode"/>
                <a:cs typeface="Lucida Sans Unicode"/>
              </a:rPr>
              <a:t>the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above</a:t>
            </a:r>
            <a:r>
              <a:rPr sz="641" spc="-26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6" dirty="0">
                <a:solidFill>
                  <a:srgbClr val="414042"/>
                </a:solidFill>
                <a:latin typeface="Lucida Sans Unicode"/>
                <a:cs typeface="Lucida Sans Unicode"/>
              </a:rPr>
              <a:t>types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of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6" dirty="0">
                <a:solidFill>
                  <a:srgbClr val="414042"/>
                </a:solidFill>
                <a:latin typeface="Lucida Sans Unicode"/>
                <a:cs typeface="Lucida Sans Unicode"/>
              </a:rPr>
              <a:t>supportive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9" dirty="0">
                <a:solidFill>
                  <a:srgbClr val="414042"/>
                </a:solidFill>
                <a:latin typeface="Lucida Sans Unicode"/>
                <a:cs typeface="Lucida Sans Unicode"/>
              </a:rPr>
              <a:t>affection</a:t>
            </a:r>
            <a:r>
              <a:rPr sz="641" spc="-26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you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6" dirty="0">
                <a:solidFill>
                  <a:srgbClr val="414042"/>
                </a:solidFill>
                <a:latin typeface="Lucida Sans Unicode"/>
                <a:cs typeface="Lucida Sans Unicode"/>
              </a:rPr>
              <a:t>have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shown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your</a:t>
            </a:r>
            <a:endParaRPr sz="641" dirty="0">
              <a:latin typeface="Lucida Sans Unicode"/>
              <a:cs typeface="Lucida Sans Unicode"/>
            </a:endParaRPr>
          </a:p>
          <a:p>
            <a:pPr marL="114023">
              <a:spcBef>
                <a:spcPts val="321"/>
              </a:spcBef>
            </a:pPr>
            <a:r>
              <a:rPr sz="641" dirty="0">
                <a:solidFill>
                  <a:srgbClr val="414042"/>
                </a:solidFill>
                <a:latin typeface="Arial"/>
                <a:cs typeface="Arial"/>
              </a:rPr>
              <a:t>children</a:t>
            </a:r>
            <a:r>
              <a:rPr sz="641" spc="71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641" dirty="0">
                <a:solidFill>
                  <a:srgbClr val="414042"/>
                </a:solidFill>
                <a:latin typeface="Arial"/>
                <a:cs typeface="Arial"/>
              </a:rPr>
              <a:t>in</a:t>
            </a:r>
            <a:r>
              <a:rPr sz="641" spc="71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641" dirty="0">
                <a:solidFill>
                  <a:srgbClr val="414042"/>
                </a:solidFill>
                <a:latin typeface="Arial"/>
                <a:cs typeface="Arial"/>
              </a:rPr>
              <a:t>the</a:t>
            </a:r>
            <a:r>
              <a:rPr sz="641" spc="71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641" dirty="0">
                <a:solidFill>
                  <a:srgbClr val="414042"/>
                </a:solidFill>
                <a:latin typeface="Arial"/>
                <a:cs typeface="Arial"/>
              </a:rPr>
              <a:t>last</a:t>
            </a:r>
            <a:r>
              <a:rPr sz="641" spc="71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641" spc="-6" dirty="0">
                <a:solidFill>
                  <a:srgbClr val="414042"/>
                </a:solidFill>
                <a:latin typeface="Arial"/>
                <a:cs typeface="Arial"/>
              </a:rPr>
              <a:t>month.</a:t>
            </a:r>
            <a:endParaRPr sz="641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41876" y="2724097"/>
            <a:ext cx="696796" cy="10684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641" spc="-16" dirty="0">
                <a:solidFill>
                  <a:srgbClr val="414042"/>
                </a:solidFill>
                <a:latin typeface="Lucida Sans Unicode"/>
                <a:cs typeface="Lucida Sans Unicode"/>
              </a:rPr>
              <a:t>Physical</a:t>
            </a:r>
            <a:r>
              <a:rPr sz="641" spc="-10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affection:</a:t>
            </a:r>
            <a:endParaRPr sz="641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44137" y="3042288"/>
            <a:ext cx="3828100" cy="0"/>
          </a:xfrm>
          <a:custGeom>
            <a:avLst/>
            <a:gdLst/>
            <a:ahLst/>
            <a:cxnLst/>
            <a:rect l="l" t="t" r="r" b="b"/>
            <a:pathLst>
              <a:path w="5969000">
                <a:moveTo>
                  <a:pt x="0" y="0"/>
                </a:moveTo>
                <a:lnTo>
                  <a:pt x="5968796" y="0"/>
                </a:lnTo>
              </a:path>
            </a:pathLst>
          </a:custGeom>
          <a:ln w="6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2" name="object 12"/>
          <p:cNvSpPr txBox="1"/>
          <p:nvPr/>
        </p:nvSpPr>
        <p:spPr>
          <a:xfrm>
            <a:off x="2741876" y="3231781"/>
            <a:ext cx="1039288" cy="10684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Sustained </a:t>
            </a:r>
            <a:r>
              <a:rPr sz="641" spc="-19" dirty="0">
                <a:solidFill>
                  <a:srgbClr val="414042"/>
                </a:solidFill>
                <a:latin typeface="Lucida Sans Unicode"/>
                <a:cs typeface="Lucida Sans Unicode"/>
              </a:rPr>
              <a:t>physical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6" dirty="0">
                <a:solidFill>
                  <a:srgbClr val="414042"/>
                </a:solidFill>
                <a:latin typeface="Lucida Sans Unicode"/>
                <a:cs typeface="Lucida Sans Unicode"/>
              </a:rPr>
              <a:t>contact:</a:t>
            </a:r>
            <a:endParaRPr sz="641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44137" y="3550023"/>
            <a:ext cx="3828100" cy="0"/>
          </a:xfrm>
          <a:custGeom>
            <a:avLst/>
            <a:gdLst/>
            <a:ahLst/>
            <a:cxnLst/>
            <a:rect l="l" t="t" r="r" b="b"/>
            <a:pathLst>
              <a:path w="5969000">
                <a:moveTo>
                  <a:pt x="0" y="0"/>
                </a:moveTo>
                <a:lnTo>
                  <a:pt x="5968796" y="0"/>
                </a:lnTo>
              </a:path>
            </a:pathLst>
          </a:custGeom>
          <a:ln w="6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4" name="object 14"/>
          <p:cNvSpPr txBox="1"/>
          <p:nvPr/>
        </p:nvSpPr>
        <p:spPr>
          <a:xfrm>
            <a:off x="2741910" y="3739522"/>
            <a:ext cx="638967" cy="10684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641" spc="-16" dirty="0">
                <a:solidFill>
                  <a:srgbClr val="414042"/>
                </a:solidFill>
                <a:latin typeface="Lucida Sans Unicode"/>
                <a:cs typeface="Lucida Sans Unicode"/>
              </a:rPr>
              <a:t>Companionship:</a:t>
            </a:r>
            <a:endParaRPr sz="641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44137" y="4057774"/>
            <a:ext cx="3828100" cy="0"/>
          </a:xfrm>
          <a:custGeom>
            <a:avLst/>
            <a:gdLst/>
            <a:ahLst/>
            <a:cxnLst/>
            <a:rect l="l" t="t" r="r" b="b"/>
            <a:pathLst>
              <a:path w="5969000">
                <a:moveTo>
                  <a:pt x="0" y="0"/>
                </a:moveTo>
                <a:lnTo>
                  <a:pt x="5968796" y="0"/>
                </a:lnTo>
              </a:path>
            </a:pathLst>
          </a:custGeom>
          <a:ln w="6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6" name="object 16"/>
          <p:cNvSpPr txBox="1"/>
          <p:nvPr/>
        </p:nvSpPr>
        <p:spPr>
          <a:xfrm>
            <a:off x="2741910" y="4247263"/>
            <a:ext cx="443897" cy="10684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641" spc="-19" dirty="0">
                <a:solidFill>
                  <a:srgbClr val="414042"/>
                </a:solidFill>
                <a:latin typeface="Lucida Sans Unicode"/>
                <a:cs typeface="Lucida Sans Unicode"/>
              </a:rPr>
              <a:t>Availability:</a:t>
            </a:r>
            <a:endParaRPr sz="641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44137" y="4565510"/>
            <a:ext cx="3828100" cy="0"/>
          </a:xfrm>
          <a:custGeom>
            <a:avLst/>
            <a:gdLst/>
            <a:ahLst/>
            <a:cxnLst/>
            <a:rect l="l" t="t" r="r" b="b"/>
            <a:pathLst>
              <a:path w="5969000">
                <a:moveTo>
                  <a:pt x="0" y="0"/>
                </a:moveTo>
                <a:lnTo>
                  <a:pt x="5968796" y="0"/>
                </a:lnTo>
              </a:path>
            </a:pathLst>
          </a:custGeom>
          <a:ln w="6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8" name="object 18"/>
          <p:cNvSpPr txBox="1"/>
          <p:nvPr/>
        </p:nvSpPr>
        <p:spPr>
          <a:xfrm>
            <a:off x="2741910" y="4755004"/>
            <a:ext cx="3525110" cy="10684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641" dirty="0">
                <a:solidFill>
                  <a:srgbClr val="414042"/>
                </a:solidFill>
                <a:latin typeface="Lucida Sans Unicode"/>
                <a:cs typeface="Lucida Sans Unicode"/>
              </a:rPr>
              <a:t>What</a:t>
            </a:r>
            <a:r>
              <a:rPr sz="641" spc="-26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9" dirty="0">
                <a:solidFill>
                  <a:srgbClr val="414042"/>
                </a:solidFill>
                <a:latin typeface="Lucida Sans Unicode"/>
                <a:cs typeface="Lucida Sans Unicode"/>
              </a:rPr>
              <a:t>type(s)</a:t>
            </a:r>
            <a:r>
              <a:rPr sz="641" spc="-2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of</a:t>
            </a:r>
            <a:r>
              <a:rPr sz="641" spc="-2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6" dirty="0">
                <a:solidFill>
                  <a:srgbClr val="414042"/>
                </a:solidFill>
                <a:latin typeface="Lucida Sans Unicode"/>
                <a:cs typeface="Lucida Sans Unicode"/>
              </a:rPr>
              <a:t>support</a:t>
            </a:r>
            <a:r>
              <a:rPr sz="641" spc="-2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and</a:t>
            </a:r>
            <a:r>
              <a:rPr sz="641" spc="-2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9" dirty="0">
                <a:solidFill>
                  <a:srgbClr val="414042"/>
                </a:solidFill>
                <a:latin typeface="Lucida Sans Unicode"/>
                <a:cs typeface="Lucida Sans Unicode"/>
              </a:rPr>
              <a:t>affection</a:t>
            </a:r>
            <a:r>
              <a:rPr sz="641" spc="-2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dirty="0">
                <a:solidFill>
                  <a:srgbClr val="414042"/>
                </a:solidFill>
                <a:latin typeface="Lucida Sans Unicode"/>
                <a:cs typeface="Lucida Sans Unicode"/>
              </a:rPr>
              <a:t>are</a:t>
            </a:r>
            <a:r>
              <a:rPr sz="641" spc="-26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you</a:t>
            </a:r>
            <a:r>
              <a:rPr sz="641" spc="-2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6" dirty="0">
                <a:solidFill>
                  <a:srgbClr val="414042"/>
                </a:solidFill>
                <a:latin typeface="Lucida Sans Unicode"/>
                <a:cs typeface="Lucida Sans Unicode"/>
              </a:rPr>
              <a:t>most</a:t>
            </a:r>
            <a:r>
              <a:rPr sz="641" spc="-2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6" dirty="0">
                <a:solidFill>
                  <a:srgbClr val="414042"/>
                </a:solidFill>
                <a:latin typeface="Lucida Sans Unicode"/>
                <a:cs typeface="Lucida Sans Unicode"/>
              </a:rPr>
              <a:t>comfortable</a:t>
            </a:r>
            <a:r>
              <a:rPr sz="641" spc="-2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26" dirty="0">
                <a:solidFill>
                  <a:srgbClr val="414042"/>
                </a:solidFill>
                <a:latin typeface="Lucida Sans Unicode"/>
                <a:cs typeface="Lucida Sans Unicode"/>
              </a:rPr>
              <a:t>expressing</a:t>
            </a:r>
            <a:r>
              <a:rPr sz="641" spc="-2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to</a:t>
            </a:r>
            <a:r>
              <a:rPr sz="641" spc="-2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6" dirty="0">
                <a:solidFill>
                  <a:srgbClr val="414042"/>
                </a:solidFill>
                <a:latin typeface="Lucida Sans Unicode"/>
                <a:cs typeface="Lucida Sans Unicode"/>
              </a:rPr>
              <a:t>your</a:t>
            </a:r>
            <a:r>
              <a:rPr sz="641" spc="-26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6" dirty="0">
                <a:solidFill>
                  <a:srgbClr val="414042"/>
                </a:solidFill>
                <a:latin typeface="Lucida Sans Unicode"/>
                <a:cs typeface="Lucida Sans Unicode"/>
              </a:rPr>
              <a:t>children?</a:t>
            </a:r>
            <a:endParaRPr sz="641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44137" y="5073245"/>
            <a:ext cx="3828100" cy="0"/>
          </a:xfrm>
          <a:custGeom>
            <a:avLst/>
            <a:gdLst/>
            <a:ahLst/>
            <a:cxnLst/>
            <a:rect l="l" t="t" r="r" b="b"/>
            <a:pathLst>
              <a:path w="5969000">
                <a:moveTo>
                  <a:pt x="0" y="0"/>
                </a:moveTo>
                <a:lnTo>
                  <a:pt x="5968796" y="0"/>
                </a:lnTo>
              </a:path>
            </a:pathLst>
          </a:custGeom>
          <a:ln w="6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0" name="object 20"/>
          <p:cNvSpPr txBox="1"/>
          <p:nvPr/>
        </p:nvSpPr>
        <p:spPr>
          <a:xfrm>
            <a:off x="2741874" y="5216633"/>
            <a:ext cx="3726289" cy="34363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  <a:tabLst>
                <a:tab pos="294017" algn="l"/>
                <a:tab pos="3717562" algn="l"/>
              </a:tabLst>
            </a:pP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Why?</a:t>
            </a:r>
            <a:r>
              <a:rPr sz="641" dirty="0">
                <a:solidFill>
                  <a:srgbClr val="414042"/>
                </a:solidFill>
                <a:latin typeface="Lucida Sans Unicode"/>
                <a:cs typeface="Lucida Sans Unicode"/>
              </a:rPr>
              <a:t>	</a:t>
            </a:r>
            <a:r>
              <a:rPr sz="641" u="sng" dirty="0">
                <a:solidFill>
                  <a:srgbClr val="41404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641">
              <a:latin typeface="Times New Roman"/>
              <a:cs typeface="Times New Roman"/>
            </a:endParaRPr>
          </a:p>
          <a:p>
            <a:pPr>
              <a:spcBef>
                <a:spcPts val="13"/>
              </a:spcBef>
            </a:pPr>
            <a:endParaRPr sz="898">
              <a:latin typeface="Times New Roman"/>
              <a:cs typeface="Times New Roman"/>
            </a:endParaRPr>
          </a:p>
          <a:p>
            <a:pPr marL="8145"/>
            <a:r>
              <a:rPr sz="641" dirty="0">
                <a:solidFill>
                  <a:srgbClr val="414042"/>
                </a:solidFill>
                <a:latin typeface="Lucida Sans Unicode"/>
                <a:cs typeface="Lucida Sans Unicode"/>
              </a:rPr>
              <a:t>What</a:t>
            </a:r>
            <a:r>
              <a:rPr sz="641" spc="-3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9" dirty="0">
                <a:solidFill>
                  <a:srgbClr val="414042"/>
                </a:solidFill>
                <a:latin typeface="Lucida Sans Unicode"/>
                <a:cs typeface="Lucida Sans Unicode"/>
              </a:rPr>
              <a:t>can</a:t>
            </a:r>
            <a:r>
              <a:rPr sz="641" spc="-3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you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do</a:t>
            </a:r>
            <a:r>
              <a:rPr sz="641" spc="-3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to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6" dirty="0">
                <a:solidFill>
                  <a:srgbClr val="414042"/>
                </a:solidFill>
                <a:latin typeface="Lucida Sans Unicode"/>
                <a:cs typeface="Lucida Sans Unicode"/>
              </a:rPr>
              <a:t>ensure</a:t>
            </a:r>
            <a:r>
              <a:rPr sz="641" spc="-3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you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9" dirty="0">
                <a:solidFill>
                  <a:srgbClr val="414042"/>
                </a:solidFill>
                <a:latin typeface="Lucida Sans Unicode"/>
                <a:cs typeface="Lucida Sans Unicode"/>
              </a:rPr>
              <a:t>express</a:t>
            </a:r>
            <a:r>
              <a:rPr sz="641" spc="-3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to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6" dirty="0">
                <a:solidFill>
                  <a:srgbClr val="414042"/>
                </a:solidFill>
                <a:latin typeface="Lucida Sans Unicode"/>
                <a:cs typeface="Lucida Sans Unicode"/>
              </a:rPr>
              <a:t>your</a:t>
            </a:r>
            <a:r>
              <a:rPr sz="641" spc="-3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9" dirty="0">
                <a:solidFill>
                  <a:srgbClr val="414042"/>
                </a:solidFill>
                <a:latin typeface="Lucida Sans Unicode"/>
                <a:cs typeface="Lucida Sans Unicode"/>
              </a:rPr>
              <a:t>children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6" dirty="0">
                <a:solidFill>
                  <a:srgbClr val="414042"/>
                </a:solidFill>
                <a:latin typeface="Lucida Sans Unicode"/>
                <a:cs typeface="Lucida Sans Unicode"/>
              </a:rPr>
              <a:t>the</a:t>
            </a:r>
            <a:r>
              <a:rPr sz="641" spc="-3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type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of</a:t>
            </a:r>
            <a:r>
              <a:rPr sz="641" spc="-3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6" dirty="0">
                <a:solidFill>
                  <a:srgbClr val="414042"/>
                </a:solidFill>
                <a:latin typeface="Lucida Sans Unicode"/>
                <a:cs typeface="Lucida Sans Unicode"/>
              </a:rPr>
              <a:t>support</a:t>
            </a:r>
            <a:r>
              <a:rPr sz="641" spc="-29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13" dirty="0">
                <a:solidFill>
                  <a:srgbClr val="414042"/>
                </a:solidFill>
                <a:latin typeface="Lucida Sans Unicode"/>
                <a:cs typeface="Lucida Sans Unicode"/>
              </a:rPr>
              <a:t>they</a:t>
            </a:r>
            <a:r>
              <a:rPr sz="641" spc="-32" dirty="0">
                <a:solidFill>
                  <a:srgbClr val="414042"/>
                </a:solidFill>
                <a:latin typeface="Lucida Sans Unicode"/>
                <a:cs typeface="Lucida Sans Unicode"/>
              </a:rPr>
              <a:t> </a:t>
            </a:r>
            <a:r>
              <a:rPr sz="641" spc="-6" dirty="0">
                <a:solidFill>
                  <a:srgbClr val="414042"/>
                </a:solidFill>
                <a:latin typeface="Lucida Sans Unicode"/>
                <a:cs typeface="Lucida Sans Unicode"/>
              </a:rPr>
              <a:t>need?</a:t>
            </a:r>
            <a:endParaRPr sz="641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44136" y="5765688"/>
            <a:ext cx="3828100" cy="0"/>
          </a:xfrm>
          <a:custGeom>
            <a:avLst/>
            <a:gdLst/>
            <a:ahLst/>
            <a:cxnLst/>
            <a:rect l="l" t="t" r="r" b="b"/>
            <a:pathLst>
              <a:path w="5969000">
                <a:moveTo>
                  <a:pt x="0" y="0"/>
                </a:moveTo>
                <a:lnTo>
                  <a:pt x="5968796" y="0"/>
                </a:lnTo>
              </a:path>
            </a:pathLst>
          </a:custGeom>
          <a:ln w="6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2" name="object 22"/>
          <p:cNvSpPr/>
          <p:nvPr/>
        </p:nvSpPr>
        <p:spPr>
          <a:xfrm>
            <a:off x="2644137" y="5996513"/>
            <a:ext cx="3828100" cy="0"/>
          </a:xfrm>
          <a:custGeom>
            <a:avLst/>
            <a:gdLst/>
            <a:ahLst/>
            <a:cxnLst/>
            <a:rect l="l" t="t" r="r" b="b"/>
            <a:pathLst>
              <a:path w="5969000">
                <a:moveTo>
                  <a:pt x="0" y="0"/>
                </a:moveTo>
                <a:lnTo>
                  <a:pt x="5968796" y="0"/>
                </a:lnTo>
              </a:path>
            </a:pathLst>
          </a:custGeom>
          <a:ln w="6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grpSp>
        <p:nvGrpSpPr>
          <p:cNvPr id="23" name="object 23"/>
          <p:cNvGrpSpPr/>
          <p:nvPr/>
        </p:nvGrpSpPr>
        <p:grpSpPr>
          <a:xfrm>
            <a:off x="5484399" y="801060"/>
            <a:ext cx="1252277" cy="1252277"/>
            <a:chOff x="5200916" y="1249059"/>
            <a:chExt cx="1952625" cy="1952625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0190" y="1278317"/>
              <a:ext cx="1893938" cy="189395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230177" y="1278319"/>
              <a:ext cx="1894205" cy="1894205"/>
            </a:xfrm>
            <a:custGeom>
              <a:avLst/>
              <a:gdLst/>
              <a:ahLst/>
              <a:cxnLst/>
              <a:rect l="l" t="t" r="r" b="b"/>
              <a:pathLst>
                <a:path w="1894204" h="1894205">
                  <a:moveTo>
                    <a:pt x="1893951" y="946975"/>
                  </a:moveTo>
                  <a:lnTo>
                    <a:pt x="1892718" y="995706"/>
                  </a:lnTo>
                  <a:lnTo>
                    <a:pt x="1889061" y="1043797"/>
                  </a:lnTo>
                  <a:lnTo>
                    <a:pt x="1883039" y="1091189"/>
                  </a:lnTo>
                  <a:lnTo>
                    <a:pt x="1874711" y="1137823"/>
                  </a:lnTo>
                  <a:lnTo>
                    <a:pt x="1864137" y="1183638"/>
                  </a:lnTo>
                  <a:lnTo>
                    <a:pt x="1851376" y="1228575"/>
                  </a:lnTo>
                  <a:lnTo>
                    <a:pt x="1836488" y="1272575"/>
                  </a:lnTo>
                  <a:lnTo>
                    <a:pt x="1819532" y="1315578"/>
                  </a:lnTo>
                  <a:lnTo>
                    <a:pt x="1800568" y="1357525"/>
                  </a:lnTo>
                  <a:lnTo>
                    <a:pt x="1779655" y="1398356"/>
                  </a:lnTo>
                  <a:lnTo>
                    <a:pt x="1756853" y="1438012"/>
                  </a:lnTo>
                  <a:lnTo>
                    <a:pt x="1732222" y="1476433"/>
                  </a:lnTo>
                  <a:lnTo>
                    <a:pt x="1705820" y="1513560"/>
                  </a:lnTo>
                  <a:lnTo>
                    <a:pt x="1677707" y="1549334"/>
                  </a:lnTo>
                  <a:lnTo>
                    <a:pt x="1647943" y="1583694"/>
                  </a:lnTo>
                  <a:lnTo>
                    <a:pt x="1616587" y="1616581"/>
                  </a:lnTo>
                  <a:lnTo>
                    <a:pt x="1583699" y="1647936"/>
                  </a:lnTo>
                  <a:lnTo>
                    <a:pt x="1549339" y="1677699"/>
                  </a:lnTo>
                  <a:lnTo>
                    <a:pt x="1513565" y="1705811"/>
                  </a:lnTo>
                  <a:lnTo>
                    <a:pt x="1476437" y="1732213"/>
                  </a:lnTo>
                  <a:lnTo>
                    <a:pt x="1438016" y="1756844"/>
                  </a:lnTo>
                  <a:lnTo>
                    <a:pt x="1398359" y="1779646"/>
                  </a:lnTo>
                  <a:lnTo>
                    <a:pt x="1357527" y="1800558"/>
                  </a:lnTo>
                  <a:lnTo>
                    <a:pt x="1315580" y="1819522"/>
                  </a:lnTo>
                  <a:lnTo>
                    <a:pt x="1272576" y="1836477"/>
                  </a:lnTo>
                  <a:lnTo>
                    <a:pt x="1228576" y="1851365"/>
                  </a:lnTo>
                  <a:lnTo>
                    <a:pt x="1183638" y="1864125"/>
                  </a:lnTo>
                  <a:lnTo>
                    <a:pt x="1137823" y="1874699"/>
                  </a:lnTo>
                  <a:lnTo>
                    <a:pt x="1091190" y="1883027"/>
                  </a:lnTo>
                  <a:lnTo>
                    <a:pt x="1043798" y="1889049"/>
                  </a:lnTo>
                  <a:lnTo>
                    <a:pt x="995706" y="1892706"/>
                  </a:lnTo>
                  <a:lnTo>
                    <a:pt x="946975" y="1893938"/>
                  </a:lnTo>
                  <a:lnTo>
                    <a:pt x="898244" y="1892706"/>
                  </a:lnTo>
                  <a:lnTo>
                    <a:pt x="850152" y="1889049"/>
                  </a:lnTo>
                  <a:lnTo>
                    <a:pt x="802760" y="1883027"/>
                  </a:lnTo>
                  <a:lnTo>
                    <a:pt x="756127" y="1874699"/>
                  </a:lnTo>
                  <a:lnTo>
                    <a:pt x="710312" y="1864125"/>
                  </a:lnTo>
                  <a:lnTo>
                    <a:pt x="665374" y="1851365"/>
                  </a:lnTo>
                  <a:lnTo>
                    <a:pt x="621374" y="1836477"/>
                  </a:lnTo>
                  <a:lnTo>
                    <a:pt x="578370" y="1819522"/>
                  </a:lnTo>
                  <a:lnTo>
                    <a:pt x="536423" y="1800558"/>
                  </a:lnTo>
                  <a:lnTo>
                    <a:pt x="495591" y="1779646"/>
                  </a:lnTo>
                  <a:lnTo>
                    <a:pt x="455934" y="1756844"/>
                  </a:lnTo>
                  <a:lnTo>
                    <a:pt x="417513" y="1732213"/>
                  </a:lnTo>
                  <a:lnTo>
                    <a:pt x="380385" y="1705811"/>
                  </a:lnTo>
                  <a:lnTo>
                    <a:pt x="344611" y="1677699"/>
                  </a:lnTo>
                  <a:lnTo>
                    <a:pt x="310251" y="1647936"/>
                  </a:lnTo>
                  <a:lnTo>
                    <a:pt x="277363" y="1616581"/>
                  </a:lnTo>
                  <a:lnTo>
                    <a:pt x="246007" y="1583694"/>
                  </a:lnTo>
                  <a:lnTo>
                    <a:pt x="216243" y="1549334"/>
                  </a:lnTo>
                  <a:lnTo>
                    <a:pt x="188130" y="1513560"/>
                  </a:lnTo>
                  <a:lnTo>
                    <a:pt x="161728" y="1476433"/>
                  </a:lnTo>
                  <a:lnTo>
                    <a:pt x="137097" y="1438012"/>
                  </a:lnTo>
                  <a:lnTo>
                    <a:pt x="114295" y="1398356"/>
                  </a:lnTo>
                  <a:lnTo>
                    <a:pt x="93382" y="1357525"/>
                  </a:lnTo>
                  <a:lnTo>
                    <a:pt x="74418" y="1315578"/>
                  </a:lnTo>
                  <a:lnTo>
                    <a:pt x="57462" y="1272575"/>
                  </a:lnTo>
                  <a:lnTo>
                    <a:pt x="42574" y="1228575"/>
                  </a:lnTo>
                  <a:lnTo>
                    <a:pt x="29813" y="1183638"/>
                  </a:lnTo>
                  <a:lnTo>
                    <a:pt x="19239" y="1137823"/>
                  </a:lnTo>
                  <a:lnTo>
                    <a:pt x="10911" y="1091189"/>
                  </a:lnTo>
                  <a:lnTo>
                    <a:pt x="4889" y="1043797"/>
                  </a:lnTo>
                  <a:lnTo>
                    <a:pt x="1232" y="995706"/>
                  </a:lnTo>
                  <a:lnTo>
                    <a:pt x="0" y="946975"/>
                  </a:lnTo>
                  <a:lnTo>
                    <a:pt x="1232" y="898244"/>
                  </a:lnTo>
                  <a:lnTo>
                    <a:pt x="4889" y="850152"/>
                  </a:lnTo>
                  <a:lnTo>
                    <a:pt x="10911" y="802760"/>
                  </a:lnTo>
                  <a:lnTo>
                    <a:pt x="19239" y="756127"/>
                  </a:lnTo>
                  <a:lnTo>
                    <a:pt x="29813" y="710312"/>
                  </a:lnTo>
                  <a:lnTo>
                    <a:pt x="42574" y="665374"/>
                  </a:lnTo>
                  <a:lnTo>
                    <a:pt x="57462" y="621374"/>
                  </a:lnTo>
                  <a:lnTo>
                    <a:pt x="74418" y="578370"/>
                  </a:lnTo>
                  <a:lnTo>
                    <a:pt x="93382" y="536423"/>
                  </a:lnTo>
                  <a:lnTo>
                    <a:pt x="114295" y="495591"/>
                  </a:lnTo>
                  <a:lnTo>
                    <a:pt x="137097" y="455934"/>
                  </a:lnTo>
                  <a:lnTo>
                    <a:pt x="161728" y="417513"/>
                  </a:lnTo>
                  <a:lnTo>
                    <a:pt x="188130" y="380385"/>
                  </a:lnTo>
                  <a:lnTo>
                    <a:pt x="216243" y="344611"/>
                  </a:lnTo>
                  <a:lnTo>
                    <a:pt x="246007" y="310251"/>
                  </a:lnTo>
                  <a:lnTo>
                    <a:pt x="277363" y="277363"/>
                  </a:lnTo>
                  <a:lnTo>
                    <a:pt x="310251" y="246007"/>
                  </a:lnTo>
                  <a:lnTo>
                    <a:pt x="344611" y="216243"/>
                  </a:lnTo>
                  <a:lnTo>
                    <a:pt x="380385" y="188130"/>
                  </a:lnTo>
                  <a:lnTo>
                    <a:pt x="417513" y="161728"/>
                  </a:lnTo>
                  <a:lnTo>
                    <a:pt x="455934" y="137097"/>
                  </a:lnTo>
                  <a:lnTo>
                    <a:pt x="495591" y="114295"/>
                  </a:lnTo>
                  <a:lnTo>
                    <a:pt x="536423" y="93382"/>
                  </a:lnTo>
                  <a:lnTo>
                    <a:pt x="578370" y="74418"/>
                  </a:lnTo>
                  <a:lnTo>
                    <a:pt x="621374" y="57462"/>
                  </a:lnTo>
                  <a:lnTo>
                    <a:pt x="665374" y="42574"/>
                  </a:lnTo>
                  <a:lnTo>
                    <a:pt x="710312" y="29813"/>
                  </a:lnTo>
                  <a:lnTo>
                    <a:pt x="756127" y="19239"/>
                  </a:lnTo>
                  <a:lnTo>
                    <a:pt x="802760" y="10911"/>
                  </a:lnTo>
                  <a:lnTo>
                    <a:pt x="850152" y="4889"/>
                  </a:lnTo>
                  <a:lnTo>
                    <a:pt x="898244" y="1232"/>
                  </a:lnTo>
                  <a:lnTo>
                    <a:pt x="946975" y="0"/>
                  </a:lnTo>
                  <a:lnTo>
                    <a:pt x="995706" y="1232"/>
                  </a:lnTo>
                  <a:lnTo>
                    <a:pt x="1043798" y="4889"/>
                  </a:lnTo>
                  <a:lnTo>
                    <a:pt x="1091190" y="10911"/>
                  </a:lnTo>
                  <a:lnTo>
                    <a:pt x="1137823" y="19239"/>
                  </a:lnTo>
                  <a:lnTo>
                    <a:pt x="1183638" y="29813"/>
                  </a:lnTo>
                  <a:lnTo>
                    <a:pt x="1228576" y="42574"/>
                  </a:lnTo>
                  <a:lnTo>
                    <a:pt x="1272576" y="57462"/>
                  </a:lnTo>
                  <a:lnTo>
                    <a:pt x="1315580" y="74418"/>
                  </a:lnTo>
                  <a:lnTo>
                    <a:pt x="1357527" y="93382"/>
                  </a:lnTo>
                  <a:lnTo>
                    <a:pt x="1398359" y="114295"/>
                  </a:lnTo>
                  <a:lnTo>
                    <a:pt x="1438016" y="137097"/>
                  </a:lnTo>
                  <a:lnTo>
                    <a:pt x="1476437" y="161728"/>
                  </a:lnTo>
                  <a:lnTo>
                    <a:pt x="1513565" y="188130"/>
                  </a:lnTo>
                  <a:lnTo>
                    <a:pt x="1549339" y="216243"/>
                  </a:lnTo>
                  <a:lnTo>
                    <a:pt x="1583699" y="246007"/>
                  </a:lnTo>
                  <a:lnTo>
                    <a:pt x="1616587" y="277363"/>
                  </a:lnTo>
                  <a:lnTo>
                    <a:pt x="1647943" y="310251"/>
                  </a:lnTo>
                  <a:lnTo>
                    <a:pt x="1677707" y="344611"/>
                  </a:lnTo>
                  <a:lnTo>
                    <a:pt x="1705820" y="380385"/>
                  </a:lnTo>
                  <a:lnTo>
                    <a:pt x="1732222" y="417513"/>
                  </a:lnTo>
                  <a:lnTo>
                    <a:pt x="1756853" y="455934"/>
                  </a:lnTo>
                  <a:lnTo>
                    <a:pt x="1779655" y="495591"/>
                  </a:lnTo>
                  <a:lnTo>
                    <a:pt x="1800568" y="536423"/>
                  </a:lnTo>
                  <a:lnTo>
                    <a:pt x="1819532" y="578370"/>
                  </a:lnTo>
                  <a:lnTo>
                    <a:pt x="1836488" y="621374"/>
                  </a:lnTo>
                  <a:lnTo>
                    <a:pt x="1851376" y="665374"/>
                  </a:lnTo>
                  <a:lnTo>
                    <a:pt x="1864137" y="710312"/>
                  </a:lnTo>
                  <a:lnTo>
                    <a:pt x="1874711" y="756127"/>
                  </a:lnTo>
                  <a:lnTo>
                    <a:pt x="1883039" y="802760"/>
                  </a:lnTo>
                  <a:lnTo>
                    <a:pt x="1889061" y="850152"/>
                  </a:lnTo>
                  <a:lnTo>
                    <a:pt x="1892718" y="898244"/>
                  </a:lnTo>
                  <a:lnTo>
                    <a:pt x="1893951" y="946975"/>
                  </a:lnTo>
                  <a:close/>
                </a:path>
              </a:pathLst>
            </a:custGeom>
            <a:ln w="13716">
              <a:solidFill>
                <a:srgbClr val="C1272D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" name="object 26"/>
            <p:cNvSpPr/>
            <p:nvPr/>
          </p:nvSpPr>
          <p:spPr>
            <a:xfrm>
              <a:off x="5203202" y="1251345"/>
              <a:ext cx="1948180" cy="1948180"/>
            </a:xfrm>
            <a:custGeom>
              <a:avLst/>
              <a:gdLst/>
              <a:ahLst/>
              <a:cxnLst/>
              <a:rect l="l" t="t" r="r" b="b"/>
              <a:pathLst>
                <a:path w="1948179" h="1948180">
                  <a:moveTo>
                    <a:pt x="1947900" y="973950"/>
                  </a:moveTo>
                  <a:lnTo>
                    <a:pt x="1946708" y="1022560"/>
                  </a:lnTo>
                  <a:lnTo>
                    <a:pt x="1943169" y="1070552"/>
                  </a:lnTo>
                  <a:lnTo>
                    <a:pt x="1937340" y="1117872"/>
                  </a:lnTo>
                  <a:lnTo>
                    <a:pt x="1929275" y="1164464"/>
                  </a:lnTo>
                  <a:lnTo>
                    <a:pt x="1919031" y="1210271"/>
                  </a:lnTo>
                  <a:lnTo>
                    <a:pt x="1906664" y="1255238"/>
                  </a:lnTo>
                  <a:lnTo>
                    <a:pt x="1892229" y="1299309"/>
                  </a:lnTo>
                  <a:lnTo>
                    <a:pt x="1875782" y="1342428"/>
                  </a:lnTo>
                  <a:lnTo>
                    <a:pt x="1857378" y="1384539"/>
                  </a:lnTo>
                  <a:lnTo>
                    <a:pt x="1837075" y="1425588"/>
                  </a:lnTo>
                  <a:lnTo>
                    <a:pt x="1814927" y="1465517"/>
                  </a:lnTo>
                  <a:lnTo>
                    <a:pt x="1790990" y="1504271"/>
                  </a:lnTo>
                  <a:lnTo>
                    <a:pt x="1765321" y="1541795"/>
                  </a:lnTo>
                  <a:lnTo>
                    <a:pt x="1737974" y="1578032"/>
                  </a:lnTo>
                  <a:lnTo>
                    <a:pt x="1709006" y="1612926"/>
                  </a:lnTo>
                  <a:lnTo>
                    <a:pt x="1678472" y="1646423"/>
                  </a:lnTo>
                  <a:lnTo>
                    <a:pt x="1646429" y="1678466"/>
                  </a:lnTo>
                  <a:lnTo>
                    <a:pt x="1612932" y="1708999"/>
                  </a:lnTo>
                  <a:lnTo>
                    <a:pt x="1578037" y="1737966"/>
                  </a:lnTo>
                  <a:lnTo>
                    <a:pt x="1541799" y="1765312"/>
                  </a:lnTo>
                  <a:lnTo>
                    <a:pt x="1504275" y="1790981"/>
                  </a:lnTo>
                  <a:lnTo>
                    <a:pt x="1465520" y="1814917"/>
                  </a:lnTo>
                  <a:lnTo>
                    <a:pt x="1425591" y="1837065"/>
                  </a:lnTo>
                  <a:lnTo>
                    <a:pt x="1384542" y="1857368"/>
                  </a:lnTo>
                  <a:lnTo>
                    <a:pt x="1342430" y="1875771"/>
                  </a:lnTo>
                  <a:lnTo>
                    <a:pt x="1299310" y="1892217"/>
                  </a:lnTo>
                  <a:lnTo>
                    <a:pt x="1255239" y="1906652"/>
                  </a:lnTo>
                  <a:lnTo>
                    <a:pt x="1210272" y="1919019"/>
                  </a:lnTo>
                  <a:lnTo>
                    <a:pt x="1164464" y="1929263"/>
                  </a:lnTo>
                  <a:lnTo>
                    <a:pt x="1117873" y="1937328"/>
                  </a:lnTo>
                  <a:lnTo>
                    <a:pt x="1070552" y="1943157"/>
                  </a:lnTo>
                  <a:lnTo>
                    <a:pt x="1022560" y="1946695"/>
                  </a:lnTo>
                  <a:lnTo>
                    <a:pt x="973950" y="1947887"/>
                  </a:lnTo>
                  <a:lnTo>
                    <a:pt x="925340" y="1946695"/>
                  </a:lnTo>
                  <a:lnTo>
                    <a:pt x="877347" y="1943157"/>
                  </a:lnTo>
                  <a:lnTo>
                    <a:pt x="830027" y="1937328"/>
                  </a:lnTo>
                  <a:lnTo>
                    <a:pt x="783435" y="1929263"/>
                  </a:lnTo>
                  <a:lnTo>
                    <a:pt x="737628" y="1919019"/>
                  </a:lnTo>
                  <a:lnTo>
                    <a:pt x="692661" y="1906652"/>
                  </a:lnTo>
                  <a:lnTo>
                    <a:pt x="648590" y="1892217"/>
                  </a:lnTo>
                  <a:lnTo>
                    <a:pt x="605470" y="1875771"/>
                  </a:lnTo>
                  <a:lnTo>
                    <a:pt x="563358" y="1857368"/>
                  </a:lnTo>
                  <a:lnTo>
                    <a:pt x="522309" y="1837065"/>
                  </a:lnTo>
                  <a:lnTo>
                    <a:pt x="482379" y="1814917"/>
                  </a:lnTo>
                  <a:lnTo>
                    <a:pt x="443625" y="1790981"/>
                  </a:lnTo>
                  <a:lnTo>
                    <a:pt x="406101" y="1765312"/>
                  </a:lnTo>
                  <a:lnTo>
                    <a:pt x="369863" y="1737966"/>
                  </a:lnTo>
                  <a:lnTo>
                    <a:pt x="334968" y="1708999"/>
                  </a:lnTo>
                  <a:lnTo>
                    <a:pt x="301471" y="1678466"/>
                  </a:lnTo>
                  <a:lnTo>
                    <a:pt x="269427" y="1646423"/>
                  </a:lnTo>
                  <a:lnTo>
                    <a:pt x="238894" y="1612926"/>
                  </a:lnTo>
                  <a:lnTo>
                    <a:pt x="209926" y="1578032"/>
                  </a:lnTo>
                  <a:lnTo>
                    <a:pt x="182579" y="1541795"/>
                  </a:lnTo>
                  <a:lnTo>
                    <a:pt x="156909" y="1504271"/>
                  </a:lnTo>
                  <a:lnTo>
                    <a:pt x="132973" y="1465517"/>
                  </a:lnTo>
                  <a:lnTo>
                    <a:pt x="110825" y="1425588"/>
                  </a:lnTo>
                  <a:lnTo>
                    <a:pt x="90521" y="1384539"/>
                  </a:lnTo>
                  <a:lnTo>
                    <a:pt x="72118" y="1342428"/>
                  </a:lnTo>
                  <a:lnTo>
                    <a:pt x="55671" y="1299309"/>
                  </a:lnTo>
                  <a:lnTo>
                    <a:pt x="41236" y="1255238"/>
                  </a:lnTo>
                  <a:lnTo>
                    <a:pt x="28868" y="1210271"/>
                  </a:lnTo>
                  <a:lnTo>
                    <a:pt x="18624" y="1164464"/>
                  </a:lnTo>
                  <a:lnTo>
                    <a:pt x="10560" y="1117872"/>
                  </a:lnTo>
                  <a:lnTo>
                    <a:pt x="4730" y="1070552"/>
                  </a:lnTo>
                  <a:lnTo>
                    <a:pt x="1191" y="1022560"/>
                  </a:lnTo>
                  <a:lnTo>
                    <a:pt x="0" y="973950"/>
                  </a:lnTo>
                  <a:lnTo>
                    <a:pt x="1191" y="925340"/>
                  </a:lnTo>
                  <a:lnTo>
                    <a:pt x="4730" y="877347"/>
                  </a:lnTo>
                  <a:lnTo>
                    <a:pt x="10560" y="830027"/>
                  </a:lnTo>
                  <a:lnTo>
                    <a:pt x="18624" y="783435"/>
                  </a:lnTo>
                  <a:lnTo>
                    <a:pt x="28868" y="737628"/>
                  </a:lnTo>
                  <a:lnTo>
                    <a:pt x="41236" y="692661"/>
                  </a:lnTo>
                  <a:lnTo>
                    <a:pt x="55671" y="648590"/>
                  </a:lnTo>
                  <a:lnTo>
                    <a:pt x="72118" y="605470"/>
                  </a:lnTo>
                  <a:lnTo>
                    <a:pt x="90521" y="563358"/>
                  </a:lnTo>
                  <a:lnTo>
                    <a:pt x="110825" y="522309"/>
                  </a:lnTo>
                  <a:lnTo>
                    <a:pt x="132973" y="482379"/>
                  </a:lnTo>
                  <a:lnTo>
                    <a:pt x="156909" y="443625"/>
                  </a:lnTo>
                  <a:lnTo>
                    <a:pt x="182579" y="406101"/>
                  </a:lnTo>
                  <a:lnTo>
                    <a:pt x="209926" y="369863"/>
                  </a:lnTo>
                  <a:lnTo>
                    <a:pt x="238894" y="334968"/>
                  </a:lnTo>
                  <a:lnTo>
                    <a:pt x="269427" y="301471"/>
                  </a:lnTo>
                  <a:lnTo>
                    <a:pt x="301471" y="269427"/>
                  </a:lnTo>
                  <a:lnTo>
                    <a:pt x="334968" y="238894"/>
                  </a:lnTo>
                  <a:lnTo>
                    <a:pt x="369863" y="209926"/>
                  </a:lnTo>
                  <a:lnTo>
                    <a:pt x="406101" y="182579"/>
                  </a:lnTo>
                  <a:lnTo>
                    <a:pt x="443625" y="156909"/>
                  </a:lnTo>
                  <a:lnTo>
                    <a:pt x="482379" y="132973"/>
                  </a:lnTo>
                  <a:lnTo>
                    <a:pt x="522309" y="110825"/>
                  </a:lnTo>
                  <a:lnTo>
                    <a:pt x="563358" y="90521"/>
                  </a:lnTo>
                  <a:lnTo>
                    <a:pt x="605470" y="72118"/>
                  </a:lnTo>
                  <a:lnTo>
                    <a:pt x="648590" y="55671"/>
                  </a:lnTo>
                  <a:lnTo>
                    <a:pt x="692661" y="41236"/>
                  </a:lnTo>
                  <a:lnTo>
                    <a:pt x="737628" y="28868"/>
                  </a:lnTo>
                  <a:lnTo>
                    <a:pt x="783435" y="18624"/>
                  </a:lnTo>
                  <a:lnTo>
                    <a:pt x="830027" y="10560"/>
                  </a:lnTo>
                  <a:lnTo>
                    <a:pt x="877347" y="4730"/>
                  </a:lnTo>
                  <a:lnTo>
                    <a:pt x="925340" y="1191"/>
                  </a:lnTo>
                  <a:lnTo>
                    <a:pt x="973950" y="0"/>
                  </a:lnTo>
                  <a:lnTo>
                    <a:pt x="1022560" y="1191"/>
                  </a:lnTo>
                  <a:lnTo>
                    <a:pt x="1070552" y="4730"/>
                  </a:lnTo>
                  <a:lnTo>
                    <a:pt x="1117873" y="10560"/>
                  </a:lnTo>
                  <a:lnTo>
                    <a:pt x="1164464" y="18624"/>
                  </a:lnTo>
                  <a:lnTo>
                    <a:pt x="1210272" y="28868"/>
                  </a:lnTo>
                  <a:lnTo>
                    <a:pt x="1255239" y="41236"/>
                  </a:lnTo>
                  <a:lnTo>
                    <a:pt x="1299310" y="55671"/>
                  </a:lnTo>
                  <a:lnTo>
                    <a:pt x="1342430" y="72118"/>
                  </a:lnTo>
                  <a:lnTo>
                    <a:pt x="1384542" y="90521"/>
                  </a:lnTo>
                  <a:lnTo>
                    <a:pt x="1425591" y="110825"/>
                  </a:lnTo>
                  <a:lnTo>
                    <a:pt x="1465520" y="132973"/>
                  </a:lnTo>
                  <a:lnTo>
                    <a:pt x="1504275" y="156909"/>
                  </a:lnTo>
                  <a:lnTo>
                    <a:pt x="1541799" y="182579"/>
                  </a:lnTo>
                  <a:lnTo>
                    <a:pt x="1578037" y="209926"/>
                  </a:lnTo>
                  <a:lnTo>
                    <a:pt x="1612932" y="238894"/>
                  </a:lnTo>
                  <a:lnTo>
                    <a:pt x="1646429" y="269427"/>
                  </a:lnTo>
                  <a:lnTo>
                    <a:pt x="1678472" y="301471"/>
                  </a:lnTo>
                  <a:lnTo>
                    <a:pt x="1709006" y="334968"/>
                  </a:lnTo>
                  <a:lnTo>
                    <a:pt x="1737974" y="369863"/>
                  </a:lnTo>
                  <a:lnTo>
                    <a:pt x="1765321" y="406101"/>
                  </a:lnTo>
                  <a:lnTo>
                    <a:pt x="1790990" y="443625"/>
                  </a:lnTo>
                  <a:lnTo>
                    <a:pt x="1814927" y="482379"/>
                  </a:lnTo>
                  <a:lnTo>
                    <a:pt x="1837075" y="522309"/>
                  </a:lnTo>
                  <a:lnTo>
                    <a:pt x="1857378" y="563358"/>
                  </a:lnTo>
                  <a:lnTo>
                    <a:pt x="1875782" y="605470"/>
                  </a:lnTo>
                  <a:lnTo>
                    <a:pt x="1892229" y="648590"/>
                  </a:lnTo>
                  <a:lnTo>
                    <a:pt x="1906664" y="692661"/>
                  </a:lnTo>
                  <a:lnTo>
                    <a:pt x="1919031" y="737628"/>
                  </a:lnTo>
                  <a:lnTo>
                    <a:pt x="1929275" y="783435"/>
                  </a:lnTo>
                  <a:lnTo>
                    <a:pt x="1937340" y="830027"/>
                  </a:lnTo>
                  <a:lnTo>
                    <a:pt x="1943169" y="877347"/>
                  </a:lnTo>
                  <a:lnTo>
                    <a:pt x="1946708" y="925340"/>
                  </a:lnTo>
                  <a:lnTo>
                    <a:pt x="1947900" y="973950"/>
                  </a:lnTo>
                  <a:close/>
                </a:path>
              </a:pathLst>
            </a:custGeom>
            <a:ln w="4572">
              <a:solidFill>
                <a:srgbClr val="008FD5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243008" y="10172526"/>
            <a:ext cx="244221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5"/>
              </a:spcBef>
            </a:pPr>
            <a:r>
              <a:rPr lang="en-US" spc="70"/>
              <a:t>©</a:t>
            </a:r>
            <a:r>
              <a:rPr lang="en-US" spc="65"/>
              <a:t> </a:t>
            </a:r>
            <a:r>
              <a:rPr lang="en-US"/>
              <a:t>The</a:t>
            </a:r>
            <a:r>
              <a:rPr lang="en-US" spc="65"/>
              <a:t> </a:t>
            </a:r>
            <a:r>
              <a:rPr lang="en-US"/>
              <a:t>Bernard</a:t>
            </a:r>
            <a:r>
              <a:rPr lang="en-US" spc="65"/>
              <a:t> </a:t>
            </a:r>
            <a:r>
              <a:rPr lang="en-US"/>
              <a:t>Group</a:t>
            </a:r>
            <a:r>
              <a:rPr lang="en-US" spc="65"/>
              <a:t> </a:t>
            </a:r>
            <a:r>
              <a:rPr lang="en-US" spc="-20"/>
              <a:t>2018</a:t>
            </a:r>
          </a:p>
          <a:p>
            <a:pPr marL="12700"/>
            <a:r>
              <a:rPr lang="en-US"/>
              <a:t>For</a:t>
            </a:r>
            <a:r>
              <a:rPr lang="en-US" spc="55"/>
              <a:t> </a:t>
            </a:r>
            <a:r>
              <a:rPr lang="en-US"/>
              <a:t>terms</a:t>
            </a:r>
            <a:r>
              <a:rPr lang="en-US" spc="60"/>
              <a:t> </a:t>
            </a:r>
            <a:r>
              <a:rPr lang="en-US"/>
              <a:t>of</a:t>
            </a:r>
            <a:r>
              <a:rPr lang="en-US" spc="60"/>
              <a:t> </a:t>
            </a:r>
            <a:r>
              <a:rPr lang="en-US"/>
              <a:t>use,</a:t>
            </a:r>
            <a:r>
              <a:rPr lang="en-US" spc="60"/>
              <a:t> </a:t>
            </a:r>
            <a:r>
              <a:rPr lang="en-US"/>
              <a:t>visit</a:t>
            </a:r>
            <a:r>
              <a:rPr lang="en-US" spc="60"/>
              <a:t> </a:t>
            </a:r>
            <a:r>
              <a:rPr lang="en-US" spc="-10"/>
              <a:t>youcandoiteducation.com.au</a:t>
            </a:r>
            <a:endParaRPr spc="-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6F13-3FB5-675C-E89F-93FA07F1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CD26-B7C3-D391-0BF9-DD821D7E1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Practise some active listening – no interruptions, no advice or comments. Just repeat back what you hear your child saying.</a:t>
            </a:r>
          </a:p>
          <a:p>
            <a:r>
              <a:rPr lang="en-AU" dirty="0"/>
              <a:t>Use some of the strategies suggested to strengthen your relationship with one or more of your children.</a:t>
            </a:r>
          </a:p>
        </p:txBody>
      </p:sp>
    </p:spTree>
    <p:extLst>
      <p:ext uri="{BB962C8B-B14F-4D97-AF65-F5344CB8AC3E}">
        <p14:creationId xmlns:p14="http://schemas.microsoft.com/office/powerpoint/2010/main" val="1371995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0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97" name="Rectangle 72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98" name="Rectangle 74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99" name="Rectangle 76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200" name="Rectangle 78">
            <a:extLst>
              <a:ext uri="{FF2B5EF4-FFF2-40B4-BE49-F238E27FC236}">
                <a16:creationId xmlns:a16="http://schemas.microsoft.com/office/drawing/2014/main" id="{0883F11E-ECB3-4046-A121-A45C6FF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DA7879-AED0-2071-6A89-1CF426B4C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1370517"/>
            <a:ext cx="4281267" cy="19825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Thank you for attending!</a:t>
            </a:r>
          </a:p>
        </p:txBody>
      </p:sp>
      <p:sp>
        <p:nvSpPr>
          <p:cNvPr id="8201" name="Rectangle 80">
            <a:extLst>
              <a:ext uri="{FF2B5EF4-FFF2-40B4-BE49-F238E27FC236}">
                <a16:creationId xmlns:a16="http://schemas.microsoft.com/office/drawing/2014/main" id="{5CF77191-9839-40D9-B04E-85DF01BB0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289597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F007B11-F4C3-4A9E-AAA8-D52C8C1AD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479" y="457200"/>
            <a:ext cx="2289599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71D0F6C-C993-4E97-A103-9448E35FE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2059" y="453643"/>
            <a:ext cx="3757041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B28B346-1639-4F05-9EBC-808A9DC66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2059" y="723899"/>
            <a:ext cx="3757041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94" name="Picture 2" descr="18 Quotes to Help You on the Path to Purposeful Parenting • Youth Dynamics  | Mental Health Care for Montana Kids">
            <a:extLst>
              <a:ext uri="{FF2B5EF4-FFF2-40B4-BE49-F238E27FC236}">
                <a16:creationId xmlns:a16="http://schemas.microsoft.com/office/drawing/2014/main" id="{A5673F44-7742-BB06-BC14-885FFFD1A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4659" y="1814238"/>
            <a:ext cx="2791841" cy="348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03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37AD2-9452-C25B-968C-BEC47755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country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3DB64C-F959-9FAD-3B2D-342F53A78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521744"/>
            <a:ext cx="428625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2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1782" y="614407"/>
            <a:ext cx="4207476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4B856-0CE2-481C-8A30-FC9BF3A7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90" y="960723"/>
            <a:ext cx="3726367" cy="1013800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welcome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4204358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8238" y="457200"/>
            <a:ext cx="4200005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DAC13-CF6C-D313-677C-E04C338EC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540" y="2254102"/>
            <a:ext cx="3710416" cy="3650344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Mrs Shirley Ratinac – Science RFF Teacher</a:t>
            </a:r>
          </a:p>
          <a:p>
            <a:r>
              <a:rPr lang="en-AU">
                <a:solidFill>
                  <a:srgbClr val="FFFFFF"/>
                </a:solidFill>
              </a:rPr>
              <a:t>Mrs Helen Galati – Year 3 Teacher</a:t>
            </a:r>
          </a:p>
          <a:p>
            <a:r>
              <a:rPr lang="en-AU">
                <a:solidFill>
                  <a:srgbClr val="FFFFFF"/>
                </a:solidFill>
              </a:rPr>
              <a:t>Ms Lilly Prothero – Relieving Deputy Principal</a:t>
            </a:r>
          </a:p>
        </p:txBody>
      </p:sp>
      <p:pic>
        <p:nvPicPr>
          <p:cNvPr id="2052" name="Picture 4" descr="Quotes about Parents And Teachers (101 quotes)">
            <a:extLst>
              <a:ext uri="{FF2B5EF4-FFF2-40B4-BE49-F238E27FC236}">
                <a16:creationId xmlns:a16="http://schemas.microsoft.com/office/drawing/2014/main" id="{9C019FFB-302D-1BC6-80D2-A28430CB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1063" y="2166027"/>
            <a:ext cx="3714356" cy="25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62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080AA-0C92-0015-1919-674169C06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Review and catch-up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AF1F-1C81-E694-7D8D-BE2F06ADD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Stories of resilience</a:t>
            </a:r>
          </a:p>
          <a:p>
            <a:r>
              <a:rPr lang="en-AU" dirty="0"/>
              <a:t>Practical stress management tips</a:t>
            </a:r>
          </a:p>
          <a:p>
            <a:r>
              <a:rPr lang="en-AU" dirty="0"/>
              <a:t>New approaches?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36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FB18-B415-9D72-791C-052E51C4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Sharing experiences</a:t>
            </a:r>
          </a:p>
        </p:txBody>
      </p:sp>
      <p:pic>
        <p:nvPicPr>
          <p:cNvPr id="3074" name="Picture 2" descr="Helping Young Children With Sharing • ZERO TO THREE">
            <a:extLst>
              <a:ext uri="{FF2B5EF4-FFF2-40B4-BE49-F238E27FC236}">
                <a16:creationId xmlns:a16="http://schemas.microsoft.com/office/drawing/2014/main" id="{09ECF045-079D-ECF7-A06A-3A0002F69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05" y="2228003"/>
            <a:ext cx="71628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74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6798E696-4BBA-46BE-AD86-F7E300B89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1363"/>
            <a:ext cx="9143999" cy="6256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090B0CA3-C333-4560-9975-E31D1B7B9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CDBDA-62E2-BED3-D440-400644F4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232" y="1037967"/>
            <a:ext cx="2290568" cy="4709131"/>
          </a:xfrm>
        </p:spPr>
        <p:txBody>
          <a:bodyPr anchor="ctr">
            <a:normAutofit/>
          </a:bodyPr>
          <a:lstStyle/>
          <a:p>
            <a:r>
              <a:rPr lang="en-AU" sz="1800">
                <a:solidFill>
                  <a:srgbClr val="FFFEFF"/>
                </a:solidFill>
              </a:rPr>
              <a:t>Habits of communication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95A1F801-591E-959F-E7E4-3A4E2CF433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362882"/>
              </p:ext>
            </p:extLst>
          </p:nvPr>
        </p:nvGraphicFramePr>
        <p:xfrm>
          <a:off x="364524" y="1037967"/>
          <a:ext cx="5259278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35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A97CA5D-BCDD-4F61-B77F-34068368B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of two adults and a kid on top of each other">
            <a:extLst>
              <a:ext uri="{FF2B5EF4-FFF2-40B4-BE49-F238E27FC236}">
                <a16:creationId xmlns:a16="http://schemas.microsoft.com/office/drawing/2014/main" id="{5E313A80-985B-F5D9-3204-11D0F43AF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9102" r="1897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80117C-7F39-43C5-86D0-1B3E99AB5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88780-FA1B-F62A-03B6-E218807F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habits of communication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A9BB93-2DF4-4EFD-94C3-A0CC895CD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4900" y="453643"/>
            <a:ext cx="8474200" cy="98554"/>
            <a:chOff x="446534" y="453643"/>
            <a:chExt cx="11298933" cy="985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0B3C702-83B2-4274-BF5A-C42475E28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7BEE93-7680-4E07-8B35-53D4D53F2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26784A-218C-4257-AC79-DD5BC6EF9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D0BD8-92D9-6299-2A1B-BC049085B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2180496"/>
            <a:ext cx="8272211" cy="367830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How likely is it for a parent to be able to help motivate a child or build a child’s sense of happiness and confidence if the relationship is one in which communication is often heated and where affection is seldom expressed?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8498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56119-1580-24C8-0343-A8D6B03A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you will learn in this session</a:t>
            </a:r>
          </a:p>
        </p:txBody>
      </p:sp>
      <p:pic>
        <p:nvPicPr>
          <p:cNvPr id="4" name="object 10">
            <a:extLst>
              <a:ext uri="{FF2B5EF4-FFF2-40B4-BE49-F238E27FC236}">
                <a16:creationId xmlns:a16="http://schemas.microsoft.com/office/drawing/2014/main" id="{D0B498C4-05A4-05E4-875D-404BE391932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0537" y="2751909"/>
            <a:ext cx="2355016" cy="2547230"/>
          </a:xfrm>
          <a:prstGeom prst="rect">
            <a:avLst/>
          </a:prstGeom>
        </p:spPr>
      </p:pic>
      <p:sp>
        <p:nvSpPr>
          <p:cNvPr id="5" name="object 9">
            <a:extLst>
              <a:ext uri="{FF2B5EF4-FFF2-40B4-BE49-F238E27FC236}">
                <a16:creationId xmlns:a16="http://schemas.microsoft.com/office/drawing/2014/main" id="{62B4EF54-8DA9-74F4-FD4A-8D831D9CE6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2020" y="2457296"/>
            <a:ext cx="5427889" cy="37294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665" marR="5080" indent="-228600">
              <a:lnSpc>
                <a:spcPct val="120900"/>
              </a:lnSpc>
              <a:spcBef>
                <a:spcPts val="90"/>
              </a:spcBef>
              <a:buAutoNum type="arabicPeriod"/>
              <a:tabLst>
                <a:tab pos="241300" algn="l"/>
              </a:tabLst>
            </a:pPr>
            <a:r>
              <a:rPr sz="1350" dirty="0">
                <a:solidFill>
                  <a:srgbClr val="414042"/>
                </a:solidFill>
                <a:cs typeface="Arial"/>
              </a:rPr>
              <a:t>Participants</a:t>
            </a:r>
            <a:r>
              <a:rPr sz="1350" spc="120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60" dirty="0">
                <a:solidFill>
                  <a:srgbClr val="414042"/>
                </a:solidFill>
                <a:cs typeface="Arial"/>
              </a:rPr>
              <a:t>will</a:t>
            </a:r>
            <a:r>
              <a:rPr sz="1350" spc="12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60" dirty="0">
                <a:solidFill>
                  <a:srgbClr val="414042"/>
                </a:solidFill>
                <a:cs typeface="Arial"/>
              </a:rPr>
              <a:t>be</a:t>
            </a:r>
            <a:r>
              <a:rPr sz="1350" spc="120" dirty="0">
                <a:solidFill>
                  <a:srgbClr val="414042"/>
                </a:solidFill>
                <a:cs typeface="Arial"/>
              </a:rPr>
              <a:t> </a:t>
            </a:r>
            <a:r>
              <a:rPr sz="1350" dirty="0">
                <a:solidFill>
                  <a:srgbClr val="414042"/>
                </a:solidFill>
                <a:cs typeface="Arial"/>
              </a:rPr>
              <a:t>able</a:t>
            </a:r>
            <a:r>
              <a:rPr sz="1350" spc="12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90" dirty="0">
                <a:solidFill>
                  <a:srgbClr val="414042"/>
                </a:solidFill>
                <a:cs typeface="Arial"/>
              </a:rPr>
              <a:t>to</a:t>
            </a:r>
            <a:r>
              <a:rPr sz="1350" spc="120" dirty="0">
                <a:solidFill>
                  <a:srgbClr val="414042"/>
                </a:solidFill>
                <a:cs typeface="Arial"/>
              </a:rPr>
              <a:t> </a:t>
            </a:r>
            <a:r>
              <a:rPr sz="1350" dirty="0">
                <a:solidFill>
                  <a:srgbClr val="414042"/>
                </a:solidFill>
                <a:cs typeface="Arial"/>
              </a:rPr>
              <a:t>recognise</a:t>
            </a:r>
            <a:r>
              <a:rPr sz="1350" spc="12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70" dirty="0">
                <a:solidFill>
                  <a:srgbClr val="414042"/>
                </a:solidFill>
                <a:cs typeface="Arial"/>
              </a:rPr>
              <a:t>the</a:t>
            </a:r>
            <a:r>
              <a:rPr sz="1350" spc="120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60" dirty="0">
                <a:solidFill>
                  <a:srgbClr val="414042"/>
                </a:solidFill>
                <a:cs typeface="Arial"/>
              </a:rPr>
              <a:t>fundamental </a:t>
            </a:r>
            <a:r>
              <a:rPr sz="1350" spc="70" dirty="0">
                <a:solidFill>
                  <a:srgbClr val="414042"/>
                </a:solidFill>
                <a:cs typeface="Arial"/>
              </a:rPr>
              <a:t>importance</a:t>
            </a:r>
            <a:r>
              <a:rPr sz="1350" spc="-10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80" dirty="0">
                <a:solidFill>
                  <a:srgbClr val="414042"/>
                </a:solidFill>
                <a:cs typeface="Arial"/>
              </a:rPr>
              <a:t>of</a:t>
            </a:r>
            <a:r>
              <a:rPr sz="1350" spc="-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65" dirty="0">
                <a:solidFill>
                  <a:srgbClr val="414042"/>
                </a:solidFill>
                <a:cs typeface="Arial"/>
              </a:rPr>
              <a:t>working</a:t>
            </a:r>
            <a:r>
              <a:rPr sz="1350" spc="-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90" dirty="0">
                <a:solidFill>
                  <a:srgbClr val="414042"/>
                </a:solidFill>
                <a:cs typeface="Arial"/>
              </a:rPr>
              <a:t>on</a:t>
            </a:r>
            <a:r>
              <a:rPr sz="1350" spc="-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50" dirty="0">
                <a:solidFill>
                  <a:srgbClr val="414042"/>
                </a:solidFill>
                <a:cs typeface="Arial"/>
              </a:rPr>
              <a:t>developing</a:t>
            </a:r>
            <a:r>
              <a:rPr sz="1350" spc="-5" dirty="0">
                <a:solidFill>
                  <a:srgbClr val="414042"/>
                </a:solidFill>
                <a:cs typeface="Arial"/>
              </a:rPr>
              <a:t> </a:t>
            </a:r>
            <a:r>
              <a:rPr sz="1350" dirty="0">
                <a:solidFill>
                  <a:srgbClr val="414042"/>
                </a:solidFill>
                <a:cs typeface="Arial"/>
              </a:rPr>
              <a:t>a</a:t>
            </a:r>
            <a:r>
              <a:rPr sz="1350" spc="-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50" dirty="0">
                <a:solidFill>
                  <a:srgbClr val="414042"/>
                </a:solidFill>
                <a:cs typeface="Arial"/>
              </a:rPr>
              <a:t>positive</a:t>
            </a:r>
            <a:r>
              <a:rPr sz="1350" spc="-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45" dirty="0">
                <a:solidFill>
                  <a:srgbClr val="414042"/>
                </a:solidFill>
                <a:cs typeface="Arial"/>
              </a:rPr>
              <a:t>relationship </a:t>
            </a:r>
            <a:r>
              <a:rPr sz="1350" spc="90" dirty="0">
                <a:solidFill>
                  <a:srgbClr val="414042"/>
                </a:solidFill>
                <a:cs typeface="Arial"/>
              </a:rPr>
              <a:t>with</a:t>
            </a:r>
            <a:r>
              <a:rPr sz="1350" spc="-10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70" dirty="0">
                <a:solidFill>
                  <a:srgbClr val="414042"/>
                </a:solidFill>
                <a:cs typeface="Arial"/>
              </a:rPr>
              <a:t>their</a:t>
            </a:r>
            <a:r>
              <a:rPr sz="1350" spc="-10" dirty="0">
                <a:solidFill>
                  <a:srgbClr val="414042"/>
                </a:solidFill>
                <a:cs typeface="Arial"/>
              </a:rPr>
              <a:t> children.</a:t>
            </a:r>
            <a:endParaRPr sz="1350" dirty="0">
              <a:cs typeface="Arial"/>
            </a:endParaRPr>
          </a:p>
          <a:p>
            <a:pPr marL="240665" marR="311785" indent="-228600">
              <a:lnSpc>
                <a:spcPct val="120900"/>
              </a:lnSpc>
              <a:spcBef>
                <a:spcPts val="1310"/>
              </a:spcBef>
              <a:buAutoNum type="arabicPeriod"/>
              <a:tabLst>
                <a:tab pos="241300" algn="l"/>
              </a:tabLst>
            </a:pPr>
            <a:r>
              <a:rPr sz="1350" dirty="0">
                <a:solidFill>
                  <a:srgbClr val="414042"/>
                </a:solidFill>
                <a:cs typeface="Arial"/>
              </a:rPr>
              <a:t>Participants</a:t>
            </a:r>
            <a:r>
              <a:rPr sz="1350" spc="7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60" dirty="0">
                <a:solidFill>
                  <a:srgbClr val="414042"/>
                </a:solidFill>
                <a:cs typeface="Arial"/>
              </a:rPr>
              <a:t>will</a:t>
            </a:r>
            <a:r>
              <a:rPr sz="1350" spc="80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60" dirty="0">
                <a:solidFill>
                  <a:srgbClr val="414042"/>
                </a:solidFill>
                <a:cs typeface="Arial"/>
              </a:rPr>
              <a:t>be</a:t>
            </a:r>
            <a:r>
              <a:rPr sz="1350" spc="80" dirty="0">
                <a:solidFill>
                  <a:srgbClr val="414042"/>
                </a:solidFill>
                <a:cs typeface="Arial"/>
              </a:rPr>
              <a:t> </a:t>
            </a:r>
            <a:r>
              <a:rPr sz="1350" dirty="0">
                <a:solidFill>
                  <a:srgbClr val="414042"/>
                </a:solidFill>
                <a:cs typeface="Arial"/>
              </a:rPr>
              <a:t>able</a:t>
            </a:r>
            <a:r>
              <a:rPr sz="1350" spc="80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90" dirty="0">
                <a:solidFill>
                  <a:srgbClr val="414042"/>
                </a:solidFill>
                <a:cs typeface="Arial"/>
              </a:rPr>
              <a:t>to</a:t>
            </a:r>
            <a:r>
              <a:rPr sz="1350" spc="80" dirty="0">
                <a:solidFill>
                  <a:srgbClr val="414042"/>
                </a:solidFill>
                <a:cs typeface="Arial"/>
              </a:rPr>
              <a:t> </a:t>
            </a:r>
            <a:r>
              <a:rPr sz="1350" dirty="0">
                <a:solidFill>
                  <a:srgbClr val="414042"/>
                </a:solidFill>
                <a:cs typeface="Arial"/>
              </a:rPr>
              <a:t>list</a:t>
            </a:r>
            <a:r>
              <a:rPr sz="1350" spc="80" dirty="0">
                <a:solidFill>
                  <a:srgbClr val="414042"/>
                </a:solidFill>
                <a:cs typeface="Arial"/>
              </a:rPr>
              <a:t> </a:t>
            </a:r>
            <a:r>
              <a:rPr sz="1350" dirty="0">
                <a:solidFill>
                  <a:srgbClr val="414042"/>
                </a:solidFill>
                <a:cs typeface="Arial"/>
              </a:rPr>
              <a:t>a</a:t>
            </a:r>
            <a:r>
              <a:rPr sz="1350" spc="80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90" dirty="0">
                <a:solidFill>
                  <a:srgbClr val="414042"/>
                </a:solidFill>
                <a:cs typeface="Arial"/>
              </a:rPr>
              <a:t>number</a:t>
            </a:r>
            <a:r>
              <a:rPr sz="1350" spc="8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80" dirty="0">
                <a:solidFill>
                  <a:srgbClr val="414042"/>
                </a:solidFill>
                <a:cs typeface="Arial"/>
              </a:rPr>
              <a:t>of </a:t>
            </a:r>
            <a:r>
              <a:rPr sz="1350" spc="75" dirty="0">
                <a:solidFill>
                  <a:srgbClr val="414042"/>
                </a:solidFill>
                <a:cs typeface="Arial"/>
              </a:rPr>
              <a:t>common </a:t>
            </a:r>
            <a:r>
              <a:rPr sz="1350" dirty="0">
                <a:solidFill>
                  <a:srgbClr val="414042"/>
                </a:solidFill>
                <a:cs typeface="Arial"/>
              </a:rPr>
              <a:t>practices</a:t>
            </a:r>
            <a:r>
              <a:rPr sz="1350" spc="50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55" dirty="0">
                <a:solidFill>
                  <a:srgbClr val="414042"/>
                </a:solidFill>
                <a:cs typeface="Arial"/>
              </a:rPr>
              <a:t>parents </a:t>
            </a:r>
            <a:r>
              <a:rPr sz="1350" dirty="0">
                <a:solidFill>
                  <a:srgbClr val="414042"/>
                </a:solidFill>
                <a:cs typeface="Arial"/>
              </a:rPr>
              <a:t>use</a:t>
            </a:r>
            <a:r>
              <a:rPr sz="1350" spc="60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90" dirty="0">
                <a:solidFill>
                  <a:srgbClr val="414042"/>
                </a:solidFill>
                <a:cs typeface="Arial"/>
              </a:rPr>
              <a:t>to</a:t>
            </a:r>
            <a:r>
              <a:rPr sz="1350" spc="5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70" dirty="0">
                <a:solidFill>
                  <a:srgbClr val="414042"/>
                </a:solidFill>
                <a:cs typeface="Arial"/>
              </a:rPr>
              <a:t>build</a:t>
            </a:r>
            <a:r>
              <a:rPr sz="1350" spc="5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50" dirty="0">
                <a:solidFill>
                  <a:srgbClr val="414042"/>
                </a:solidFill>
                <a:cs typeface="Arial"/>
              </a:rPr>
              <a:t>positive relationships</a:t>
            </a:r>
            <a:r>
              <a:rPr sz="1350" spc="5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70" dirty="0">
                <a:solidFill>
                  <a:srgbClr val="414042"/>
                </a:solidFill>
                <a:cs typeface="Arial"/>
              </a:rPr>
              <a:t>with their</a:t>
            </a:r>
            <a:r>
              <a:rPr sz="1350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-10" dirty="0">
                <a:solidFill>
                  <a:srgbClr val="414042"/>
                </a:solidFill>
                <a:cs typeface="Arial"/>
              </a:rPr>
              <a:t>children.</a:t>
            </a:r>
            <a:endParaRPr sz="1350" dirty="0">
              <a:cs typeface="Arial"/>
            </a:endParaRPr>
          </a:p>
          <a:p>
            <a:pPr marL="240665" marR="73660" indent="-228600">
              <a:lnSpc>
                <a:spcPct val="120900"/>
              </a:lnSpc>
              <a:spcBef>
                <a:spcPts val="1305"/>
              </a:spcBef>
              <a:buAutoNum type="arabicPeriod"/>
              <a:tabLst>
                <a:tab pos="241300" algn="l"/>
              </a:tabLst>
            </a:pPr>
            <a:r>
              <a:rPr sz="1350" dirty="0">
                <a:solidFill>
                  <a:srgbClr val="414042"/>
                </a:solidFill>
                <a:cs typeface="Arial"/>
              </a:rPr>
              <a:t>Participants</a:t>
            </a:r>
            <a:r>
              <a:rPr sz="1350" spc="80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60" dirty="0">
                <a:solidFill>
                  <a:srgbClr val="414042"/>
                </a:solidFill>
                <a:cs typeface="Arial"/>
              </a:rPr>
              <a:t>will</a:t>
            </a:r>
            <a:r>
              <a:rPr sz="1350" spc="8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60" dirty="0">
                <a:solidFill>
                  <a:srgbClr val="414042"/>
                </a:solidFill>
                <a:cs typeface="Arial"/>
              </a:rPr>
              <a:t>be</a:t>
            </a:r>
            <a:r>
              <a:rPr sz="1350" spc="85" dirty="0">
                <a:solidFill>
                  <a:srgbClr val="414042"/>
                </a:solidFill>
                <a:cs typeface="Arial"/>
              </a:rPr>
              <a:t> </a:t>
            </a:r>
            <a:r>
              <a:rPr sz="1350" dirty="0">
                <a:solidFill>
                  <a:srgbClr val="414042"/>
                </a:solidFill>
                <a:cs typeface="Arial"/>
              </a:rPr>
              <a:t>able</a:t>
            </a:r>
            <a:r>
              <a:rPr sz="1350" spc="8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90" dirty="0">
                <a:solidFill>
                  <a:srgbClr val="414042"/>
                </a:solidFill>
                <a:cs typeface="Arial"/>
              </a:rPr>
              <a:t>to</a:t>
            </a:r>
            <a:r>
              <a:rPr sz="1350" spc="85" dirty="0">
                <a:solidFill>
                  <a:srgbClr val="414042"/>
                </a:solidFill>
                <a:cs typeface="Arial"/>
              </a:rPr>
              <a:t> </a:t>
            </a:r>
            <a:r>
              <a:rPr sz="1350" dirty="0">
                <a:solidFill>
                  <a:srgbClr val="414042"/>
                </a:solidFill>
                <a:cs typeface="Arial"/>
              </a:rPr>
              <a:t>state</a:t>
            </a:r>
            <a:r>
              <a:rPr sz="1350" spc="8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70" dirty="0">
                <a:solidFill>
                  <a:srgbClr val="414042"/>
                </a:solidFill>
                <a:cs typeface="Arial"/>
              </a:rPr>
              <a:t>the</a:t>
            </a:r>
            <a:r>
              <a:rPr sz="1350" spc="8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65" dirty="0">
                <a:solidFill>
                  <a:srgbClr val="414042"/>
                </a:solidFill>
                <a:cs typeface="Arial"/>
              </a:rPr>
              <a:t>extreme</a:t>
            </a:r>
            <a:r>
              <a:rPr sz="1350" spc="8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70" dirty="0">
                <a:solidFill>
                  <a:srgbClr val="414042"/>
                </a:solidFill>
                <a:cs typeface="Arial"/>
              </a:rPr>
              <a:t>importance</a:t>
            </a:r>
            <a:r>
              <a:rPr sz="1350" spc="80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55" dirty="0">
                <a:solidFill>
                  <a:srgbClr val="414042"/>
                </a:solidFill>
                <a:cs typeface="Arial"/>
              </a:rPr>
              <a:t>of </a:t>
            </a:r>
            <a:r>
              <a:rPr sz="1350" spc="-35" dirty="0">
                <a:solidFill>
                  <a:srgbClr val="414042"/>
                </a:solidFill>
                <a:cs typeface="Lucida Sans Unicode"/>
              </a:rPr>
              <a:t>expressing</a:t>
            </a:r>
            <a:r>
              <a:rPr sz="1350" spc="-70" dirty="0">
                <a:solidFill>
                  <a:srgbClr val="414042"/>
                </a:solidFill>
                <a:cs typeface="Lucida Sans Unicode"/>
              </a:rPr>
              <a:t> </a:t>
            </a:r>
            <a:r>
              <a:rPr sz="1350" dirty="0">
                <a:solidFill>
                  <a:srgbClr val="414042"/>
                </a:solidFill>
                <a:cs typeface="Lucida Sans Unicode"/>
              </a:rPr>
              <a:t>love</a:t>
            </a:r>
            <a:r>
              <a:rPr sz="1350" spc="-70" dirty="0">
                <a:solidFill>
                  <a:srgbClr val="414042"/>
                </a:solidFill>
                <a:cs typeface="Lucida Sans Unicode"/>
              </a:rPr>
              <a:t> </a:t>
            </a:r>
            <a:r>
              <a:rPr sz="1350" dirty="0">
                <a:solidFill>
                  <a:srgbClr val="414042"/>
                </a:solidFill>
                <a:cs typeface="Lucida Sans Unicode"/>
              </a:rPr>
              <a:t>and</a:t>
            </a:r>
            <a:r>
              <a:rPr sz="1350" spc="-65" dirty="0">
                <a:solidFill>
                  <a:srgbClr val="414042"/>
                </a:solidFill>
                <a:cs typeface="Lucida Sans Unicode"/>
              </a:rPr>
              <a:t> </a:t>
            </a:r>
            <a:r>
              <a:rPr sz="1350" spc="-20" dirty="0">
                <a:solidFill>
                  <a:srgbClr val="414042"/>
                </a:solidFill>
                <a:cs typeface="Lucida Sans Unicode"/>
              </a:rPr>
              <a:t>affection</a:t>
            </a:r>
            <a:r>
              <a:rPr sz="1350" spc="-70" dirty="0">
                <a:solidFill>
                  <a:srgbClr val="414042"/>
                </a:solidFill>
                <a:cs typeface="Lucida Sans Unicode"/>
              </a:rPr>
              <a:t> </a:t>
            </a:r>
            <a:r>
              <a:rPr sz="1350" dirty="0">
                <a:solidFill>
                  <a:srgbClr val="414042"/>
                </a:solidFill>
                <a:cs typeface="Lucida Sans Unicode"/>
              </a:rPr>
              <a:t>to</a:t>
            </a:r>
            <a:r>
              <a:rPr sz="1350" spc="-70" dirty="0">
                <a:solidFill>
                  <a:srgbClr val="414042"/>
                </a:solidFill>
                <a:cs typeface="Lucida Sans Unicode"/>
              </a:rPr>
              <a:t> </a:t>
            </a:r>
            <a:r>
              <a:rPr sz="1350" spc="-10" dirty="0">
                <a:solidFill>
                  <a:srgbClr val="414042"/>
                </a:solidFill>
                <a:cs typeface="Lucida Sans Unicode"/>
              </a:rPr>
              <a:t>their</a:t>
            </a:r>
            <a:r>
              <a:rPr sz="1350" spc="-65" dirty="0">
                <a:solidFill>
                  <a:srgbClr val="414042"/>
                </a:solidFill>
                <a:cs typeface="Lucida Sans Unicode"/>
              </a:rPr>
              <a:t> </a:t>
            </a:r>
            <a:r>
              <a:rPr sz="1350" spc="-10" dirty="0">
                <a:solidFill>
                  <a:srgbClr val="414042"/>
                </a:solidFill>
                <a:cs typeface="Lucida Sans Unicode"/>
              </a:rPr>
              <a:t>children.</a:t>
            </a:r>
            <a:endParaRPr sz="1350" dirty="0">
              <a:cs typeface="Lucida Sans Unicode"/>
            </a:endParaRPr>
          </a:p>
          <a:p>
            <a:pPr marL="240665" marR="68580" indent="-228600">
              <a:lnSpc>
                <a:spcPct val="120900"/>
              </a:lnSpc>
              <a:spcBef>
                <a:spcPts val="1305"/>
              </a:spcBef>
              <a:buAutoNum type="arabicPeriod"/>
              <a:tabLst>
                <a:tab pos="241300" algn="l"/>
              </a:tabLst>
            </a:pPr>
            <a:r>
              <a:rPr sz="1350" dirty="0">
                <a:solidFill>
                  <a:srgbClr val="414042"/>
                </a:solidFill>
                <a:cs typeface="Arial"/>
              </a:rPr>
              <a:t>Participants</a:t>
            </a:r>
            <a:r>
              <a:rPr sz="1350" spc="8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60" dirty="0">
                <a:solidFill>
                  <a:srgbClr val="414042"/>
                </a:solidFill>
                <a:cs typeface="Arial"/>
              </a:rPr>
              <a:t>will</a:t>
            </a:r>
            <a:r>
              <a:rPr sz="1350" spc="8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60" dirty="0">
                <a:solidFill>
                  <a:srgbClr val="414042"/>
                </a:solidFill>
                <a:cs typeface="Arial"/>
              </a:rPr>
              <a:t>be</a:t>
            </a:r>
            <a:r>
              <a:rPr sz="1350" spc="85" dirty="0">
                <a:solidFill>
                  <a:srgbClr val="414042"/>
                </a:solidFill>
                <a:cs typeface="Arial"/>
              </a:rPr>
              <a:t> </a:t>
            </a:r>
            <a:r>
              <a:rPr sz="1350" dirty="0">
                <a:solidFill>
                  <a:srgbClr val="414042"/>
                </a:solidFill>
                <a:cs typeface="Arial"/>
              </a:rPr>
              <a:t>able</a:t>
            </a:r>
            <a:r>
              <a:rPr sz="1350" spc="8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90" dirty="0">
                <a:solidFill>
                  <a:srgbClr val="414042"/>
                </a:solidFill>
                <a:cs typeface="Arial"/>
              </a:rPr>
              <a:t>to</a:t>
            </a:r>
            <a:r>
              <a:rPr sz="1350" spc="85" dirty="0">
                <a:solidFill>
                  <a:srgbClr val="414042"/>
                </a:solidFill>
                <a:cs typeface="Arial"/>
              </a:rPr>
              <a:t> </a:t>
            </a:r>
            <a:r>
              <a:rPr sz="1350" dirty="0">
                <a:solidFill>
                  <a:srgbClr val="414042"/>
                </a:solidFill>
                <a:cs typeface="Arial"/>
              </a:rPr>
              <a:t>state</a:t>
            </a:r>
            <a:r>
              <a:rPr sz="1350" spc="8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70" dirty="0">
                <a:solidFill>
                  <a:srgbClr val="414042"/>
                </a:solidFill>
                <a:cs typeface="Arial"/>
              </a:rPr>
              <a:t>the</a:t>
            </a:r>
            <a:r>
              <a:rPr sz="1350" spc="8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70" dirty="0">
                <a:solidFill>
                  <a:srgbClr val="414042"/>
                </a:solidFill>
                <a:cs typeface="Arial"/>
              </a:rPr>
              <a:t>importance</a:t>
            </a:r>
            <a:r>
              <a:rPr sz="1350" spc="8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80" dirty="0">
                <a:solidFill>
                  <a:srgbClr val="414042"/>
                </a:solidFill>
                <a:cs typeface="Arial"/>
              </a:rPr>
              <a:t>of</a:t>
            </a:r>
            <a:r>
              <a:rPr sz="1350" spc="8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-10" dirty="0">
                <a:solidFill>
                  <a:srgbClr val="414042"/>
                </a:solidFill>
                <a:cs typeface="Arial"/>
              </a:rPr>
              <a:t>listening </a:t>
            </a:r>
            <a:r>
              <a:rPr sz="1350" spc="90" dirty="0">
                <a:solidFill>
                  <a:srgbClr val="414042"/>
                </a:solidFill>
                <a:cs typeface="Arial"/>
              </a:rPr>
              <a:t>to</a:t>
            </a:r>
            <a:r>
              <a:rPr sz="1350" spc="5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70" dirty="0">
                <a:solidFill>
                  <a:srgbClr val="414042"/>
                </a:solidFill>
                <a:cs typeface="Arial"/>
              </a:rPr>
              <a:t>their</a:t>
            </a:r>
            <a:r>
              <a:rPr sz="1350" spc="5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50" dirty="0">
                <a:solidFill>
                  <a:srgbClr val="414042"/>
                </a:solidFill>
                <a:cs typeface="Arial"/>
              </a:rPr>
              <a:t>children</a:t>
            </a:r>
            <a:r>
              <a:rPr sz="1350" spc="5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60" dirty="0">
                <a:solidFill>
                  <a:srgbClr val="414042"/>
                </a:solidFill>
                <a:cs typeface="Arial"/>
              </a:rPr>
              <a:t>and</a:t>
            </a:r>
            <a:r>
              <a:rPr sz="1350" spc="5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60" dirty="0">
                <a:solidFill>
                  <a:srgbClr val="414042"/>
                </a:solidFill>
                <a:cs typeface="Arial"/>
              </a:rPr>
              <a:t>be</a:t>
            </a:r>
            <a:r>
              <a:rPr sz="1350" spc="55" dirty="0">
                <a:solidFill>
                  <a:srgbClr val="414042"/>
                </a:solidFill>
                <a:cs typeface="Arial"/>
              </a:rPr>
              <a:t> </a:t>
            </a:r>
            <a:r>
              <a:rPr sz="1350" dirty="0">
                <a:solidFill>
                  <a:srgbClr val="414042"/>
                </a:solidFill>
                <a:cs typeface="Arial"/>
              </a:rPr>
              <a:t>able</a:t>
            </a:r>
            <a:r>
              <a:rPr sz="1350" spc="5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90" dirty="0">
                <a:solidFill>
                  <a:srgbClr val="414042"/>
                </a:solidFill>
                <a:cs typeface="Arial"/>
              </a:rPr>
              <a:t>to</a:t>
            </a:r>
            <a:r>
              <a:rPr sz="1350" spc="55" dirty="0">
                <a:solidFill>
                  <a:srgbClr val="414042"/>
                </a:solidFill>
                <a:cs typeface="Arial"/>
              </a:rPr>
              <a:t> </a:t>
            </a:r>
            <a:r>
              <a:rPr sz="1350" dirty="0">
                <a:solidFill>
                  <a:srgbClr val="414042"/>
                </a:solidFill>
                <a:cs typeface="Arial"/>
              </a:rPr>
              <a:t>utilise</a:t>
            </a:r>
            <a:r>
              <a:rPr sz="1350" spc="60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70" dirty="0">
                <a:solidFill>
                  <a:srgbClr val="414042"/>
                </a:solidFill>
                <a:cs typeface="Arial"/>
              </a:rPr>
              <a:t>the</a:t>
            </a:r>
            <a:r>
              <a:rPr sz="1350" spc="55" dirty="0">
                <a:solidFill>
                  <a:srgbClr val="414042"/>
                </a:solidFill>
                <a:cs typeface="Arial"/>
              </a:rPr>
              <a:t> </a:t>
            </a:r>
            <a:r>
              <a:rPr sz="1350" dirty="0">
                <a:solidFill>
                  <a:srgbClr val="414042"/>
                </a:solidFill>
                <a:cs typeface="Arial"/>
              </a:rPr>
              <a:t>active</a:t>
            </a:r>
            <a:r>
              <a:rPr sz="1350" spc="5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-10" dirty="0">
                <a:solidFill>
                  <a:srgbClr val="414042"/>
                </a:solidFill>
                <a:cs typeface="Arial"/>
              </a:rPr>
              <a:t>listening </a:t>
            </a:r>
            <a:r>
              <a:rPr sz="1350" spc="45" dirty="0">
                <a:solidFill>
                  <a:srgbClr val="414042"/>
                </a:solidFill>
                <a:cs typeface="Arial"/>
              </a:rPr>
              <a:t>technique.</a:t>
            </a:r>
            <a:endParaRPr sz="1350" dirty="0">
              <a:cs typeface="Arial"/>
            </a:endParaRPr>
          </a:p>
          <a:p>
            <a:pPr marL="240665" marR="41910" indent="-228600">
              <a:lnSpc>
                <a:spcPct val="120900"/>
              </a:lnSpc>
              <a:spcBef>
                <a:spcPts val="131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sz="1350" spc="-10" dirty="0">
                <a:solidFill>
                  <a:srgbClr val="414042"/>
                </a:solidFill>
                <a:cs typeface="Lucida Sans Unicode"/>
              </a:rPr>
              <a:t>Participants</a:t>
            </a:r>
            <a:r>
              <a:rPr sz="1350" spc="-70" dirty="0">
                <a:solidFill>
                  <a:srgbClr val="414042"/>
                </a:solidFill>
                <a:cs typeface="Lucida Sans Unicode"/>
              </a:rPr>
              <a:t> </a:t>
            </a:r>
            <a:r>
              <a:rPr sz="1350" spc="-20" dirty="0">
                <a:solidFill>
                  <a:srgbClr val="414042"/>
                </a:solidFill>
                <a:cs typeface="Lucida Sans Unicode"/>
              </a:rPr>
              <a:t>will</a:t>
            </a:r>
            <a:r>
              <a:rPr sz="1350" spc="-65" dirty="0">
                <a:solidFill>
                  <a:srgbClr val="414042"/>
                </a:solidFill>
                <a:cs typeface="Lucida Sans Unicode"/>
              </a:rPr>
              <a:t> </a:t>
            </a:r>
            <a:r>
              <a:rPr sz="1350" dirty="0">
                <a:solidFill>
                  <a:srgbClr val="414042"/>
                </a:solidFill>
                <a:cs typeface="Lucida Sans Unicode"/>
              </a:rPr>
              <a:t>be</a:t>
            </a:r>
            <a:r>
              <a:rPr sz="1350" spc="-70" dirty="0">
                <a:solidFill>
                  <a:srgbClr val="414042"/>
                </a:solidFill>
                <a:cs typeface="Lucida Sans Unicode"/>
              </a:rPr>
              <a:t> </a:t>
            </a:r>
            <a:r>
              <a:rPr sz="1350" dirty="0">
                <a:solidFill>
                  <a:srgbClr val="414042"/>
                </a:solidFill>
                <a:cs typeface="Lucida Sans Unicode"/>
              </a:rPr>
              <a:t>able</a:t>
            </a:r>
            <a:r>
              <a:rPr sz="1350" spc="-65" dirty="0">
                <a:solidFill>
                  <a:srgbClr val="414042"/>
                </a:solidFill>
                <a:cs typeface="Lucida Sans Unicode"/>
              </a:rPr>
              <a:t> </a:t>
            </a:r>
            <a:r>
              <a:rPr sz="1350" dirty="0">
                <a:solidFill>
                  <a:srgbClr val="414042"/>
                </a:solidFill>
                <a:cs typeface="Lucida Sans Unicode"/>
              </a:rPr>
              <a:t>to</a:t>
            </a:r>
            <a:r>
              <a:rPr sz="1350" spc="-70" dirty="0">
                <a:solidFill>
                  <a:srgbClr val="414042"/>
                </a:solidFill>
                <a:cs typeface="Lucida Sans Unicode"/>
              </a:rPr>
              <a:t> </a:t>
            </a:r>
            <a:r>
              <a:rPr sz="1350" spc="-20" dirty="0">
                <a:solidFill>
                  <a:srgbClr val="414042"/>
                </a:solidFill>
                <a:cs typeface="Lucida Sans Unicode"/>
              </a:rPr>
              <a:t>recognise</a:t>
            </a:r>
            <a:r>
              <a:rPr sz="1350" spc="-65" dirty="0">
                <a:solidFill>
                  <a:srgbClr val="414042"/>
                </a:solidFill>
                <a:cs typeface="Lucida Sans Unicode"/>
              </a:rPr>
              <a:t> </a:t>
            </a:r>
            <a:r>
              <a:rPr sz="1350" spc="-10" dirty="0">
                <a:solidFill>
                  <a:srgbClr val="414042"/>
                </a:solidFill>
                <a:cs typeface="Lucida Sans Unicode"/>
              </a:rPr>
              <a:t>different</a:t>
            </a:r>
            <a:r>
              <a:rPr sz="1350" spc="-70" dirty="0">
                <a:solidFill>
                  <a:srgbClr val="414042"/>
                </a:solidFill>
                <a:cs typeface="Lucida Sans Unicode"/>
              </a:rPr>
              <a:t> </a:t>
            </a:r>
            <a:r>
              <a:rPr sz="1350" spc="-10" dirty="0">
                <a:solidFill>
                  <a:srgbClr val="414042"/>
                </a:solidFill>
                <a:cs typeface="Lucida Sans Unicode"/>
              </a:rPr>
              <a:t>forms</a:t>
            </a:r>
            <a:r>
              <a:rPr sz="1350" spc="-65" dirty="0">
                <a:solidFill>
                  <a:srgbClr val="414042"/>
                </a:solidFill>
                <a:cs typeface="Lucida Sans Unicode"/>
              </a:rPr>
              <a:t> </a:t>
            </a:r>
            <a:r>
              <a:rPr sz="1350" spc="-25" dirty="0">
                <a:solidFill>
                  <a:srgbClr val="414042"/>
                </a:solidFill>
                <a:cs typeface="Lucida Sans Unicode"/>
              </a:rPr>
              <a:t>of </a:t>
            </a:r>
            <a:r>
              <a:rPr sz="1350" spc="75" dirty="0">
                <a:solidFill>
                  <a:srgbClr val="414042"/>
                </a:solidFill>
                <a:cs typeface="Arial"/>
              </a:rPr>
              <a:t>support</a:t>
            </a:r>
            <a:r>
              <a:rPr sz="1350" spc="4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80" dirty="0">
                <a:solidFill>
                  <a:srgbClr val="414042"/>
                </a:solidFill>
                <a:cs typeface="Arial"/>
              </a:rPr>
              <a:t>that</a:t>
            </a:r>
            <a:r>
              <a:rPr sz="1350" spc="4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50" dirty="0">
                <a:solidFill>
                  <a:srgbClr val="414042"/>
                </a:solidFill>
                <a:cs typeface="Arial"/>
              </a:rPr>
              <a:t>children</a:t>
            </a:r>
            <a:r>
              <a:rPr sz="1350" spc="45" dirty="0">
                <a:solidFill>
                  <a:srgbClr val="414042"/>
                </a:solidFill>
                <a:cs typeface="Arial"/>
              </a:rPr>
              <a:t> </a:t>
            </a:r>
            <a:r>
              <a:rPr sz="1350" dirty="0">
                <a:solidFill>
                  <a:srgbClr val="414042"/>
                </a:solidFill>
                <a:cs typeface="Arial"/>
              </a:rPr>
              <a:t>view</a:t>
            </a:r>
            <a:r>
              <a:rPr sz="1350" spc="45" dirty="0">
                <a:solidFill>
                  <a:srgbClr val="414042"/>
                </a:solidFill>
                <a:cs typeface="Arial"/>
              </a:rPr>
              <a:t> </a:t>
            </a:r>
            <a:r>
              <a:rPr sz="1350" dirty="0">
                <a:solidFill>
                  <a:srgbClr val="414042"/>
                </a:solidFill>
                <a:cs typeface="Arial"/>
              </a:rPr>
              <a:t>as</a:t>
            </a:r>
            <a:r>
              <a:rPr sz="1350" spc="45" dirty="0">
                <a:solidFill>
                  <a:srgbClr val="414042"/>
                </a:solidFill>
                <a:cs typeface="Arial"/>
              </a:rPr>
              <a:t> </a:t>
            </a:r>
            <a:r>
              <a:rPr sz="1350" dirty="0">
                <a:solidFill>
                  <a:srgbClr val="414042"/>
                </a:solidFill>
                <a:cs typeface="Arial"/>
              </a:rPr>
              <a:t>essential</a:t>
            </a:r>
            <a:r>
              <a:rPr sz="1350" spc="4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70" dirty="0">
                <a:solidFill>
                  <a:srgbClr val="414042"/>
                </a:solidFill>
                <a:cs typeface="Arial"/>
              </a:rPr>
              <a:t>in</a:t>
            </a:r>
            <a:r>
              <a:rPr sz="1350" spc="4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60" dirty="0">
                <a:solidFill>
                  <a:srgbClr val="414042"/>
                </a:solidFill>
                <a:cs typeface="Arial"/>
              </a:rPr>
              <a:t>building</a:t>
            </a:r>
            <a:r>
              <a:rPr sz="1350" spc="45" dirty="0">
                <a:solidFill>
                  <a:srgbClr val="414042"/>
                </a:solidFill>
                <a:cs typeface="Arial"/>
              </a:rPr>
              <a:t> </a:t>
            </a:r>
            <a:r>
              <a:rPr sz="1350" dirty="0">
                <a:solidFill>
                  <a:srgbClr val="414042"/>
                </a:solidFill>
                <a:cs typeface="Arial"/>
              </a:rPr>
              <a:t>a</a:t>
            </a:r>
            <a:r>
              <a:rPr sz="1350" spc="45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40" dirty="0">
                <a:solidFill>
                  <a:srgbClr val="414042"/>
                </a:solidFill>
                <a:cs typeface="Arial"/>
              </a:rPr>
              <a:t>positive </a:t>
            </a:r>
            <a:r>
              <a:rPr sz="1350" spc="60" dirty="0">
                <a:solidFill>
                  <a:srgbClr val="414042"/>
                </a:solidFill>
                <a:cs typeface="Arial"/>
              </a:rPr>
              <a:t>parent-</a:t>
            </a:r>
            <a:r>
              <a:rPr sz="1350" spc="55" dirty="0">
                <a:solidFill>
                  <a:srgbClr val="414042"/>
                </a:solidFill>
                <a:cs typeface="Arial"/>
              </a:rPr>
              <a:t>child</a:t>
            </a:r>
            <a:r>
              <a:rPr sz="1350" spc="-10" dirty="0">
                <a:solidFill>
                  <a:srgbClr val="414042"/>
                </a:solidFill>
                <a:cs typeface="Arial"/>
              </a:rPr>
              <a:t> </a:t>
            </a:r>
            <a:r>
              <a:rPr sz="1350" spc="40" dirty="0">
                <a:solidFill>
                  <a:srgbClr val="414042"/>
                </a:solidFill>
                <a:cs typeface="Arial"/>
              </a:rPr>
              <a:t>relationship.</a:t>
            </a:r>
            <a:endParaRPr sz="135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990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12 Effective Ways on How to Teach a Child to Share">
            <a:extLst>
              <a:ext uri="{FF2B5EF4-FFF2-40B4-BE49-F238E27FC236}">
                <a16:creationId xmlns:a16="http://schemas.microsoft.com/office/drawing/2014/main" id="{C9E87D12-0403-82D5-FBAB-39D5A2D54B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73" b="909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8551" y="457200"/>
            <a:ext cx="2777491" cy="5935132"/>
            <a:chOff x="438068" y="457200"/>
            <a:chExt cx="3703320" cy="59351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C6925D-2A66-E7D2-48B2-9520DCE9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006956"/>
            <a:ext cx="2559050" cy="1372177"/>
          </a:xfrm>
        </p:spPr>
        <p:txBody>
          <a:bodyPr anchor="ctr"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Sharing is caring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02C70-DBC9-0DD3-0EE7-58CDAA323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2438399"/>
            <a:ext cx="2561306" cy="3564467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What kinds of things do you do with your children that you believe helps to build a positive relationship?</a:t>
            </a:r>
          </a:p>
        </p:txBody>
      </p:sp>
    </p:spTree>
    <p:extLst>
      <p:ext uri="{BB962C8B-B14F-4D97-AF65-F5344CB8AC3E}">
        <p14:creationId xmlns:p14="http://schemas.microsoft.com/office/powerpoint/2010/main" val="3330701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52</TotalTime>
  <Words>626</Words>
  <Application>Microsoft Office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Century Gothic</vt:lpstr>
      <vt:lpstr>Gill Sans MT</vt:lpstr>
      <vt:lpstr>Lucida Sans</vt:lpstr>
      <vt:lpstr>Lucida Sans Unicode</vt:lpstr>
      <vt:lpstr>Times New Roman</vt:lpstr>
      <vt:lpstr>Wingdings 2</vt:lpstr>
      <vt:lpstr>Dividend</vt:lpstr>
      <vt:lpstr>Eastwood Heights Public school</vt:lpstr>
      <vt:lpstr>Acknowledgement of country</vt:lpstr>
      <vt:lpstr>welcome</vt:lpstr>
      <vt:lpstr>Review and catch-up</vt:lpstr>
      <vt:lpstr>Sharing experiences</vt:lpstr>
      <vt:lpstr>Habits of communication</vt:lpstr>
      <vt:lpstr>habits of communication</vt:lpstr>
      <vt:lpstr>What you will learn in this session</vt:lpstr>
      <vt:lpstr>Sharing is caring</vt:lpstr>
      <vt:lpstr>Some helpful reminders</vt:lpstr>
      <vt:lpstr>love</vt:lpstr>
      <vt:lpstr>Share some more….</vt:lpstr>
      <vt:lpstr>listen</vt:lpstr>
      <vt:lpstr>Your turn …</vt:lpstr>
      <vt:lpstr>Be supportive</vt:lpstr>
      <vt:lpstr>PowerPoint Presentation</vt:lpstr>
      <vt:lpstr>implementation</vt:lpstr>
      <vt:lpstr>Thank you for attending!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Eastwood Heights Public school</dc:title>
  <dc:creator>Kyle Ratinac</dc:creator>
  <cp:lastModifiedBy>Abby O'Flynn</cp:lastModifiedBy>
  <cp:revision>5</cp:revision>
  <dcterms:created xsi:type="dcterms:W3CDTF">2022-05-31T08:04:42Z</dcterms:created>
  <dcterms:modified xsi:type="dcterms:W3CDTF">2023-07-31T04:35:38Z</dcterms:modified>
</cp:coreProperties>
</file>