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2"/>
  </p:notesMasterIdLst>
  <p:sldIdLst>
    <p:sldId id="256" r:id="rId2"/>
    <p:sldId id="259" r:id="rId3"/>
    <p:sldId id="261" r:id="rId4"/>
    <p:sldId id="258" r:id="rId5"/>
    <p:sldId id="260" r:id="rId6"/>
    <p:sldId id="262" r:id="rId7"/>
    <p:sldId id="263" r:id="rId8"/>
    <p:sldId id="264" r:id="rId9"/>
    <p:sldId id="266" r:id="rId10"/>
    <p:sldId id="268" r:id="rId11"/>
    <p:sldId id="267" r:id="rId12"/>
    <p:sldId id="270" r:id="rId13"/>
    <p:sldId id="271" r:id="rId14"/>
    <p:sldId id="272" r:id="rId15"/>
    <p:sldId id="273" r:id="rId16"/>
    <p:sldId id="274" r:id="rId17"/>
    <p:sldId id="265" r:id="rId18"/>
    <p:sldId id="291" r:id="rId19"/>
    <p:sldId id="283" r:id="rId20"/>
    <p:sldId id="292" r:id="rId21"/>
  </p:sldIdLst>
  <p:sldSz cx="9144000" cy="5143500" type="screen16x9"/>
  <p:notesSz cx="6858000" cy="9144000"/>
  <p:embeddedFontLst>
    <p:embeddedFont>
      <p:font typeface="Archivo Black" panose="020B0604020202020204" charset="0"/>
      <p:regular r:id="rId23"/>
    </p:embeddedFont>
    <p:embeddedFont>
      <p:font typeface="Merriweather Light" panose="00000400000000000000"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SemiBold" panose="020B0706030804020204" pitchFamily="34" charset="0"/>
      <p:regular r:id="rId32"/>
      <p:bold r:id="rId33"/>
      <p:italic r:id="rId34"/>
      <p:boldItalic r:id="rId35"/>
    </p:embeddedFont>
    <p:embeddedFont>
      <p:font typeface="Russo On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C22A9F-B977-4F52-8CC4-34770D2D1793}">
  <a:tblStyle styleId="{66C22A9F-B977-4F52-8CC4-34770D2D17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3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d72c822f85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d72c822f85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d72c822f85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d72c822f85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d72c822f8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d72c822f8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d72c822f85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d72c822f85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d72c822f85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d72c822f85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d72c822f85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d72c822f85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d72c822f85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d72c822f85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d72c822f85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d72c822f85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d72c822f85_0_1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d72c822f85_0_1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d72c822f85_0_1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d72c822f85_0_1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d1622c6e8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d1622c6e8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d72c822f85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d72c822f85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d1622c6e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d1622c6e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d72c822f85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d72c822f85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d1622c6e8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d1622c6e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d72c822f85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d72c822f85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d72c822f85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d72c822f85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d1622c6e8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d1622c6e8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816025"/>
            <a:ext cx="4909800" cy="14007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2216725"/>
            <a:ext cx="4698900" cy="4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703100" y="3160376"/>
            <a:ext cx="10742975" cy="2376546"/>
          </a:xfrm>
          <a:custGeom>
            <a:avLst/>
            <a:gdLst/>
            <a:ahLst/>
            <a:cxnLst/>
            <a:rect l="l" t="t" r="r" b="b"/>
            <a:pathLst>
              <a:path w="429719" h="118857" extrusionOk="0">
                <a:moveTo>
                  <a:pt x="7753" y="76887"/>
                </a:moveTo>
                <a:cubicBezTo>
                  <a:pt x="19183" y="64298"/>
                  <a:pt x="86394" y="39278"/>
                  <a:pt x="118366" y="38646"/>
                </a:cubicBezTo>
                <a:cubicBezTo>
                  <a:pt x="150338" y="38014"/>
                  <a:pt x="165929" y="76886"/>
                  <a:pt x="199587" y="73094"/>
                </a:cubicBezTo>
                <a:cubicBezTo>
                  <a:pt x="233245" y="69302"/>
                  <a:pt x="285970" y="27111"/>
                  <a:pt x="320313" y="15892"/>
                </a:cubicBezTo>
                <a:cubicBezTo>
                  <a:pt x="354656" y="4673"/>
                  <a:pt x="387682" y="-7284"/>
                  <a:pt x="405643" y="5779"/>
                </a:cubicBezTo>
                <a:cubicBezTo>
                  <a:pt x="423605" y="18842"/>
                  <a:pt x="433771" y="75886"/>
                  <a:pt x="428082" y="94269"/>
                </a:cubicBezTo>
                <a:cubicBezTo>
                  <a:pt x="422393" y="112652"/>
                  <a:pt x="434560" y="112758"/>
                  <a:pt x="371511" y="116076"/>
                </a:cubicBezTo>
                <a:cubicBezTo>
                  <a:pt x="308462" y="119394"/>
                  <a:pt x="110412" y="120711"/>
                  <a:pt x="49786" y="114179"/>
                </a:cubicBezTo>
                <a:cubicBezTo>
                  <a:pt x="-10840" y="107648"/>
                  <a:pt x="-3677" y="89476"/>
                  <a:pt x="7753" y="76887"/>
                </a:cubicBezTo>
                <a:close/>
              </a:path>
            </a:pathLst>
          </a:custGeom>
          <a:solidFill>
            <a:schemeClr val="accent1"/>
          </a:solidFill>
          <a:ln>
            <a:noFill/>
          </a:ln>
        </p:spPr>
      </p:sp>
      <p:sp>
        <p:nvSpPr>
          <p:cNvPr id="12" name="Google Shape;12;p2"/>
          <p:cNvSpPr/>
          <p:nvPr/>
        </p:nvSpPr>
        <p:spPr>
          <a:xfrm rot="1345671">
            <a:off x="3535678" y="3696249"/>
            <a:ext cx="764312" cy="5864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4990551" y="1540674"/>
            <a:ext cx="3705004" cy="3900182"/>
            <a:chOff x="4990551" y="1540674"/>
            <a:chExt cx="3705004" cy="3900182"/>
          </a:xfrm>
        </p:grpSpPr>
        <p:sp>
          <p:nvSpPr>
            <p:cNvPr id="14" name="Google Shape;14;p2"/>
            <p:cNvSpPr/>
            <p:nvPr/>
          </p:nvSpPr>
          <p:spPr>
            <a:xfrm>
              <a:off x="7430513" y="4968646"/>
              <a:ext cx="64684" cy="47581"/>
            </a:xfrm>
            <a:custGeom>
              <a:avLst/>
              <a:gdLst/>
              <a:ahLst/>
              <a:cxnLst/>
              <a:rect l="l" t="t" r="r" b="b"/>
              <a:pathLst>
                <a:path w="1267" h="932" extrusionOk="0">
                  <a:moveTo>
                    <a:pt x="671" y="1"/>
                  </a:moveTo>
                  <a:cubicBezTo>
                    <a:pt x="75" y="1"/>
                    <a:pt x="1" y="931"/>
                    <a:pt x="596" y="931"/>
                  </a:cubicBezTo>
                  <a:cubicBezTo>
                    <a:pt x="1211" y="931"/>
                    <a:pt x="1266" y="1"/>
                    <a:pt x="6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95146" y="4974364"/>
              <a:ext cx="64632" cy="47581"/>
            </a:xfrm>
            <a:custGeom>
              <a:avLst/>
              <a:gdLst/>
              <a:ahLst/>
              <a:cxnLst/>
              <a:rect l="l" t="t" r="r" b="b"/>
              <a:pathLst>
                <a:path w="1266" h="932" extrusionOk="0">
                  <a:moveTo>
                    <a:pt x="670" y="1"/>
                  </a:moveTo>
                  <a:cubicBezTo>
                    <a:pt x="75" y="1"/>
                    <a:pt x="0" y="931"/>
                    <a:pt x="596" y="931"/>
                  </a:cubicBezTo>
                  <a:cubicBezTo>
                    <a:pt x="1210" y="931"/>
                    <a:pt x="1266" y="1"/>
                    <a:pt x="6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12925" y="4938218"/>
              <a:ext cx="60242" cy="47632"/>
            </a:xfrm>
            <a:custGeom>
              <a:avLst/>
              <a:gdLst/>
              <a:ahLst/>
              <a:cxnLst/>
              <a:rect l="l" t="t" r="r" b="b"/>
              <a:pathLst>
                <a:path w="1180" h="933" extrusionOk="0">
                  <a:moveTo>
                    <a:pt x="470" y="0"/>
                  </a:moveTo>
                  <a:cubicBezTo>
                    <a:pt x="241" y="0"/>
                    <a:pt x="37" y="181"/>
                    <a:pt x="19" y="429"/>
                  </a:cubicBezTo>
                  <a:cubicBezTo>
                    <a:pt x="1" y="690"/>
                    <a:pt x="187" y="913"/>
                    <a:pt x="448" y="932"/>
                  </a:cubicBezTo>
                  <a:lnTo>
                    <a:pt x="503" y="932"/>
                  </a:lnTo>
                  <a:cubicBezTo>
                    <a:pt x="515" y="933"/>
                    <a:pt x="527" y="933"/>
                    <a:pt x="539" y="933"/>
                  </a:cubicBezTo>
                  <a:cubicBezTo>
                    <a:pt x="1120" y="933"/>
                    <a:pt x="1180" y="38"/>
                    <a:pt x="578" y="1"/>
                  </a:cubicBezTo>
                  <a:lnTo>
                    <a:pt x="503" y="1"/>
                  </a:lnTo>
                  <a:cubicBezTo>
                    <a:pt x="492" y="1"/>
                    <a:pt x="481" y="0"/>
                    <a:pt x="47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589186" y="5096942"/>
              <a:ext cx="64684" cy="47530"/>
            </a:xfrm>
            <a:custGeom>
              <a:avLst/>
              <a:gdLst/>
              <a:ahLst/>
              <a:cxnLst/>
              <a:rect l="l" t="t" r="r" b="b"/>
              <a:pathLst>
                <a:path w="1267" h="931" extrusionOk="0">
                  <a:moveTo>
                    <a:pt x="671" y="0"/>
                  </a:moveTo>
                  <a:cubicBezTo>
                    <a:pt x="75" y="0"/>
                    <a:pt x="1" y="931"/>
                    <a:pt x="596" y="931"/>
                  </a:cubicBezTo>
                  <a:cubicBezTo>
                    <a:pt x="1192" y="931"/>
                    <a:pt x="1266" y="0"/>
                    <a:pt x="6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711764" y="4956291"/>
              <a:ext cx="64684" cy="47581"/>
            </a:xfrm>
            <a:custGeom>
              <a:avLst/>
              <a:gdLst/>
              <a:ahLst/>
              <a:cxnLst/>
              <a:rect l="l" t="t" r="r" b="b"/>
              <a:pathLst>
                <a:path w="1267" h="932" extrusionOk="0">
                  <a:moveTo>
                    <a:pt x="671" y="1"/>
                  </a:moveTo>
                  <a:cubicBezTo>
                    <a:pt x="75" y="1"/>
                    <a:pt x="1" y="932"/>
                    <a:pt x="596" y="932"/>
                  </a:cubicBezTo>
                  <a:cubicBezTo>
                    <a:pt x="1210" y="932"/>
                    <a:pt x="1266" y="1"/>
                    <a:pt x="6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846698" y="5099801"/>
              <a:ext cx="64632" cy="47530"/>
            </a:xfrm>
            <a:custGeom>
              <a:avLst/>
              <a:gdLst/>
              <a:ahLst/>
              <a:cxnLst/>
              <a:rect l="l" t="t" r="r" b="b"/>
              <a:pathLst>
                <a:path w="1266" h="931" extrusionOk="0">
                  <a:moveTo>
                    <a:pt x="670" y="0"/>
                  </a:moveTo>
                  <a:cubicBezTo>
                    <a:pt x="75" y="0"/>
                    <a:pt x="0" y="931"/>
                    <a:pt x="596" y="931"/>
                  </a:cubicBezTo>
                  <a:cubicBezTo>
                    <a:pt x="1191" y="931"/>
                    <a:pt x="1266" y="0"/>
                    <a:pt x="67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685650" y="5102660"/>
              <a:ext cx="64632" cy="47530"/>
            </a:xfrm>
            <a:custGeom>
              <a:avLst/>
              <a:gdLst/>
              <a:ahLst/>
              <a:cxnLst/>
              <a:rect l="l" t="t" r="r" b="b"/>
              <a:pathLst>
                <a:path w="1266" h="931" extrusionOk="0">
                  <a:moveTo>
                    <a:pt x="651" y="0"/>
                  </a:moveTo>
                  <a:cubicBezTo>
                    <a:pt x="56" y="0"/>
                    <a:pt x="0" y="931"/>
                    <a:pt x="596" y="931"/>
                  </a:cubicBezTo>
                  <a:cubicBezTo>
                    <a:pt x="1191" y="931"/>
                    <a:pt x="1266" y="0"/>
                    <a:pt x="65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25697" y="2606946"/>
              <a:ext cx="407027" cy="372173"/>
            </a:xfrm>
            <a:custGeom>
              <a:avLst/>
              <a:gdLst/>
              <a:ahLst/>
              <a:cxnLst/>
              <a:rect l="l" t="t" r="r" b="b"/>
              <a:pathLst>
                <a:path w="9027" h="8254" extrusionOk="0">
                  <a:moveTo>
                    <a:pt x="9027" y="0"/>
                  </a:moveTo>
                  <a:lnTo>
                    <a:pt x="9027" y="0"/>
                  </a:lnTo>
                  <a:cubicBezTo>
                    <a:pt x="7747" y="718"/>
                    <a:pt x="5990" y="965"/>
                    <a:pt x="4238" y="965"/>
                  </a:cubicBezTo>
                  <a:cubicBezTo>
                    <a:pt x="2856" y="965"/>
                    <a:pt x="1476" y="811"/>
                    <a:pt x="335" y="614"/>
                  </a:cubicBezTo>
                  <a:lnTo>
                    <a:pt x="335" y="614"/>
                  </a:lnTo>
                  <a:cubicBezTo>
                    <a:pt x="410" y="1284"/>
                    <a:pt x="428" y="1973"/>
                    <a:pt x="410" y="2643"/>
                  </a:cubicBezTo>
                  <a:cubicBezTo>
                    <a:pt x="354" y="4188"/>
                    <a:pt x="224" y="5714"/>
                    <a:pt x="0" y="7240"/>
                  </a:cubicBezTo>
                  <a:cubicBezTo>
                    <a:pt x="1540" y="7846"/>
                    <a:pt x="3203" y="8253"/>
                    <a:pt x="4811" y="8253"/>
                  </a:cubicBezTo>
                  <a:cubicBezTo>
                    <a:pt x="6314" y="8253"/>
                    <a:pt x="7768" y="7898"/>
                    <a:pt x="9027" y="7017"/>
                  </a:cubicBezTo>
                  <a:cubicBezTo>
                    <a:pt x="8952" y="6440"/>
                    <a:pt x="8896" y="5844"/>
                    <a:pt x="8878" y="5267"/>
                  </a:cubicBezTo>
                  <a:cubicBezTo>
                    <a:pt x="8822" y="3518"/>
                    <a:pt x="8878" y="1750"/>
                    <a:pt x="902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90551" y="2813869"/>
              <a:ext cx="2511648" cy="2626898"/>
            </a:xfrm>
            <a:custGeom>
              <a:avLst/>
              <a:gdLst/>
              <a:ahLst/>
              <a:cxnLst/>
              <a:rect l="l" t="t" r="r" b="b"/>
              <a:pathLst>
                <a:path w="55703" h="58259" extrusionOk="0">
                  <a:moveTo>
                    <a:pt x="29217" y="0"/>
                  </a:moveTo>
                  <a:cubicBezTo>
                    <a:pt x="27576" y="0"/>
                    <a:pt x="23499" y="1477"/>
                    <a:pt x="22836" y="1739"/>
                  </a:cubicBezTo>
                  <a:cubicBezTo>
                    <a:pt x="19598" y="3042"/>
                    <a:pt x="16546" y="4773"/>
                    <a:pt x="13773" y="6876"/>
                  </a:cubicBezTo>
                  <a:cubicBezTo>
                    <a:pt x="8189" y="11063"/>
                    <a:pt x="3295" y="16907"/>
                    <a:pt x="1806" y="23886"/>
                  </a:cubicBezTo>
                  <a:cubicBezTo>
                    <a:pt x="1" y="32391"/>
                    <a:pt x="5677" y="36727"/>
                    <a:pt x="9864" y="38737"/>
                  </a:cubicBezTo>
                  <a:cubicBezTo>
                    <a:pt x="9942" y="38741"/>
                    <a:pt x="10019" y="38743"/>
                    <a:pt x="10096" y="38743"/>
                  </a:cubicBezTo>
                  <a:cubicBezTo>
                    <a:pt x="12010" y="38743"/>
                    <a:pt x="13685" y="37430"/>
                    <a:pt x="14759" y="35927"/>
                  </a:cubicBezTo>
                  <a:lnTo>
                    <a:pt x="14759" y="35927"/>
                  </a:lnTo>
                  <a:cubicBezTo>
                    <a:pt x="14573" y="37434"/>
                    <a:pt x="14070" y="38942"/>
                    <a:pt x="14145" y="40468"/>
                  </a:cubicBezTo>
                  <a:cubicBezTo>
                    <a:pt x="15522" y="42552"/>
                    <a:pt x="25572" y="57217"/>
                    <a:pt x="38618" y="58241"/>
                  </a:cubicBezTo>
                  <a:cubicBezTo>
                    <a:pt x="38770" y="58253"/>
                    <a:pt x="38921" y="58259"/>
                    <a:pt x="39070" y="58259"/>
                  </a:cubicBezTo>
                  <a:cubicBezTo>
                    <a:pt x="52734" y="58259"/>
                    <a:pt x="55703" y="9127"/>
                    <a:pt x="55703" y="9127"/>
                  </a:cubicBezTo>
                  <a:cubicBezTo>
                    <a:pt x="55703" y="9127"/>
                    <a:pt x="50864" y="2651"/>
                    <a:pt x="38488" y="678"/>
                  </a:cubicBezTo>
                  <a:cubicBezTo>
                    <a:pt x="38488" y="678"/>
                    <a:pt x="37352" y="2763"/>
                    <a:pt x="34300" y="2763"/>
                  </a:cubicBezTo>
                  <a:cubicBezTo>
                    <a:pt x="31248" y="2763"/>
                    <a:pt x="29871" y="213"/>
                    <a:pt x="29871" y="213"/>
                  </a:cubicBezTo>
                  <a:cubicBezTo>
                    <a:pt x="29791" y="63"/>
                    <a:pt x="29556" y="0"/>
                    <a:pt x="29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54786" y="2060530"/>
              <a:ext cx="1107771" cy="1397249"/>
            </a:xfrm>
            <a:custGeom>
              <a:avLst/>
              <a:gdLst/>
              <a:ahLst/>
              <a:cxnLst/>
              <a:rect l="l" t="t" r="r" b="b"/>
              <a:pathLst>
                <a:path w="24568" h="30988" extrusionOk="0">
                  <a:moveTo>
                    <a:pt x="13833" y="1"/>
                  </a:moveTo>
                  <a:cubicBezTo>
                    <a:pt x="13788" y="1"/>
                    <a:pt x="13743" y="1"/>
                    <a:pt x="13698" y="3"/>
                  </a:cubicBezTo>
                  <a:cubicBezTo>
                    <a:pt x="11428" y="96"/>
                    <a:pt x="9269" y="1045"/>
                    <a:pt x="7687" y="2664"/>
                  </a:cubicBezTo>
                  <a:cubicBezTo>
                    <a:pt x="6310" y="4116"/>
                    <a:pt x="5417" y="5958"/>
                    <a:pt x="5119" y="7931"/>
                  </a:cubicBezTo>
                  <a:cubicBezTo>
                    <a:pt x="4821" y="9904"/>
                    <a:pt x="5082" y="11969"/>
                    <a:pt x="4319" y="13812"/>
                  </a:cubicBezTo>
                  <a:cubicBezTo>
                    <a:pt x="3518" y="15785"/>
                    <a:pt x="1657" y="17199"/>
                    <a:pt x="913" y="19190"/>
                  </a:cubicBezTo>
                  <a:cubicBezTo>
                    <a:pt x="1" y="21628"/>
                    <a:pt x="1006" y="24457"/>
                    <a:pt x="2830" y="26318"/>
                  </a:cubicBezTo>
                  <a:cubicBezTo>
                    <a:pt x="4635" y="28179"/>
                    <a:pt x="7110" y="29240"/>
                    <a:pt x="9585" y="30022"/>
                  </a:cubicBezTo>
                  <a:cubicBezTo>
                    <a:pt x="11201" y="30550"/>
                    <a:pt x="12882" y="30988"/>
                    <a:pt x="14563" y="30988"/>
                  </a:cubicBezTo>
                  <a:cubicBezTo>
                    <a:pt x="14896" y="30988"/>
                    <a:pt x="15228" y="30971"/>
                    <a:pt x="15559" y="30934"/>
                  </a:cubicBezTo>
                  <a:cubicBezTo>
                    <a:pt x="17588" y="30710"/>
                    <a:pt x="19598" y="29631"/>
                    <a:pt x="20491" y="27807"/>
                  </a:cubicBezTo>
                  <a:cubicBezTo>
                    <a:pt x="21161" y="26430"/>
                    <a:pt x="21124" y="24829"/>
                    <a:pt x="21068" y="23303"/>
                  </a:cubicBezTo>
                  <a:cubicBezTo>
                    <a:pt x="20994" y="21386"/>
                    <a:pt x="20957" y="19805"/>
                    <a:pt x="20882" y="17888"/>
                  </a:cubicBezTo>
                  <a:cubicBezTo>
                    <a:pt x="22036" y="16269"/>
                    <a:pt x="23078" y="14538"/>
                    <a:pt x="23730" y="12658"/>
                  </a:cubicBezTo>
                  <a:cubicBezTo>
                    <a:pt x="24362" y="10778"/>
                    <a:pt x="24567" y="8694"/>
                    <a:pt x="24009" y="6796"/>
                  </a:cubicBezTo>
                  <a:cubicBezTo>
                    <a:pt x="23432" y="4879"/>
                    <a:pt x="22036" y="3185"/>
                    <a:pt x="20175" y="2497"/>
                  </a:cubicBezTo>
                  <a:cubicBezTo>
                    <a:pt x="18114" y="1749"/>
                    <a:pt x="16018" y="1"/>
                    <a:pt x="13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41959" y="2985396"/>
              <a:ext cx="465735" cy="373435"/>
            </a:xfrm>
            <a:custGeom>
              <a:avLst/>
              <a:gdLst/>
              <a:ahLst/>
              <a:cxnLst/>
              <a:rect l="l" t="t" r="r" b="b"/>
              <a:pathLst>
                <a:path w="10329" h="8282" extrusionOk="0">
                  <a:moveTo>
                    <a:pt x="2438" y="1"/>
                  </a:moveTo>
                  <a:cubicBezTo>
                    <a:pt x="2326" y="392"/>
                    <a:pt x="2215" y="801"/>
                    <a:pt x="2084" y="1210"/>
                  </a:cubicBezTo>
                  <a:cubicBezTo>
                    <a:pt x="2010" y="1452"/>
                    <a:pt x="1936" y="1676"/>
                    <a:pt x="1861" y="1918"/>
                  </a:cubicBezTo>
                  <a:lnTo>
                    <a:pt x="1787" y="2122"/>
                  </a:lnTo>
                  <a:cubicBezTo>
                    <a:pt x="1266" y="3518"/>
                    <a:pt x="614" y="4914"/>
                    <a:pt x="0" y="6161"/>
                  </a:cubicBezTo>
                  <a:cubicBezTo>
                    <a:pt x="1678" y="7583"/>
                    <a:pt x="3833" y="8282"/>
                    <a:pt x="6014" y="8282"/>
                  </a:cubicBezTo>
                  <a:cubicBezTo>
                    <a:pt x="7002" y="8282"/>
                    <a:pt x="7995" y="8139"/>
                    <a:pt x="8952" y="7854"/>
                  </a:cubicBezTo>
                  <a:cubicBezTo>
                    <a:pt x="8970" y="7278"/>
                    <a:pt x="9008" y="6701"/>
                    <a:pt x="9082" y="6124"/>
                  </a:cubicBezTo>
                  <a:lnTo>
                    <a:pt x="9082" y="6012"/>
                  </a:lnTo>
                  <a:cubicBezTo>
                    <a:pt x="9287" y="4374"/>
                    <a:pt x="9715" y="2774"/>
                    <a:pt x="10329" y="1248"/>
                  </a:cubicBezTo>
                  <a:lnTo>
                    <a:pt x="10329" y="1248"/>
                  </a:lnTo>
                  <a:cubicBezTo>
                    <a:pt x="9636" y="1362"/>
                    <a:pt x="8939" y="1419"/>
                    <a:pt x="8243" y="1419"/>
                  </a:cubicBezTo>
                  <a:cubicBezTo>
                    <a:pt x="6230" y="1419"/>
                    <a:pt x="4236" y="941"/>
                    <a:pt x="2438"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65010" y="3203592"/>
              <a:ext cx="1630545" cy="1980714"/>
            </a:xfrm>
            <a:custGeom>
              <a:avLst/>
              <a:gdLst/>
              <a:ahLst/>
              <a:cxnLst/>
              <a:rect l="l" t="t" r="r" b="b"/>
              <a:pathLst>
                <a:path w="36162" h="43928" extrusionOk="0">
                  <a:moveTo>
                    <a:pt x="6775" y="1"/>
                  </a:moveTo>
                  <a:cubicBezTo>
                    <a:pt x="1396" y="968"/>
                    <a:pt x="0" y="2439"/>
                    <a:pt x="0" y="2439"/>
                  </a:cubicBezTo>
                  <a:lnTo>
                    <a:pt x="615" y="8320"/>
                  </a:lnTo>
                  <a:lnTo>
                    <a:pt x="2103" y="43922"/>
                  </a:lnTo>
                  <a:cubicBezTo>
                    <a:pt x="3700" y="43926"/>
                    <a:pt x="5060" y="43927"/>
                    <a:pt x="6280" y="43927"/>
                  </a:cubicBezTo>
                  <a:cubicBezTo>
                    <a:pt x="9614" y="43927"/>
                    <a:pt x="11904" y="43916"/>
                    <a:pt x="15132" y="43916"/>
                  </a:cubicBezTo>
                  <a:cubicBezTo>
                    <a:pt x="16314" y="43916"/>
                    <a:pt x="17621" y="43918"/>
                    <a:pt x="19151" y="43922"/>
                  </a:cubicBezTo>
                  <a:cubicBezTo>
                    <a:pt x="23487" y="43494"/>
                    <a:pt x="27600" y="41074"/>
                    <a:pt x="30932" y="38301"/>
                  </a:cubicBezTo>
                  <a:cubicBezTo>
                    <a:pt x="35770" y="34281"/>
                    <a:pt x="36050" y="30299"/>
                    <a:pt x="36087" y="28810"/>
                  </a:cubicBezTo>
                  <a:cubicBezTo>
                    <a:pt x="36161" y="26763"/>
                    <a:pt x="34561" y="19225"/>
                    <a:pt x="29480" y="11186"/>
                  </a:cubicBezTo>
                  <a:cubicBezTo>
                    <a:pt x="24399" y="3127"/>
                    <a:pt x="15261" y="1024"/>
                    <a:pt x="15261" y="1024"/>
                  </a:cubicBezTo>
                  <a:cubicBezTo>
                    <a:pt x="14428" y="2058"/>
                    <a:pt x="13287" y="3080"/>
                    <a:pt x="11446" y="3080"/>
                  </a:cubicBezTo>
                  <a:cubicBezTo>
                    <a:pt x="11068" y="3080"/>
                    <a:pt x="10659" y="3036"/>
                    <a:pt x="10218" y="2941"/>
                  </a:cubicBezTo>
                  <a:cubicBezTo>
                    <a:pt x="7612" y="2383"/>
                    <a:pt x="6775" y="1"/>
                    <a:pt x="6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510000" y="3169774"/>
              <a:ext cx="1138793" cy="1041940"/>
            </a:xfrm>
            <a:custGeom>
              <a:avLst/>
              <a:gdLst/>
              <a:ahLst/>
              <a:cxnLst/>
              <a:rect l="l" t="t" r="r" b="b"/>
              <a:pathLst>
                <a:path w="25256" h="23108" extrusionOk="0">
                  <a:moveTo>
                    <a:pt x="13114" y="1"/>
                  </a:moveTo>
                  <a:cubicBezTo>
                    <a:pt x="13048" y="1"/>
                    <a:pt x="12983" y="2"/>
                    <a:pt x="12917" y="6"/>
                  </a:cubicBezTo>
                  <a:cubicBezTo>
                    <a:pt x="11893" y="81"/>
                    <a:pt x="10907" y="416"/>
                    <a:pt x="10050" y="974"/>
                  </a:cubicBezTo>
                  <a:cubicBezTo>
                    <a:pt x="9920" y="1048"/>
                    <a:pt x="8524" y="2258"/>
                    <a:pt x="8617" y="2295"/>
                  </a:cubicBezTo>
                  <a:cubicBezTo>
                    <a:pt x="8101" y="2117"/>
                    <a:pt x="7572" y="2032"/>
                    <a:pt x="7050" y="2032"/>
                  </a:cubicBezTo>
                  <a:cubicBezTo>
                    <a:pt x="5389" y="2032"/>
                    <a:pt x="3796" y="2897"/>
                    <a:pt x="2904" y="4398"/>
                  </a:cubicBezTo>
                  <a:cubicBezTo>
                    <a:pt x="2327" y="5347"/>
                    <a:pt x="2625" y="5999"/>
                    <a:pt x="2550" y="7060"/>
                  </a:cubicBezTo>
                  <a:cubicBezTo>
                    <a:pt x="2476" y="8195"/>
                    <a:pt x="1787" y="9181"/>
                    <a:pt x="1192" y="10149"/>
                  </a:cubicBezTo>
                  <a:cubicBezTo>
                    <a:pt x="578" y="11098"/>
                    <a:pt x="1" y="12178"/>
                    <a:pt x="131" y="13313"/>
                  </a:cubicBezTo>
                  <a:cubicBezTo>
                    <a:pt x="336" y="14932"/>
                    <a:pt x="1955" y="16104"/>
                    <a:pt x="2104" y="17742"/>
                  </a:cubicBezTo>
                  <a:cubicBezTo>
                    <a:pt x="2197" y="18673"/>
                    <a:pt x="1787" y="19622"/>
                    <a:pt x="1936" y="20552"/>
                  </a:cubicBezTo>
                  <a:cubicBezTo>
                    <a:pt x="2122" y="21632"/>
                    <a:pt x="3053" y="22432"/>
                    <a:pt x="4076" y="22786"/>
                  </a:cubicBezTo>
                  <a:cubicBezTo>
                    <a:pt x="4723" y="23014"/>
                    <a:pt x="5369" y="23108"/>
                    <a:pt x="6013" y="23108"/>
                  </a:cubicBezTo>
                  <a:cubicBezTo>
                    <a:pt x="7205" y="23108"/>
                    <a:pt x="8388" y="22788"/>
                    <a:pt x="9548" y="22413"/>
                  </a:cubicBezTo>
                  <a:cubicBezTo>
                    <a:pt x="11577" y="21762"/>
                    <a:pt x="13568" y="20813"/>
                    <a:pt x="15690" y="20738"/>
                  </a:cubicBezTo>
                  <a:cubicBezTo>
                    <a:pt x="15776" y="20736"/>
                    <a:pt x="15862" y="20735"/>
                    <a:pt x="15949" y="20735"/>
                  </a:cubicBezTo>
                  <a:cubicBezTo>
                    <a:pt x="16818" y="20735"/>
                    <a:pt x="17702" y="20851"/>
                    <a:pt x="18577" y="20851"/>
                  </a:cubicBezTo>
                  <a:cubicBezTo>
                    <a:pt x="18894" y="20851"/>
                    <a:pt x="19210" y="20836"/>
                    <a:pt x="19523" y="20794"/>
                  </a:cubicBezTo>
                  <a:cubicBezTo>
                    <a:pt x="23171" y="20273"/>
                    <a:pt x="25256" y="16309"/>
                    <a:pt x="23581" y="13015"/>
                  </a:cubicBezTo>
                  <a:cubicBezTo>
                    <a:pt x="22911" y="11731"/>
                    <a:pt x="21738" y="10651"/>
                    <a:pt x="21552" y="9218"/>
                  </a:cubicBezTo>
                  <a:cubicBezTo>
                    <a:pt x="21422" y="8195"/>
                    <a:pt x="21850" y="7115"/>
                    <a:pt x="21552" y="6129"/>
                  </a:cubicBezTo>
                  <a:cubicBezTo>
                    <a:pt x="21254" y="5105"/>
                    <a:pt x="20249" y="4435"/>
                    <a:pt x="19281" y="3989"/>
                  </a:cubicBezTo>
                  <a:cubicBezTo>
                    <a:pt x="18314" y="3524"/>
                    <a:pt x="17253" y="3133"/>
                    <a:pt x="16546" y="2314"/>
                  </a:cubicBezTo>
                  <a:cubicBezTo>
                    <a:pt x="16192" y="1923"/>
                    <a:pt x="15950" y="1421"/>
                    <a:pt x="15578" y="1030"/>
                  </a:cubicBezTo>
                  <a:cubicBezTo>
                    <a:pt x="14935" y="369"/>
                    <a:pt x="14047" y="1"/>
                    <a:pt x="13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942197" y="4013385"/>
              <a:ext cx="367574" cy="365996"/>
            </a:xfrm>
            <a:custGeom>
              <a:avLst/>
              <a:gdLst/>
              <a:ahLst/>
              <a:cxnLst/>
              <a:rect l="l" t="t" r="r" b="b"/>
              <a:pathLst>
                <a:path w="8152" h="8117" extrusionOk="0">
                  <a:moveTo>
                    <a:pt x="7500" y="1"/>
                  </a:moveTo>
                  <a:cubicBezTo>
                    <a:pt x="6737" y="522"/>
                    <a:pt x="5751" y="783"/>
                    <a:pt x="4672" y="894"/>
                  </a:cubicBezTo>
                  <a:cubicBezTo>
                    <a:pt x="4216" y="932"/>
                    <a:pt x="3758" y="951"/>
                    <a:pt x="3301" y="951"/>
                  </a:cubicBezTo>
                  <a:cubicBezTo>
                    <a:pt x="2190" y="951"/>
                    <a:pt x="1081" y="839"/>
                    <a:pt x="0" y="615"/>
                  </a:cubicBezTo>
                  <a:lnTo>
                    <a:pt x="0" y="615"/>
                  </a:lnTo>
                  <a:cubicBezTo>
                    <a:pt x="93" y="1136"/>
                    <a:pt x="168" y="1694"/>
                    <a:pt x="224" y="2271"/>
                  </a:cubicBezTo>
                  <a:cubicBezTo>
                    <a:pt x="242" y="2532"/>
                    <a:pt x="261" y="2811"/>
                    <a:pt x="279" y="3072"/>
                  </a:cubicBezTo>
                  <a:cubicBezTo>
                    <a:pt x="298" y="3332"/>
                    <a:pt x="317" y="3574"/>
                    <a:pt x="317" y="3835"/>
                  </a:cubicBezTo>
                  <a:cubicBezTo>
                    <a:pt x="335" y="4151"/>
                    <a:pt x="335" y="4467"/>
                    <a:pt x="335" y="4784"/>
                  </a:cubicBezTo>
                  <a:cubicBezTo>
                    <a:pt x="354" y="5584"/>
                    <a:pt x="335" y="6384"/>
                    <a:pt x="335" y="7110"/>
                  </a:cubicBezTo>
                  <a:cubicBezTo>
                    <a:pt x="1717" y="7715"/>
                    <a:pt x="3197" y="8116"/>
                    <a:pt x="4593" y="8116"/>
                  </a:cubicBezTo>
                  <a:cubicBezTo>
                    <a:pt x="5905" y="8116"/>
                    <a:pt x="7142" y="7761"/>
                    <a:pt x="8152" y="6887"/>
                  </a:cubicBezTo>
                  <a:cubicBezTo>
                    <a:pt x="8021" y="6291"/>
                    <a:pt x="7928" y="5696"/>
                    <a:pt x="7854" y="5119"/>
                  </a:cubicBezTo>
                  <a:cubicBezTo>
                    <a:pt x="7817" y="4802"/>
                    <a:pt x="7780" y="4505"/>
                    <a:pt x="7742" y="4188"/>
                  </a:cubicBezTo>
                  <a:cubicBezTo>
                    <a:pt x="7612" y="2979"/>
                    <a:pt x="7556" y="1787"/>
                    <a:pt x="7519" y="615"/>
                  </a:cubicBezTo>
                  <a:cubicBezTo>
                    <a:pt x="7500" y="410"/>
                    <a:pt x="7500" y="206"/>
                    <a:pt x="7500"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83982" y="4211426"/>
              <a:ext cx="1247866" cy="1229424"/>
            </a:xfrm>
            <a:custGeom>
              <a:avLst/>
              <a:gdLst/>
              <a:ahLst/>
              <a:cxnLst/>
              <a:rect l="l" t="t" r="r" b="b"/>
              <a:pathLst>
                <a:path w="27675" h="27266" extrusionOk="0">
                  <a:moveTo>
                    <a:pt x="17923" y="1"/>
                  </a:moveTo>
                  <a:lnTo>
                    <a:pt x="17923" y="1"/>
                  </a:lnTo>
                  <a:cubicBezTo>
                    <a:pt x="17923" y="1"/>
                    <a:pt x="18165" y="2402"/>
                    <a:pt x="14461" y="2402"/>
                  </a:cubicBezTo>
                  <a:cubicBezTo>
                    <a:pt x="10776" y="2402"/>
                    <a:pt x="10516" y="410"/>
                    <a:pt x="10516" y="410"/>
                  </a:cubicBezTo>
                  <a:cubicBezTo>
                    <a:pt x="10516" y="410"/>
                    <a:pt x="6124" y="876"/>
                    <a:pt x="3053" y="5659"/>
                  </a:cubicBezTo>
                  <a:cubicBezTo>
                    <a:pt x="1" y="10460"/>
                    <a:pt x="1694" y="27266"/>
                    <a:pt x="1694" y="27266"/>
                  </a:cubicBezTo>
                  <a:lnTo>
                    <a:pt x="27675" y="27266"/>
                  </a:lnTo>
                  <a:cubicBezTo>
                    <a:pt x="27675" y="27266"/>
                    <a:pt x="26354" y="9083"/>
                    <a:pt x="25181" y="5119"/>
                  </a:cubicBezTo>
                  <a:cubicBezTo>
                    <a:pt x="23990" y="1174"/>
                    <a:pt x="17923" y="1"/>
                    <a:pt x="17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04711" y="3460387"/>
              <a:ext cx="909691" cy="928178"/>
            </a:xfrm>
            <a:custGeom>
              <a:avLst/>
              <a:gdLst/>
              <a:ahLst/>
              <a:cxnLst/>
              <a:rect l="l" t="t" r="r" b="b"/>
              <a:pathLst>
                <a:path w="20175" h="20585" extrusionOk="0">
                  <a:moveTo>
                    <a:pt x="11839" y="0"/>
                  </a:moveTo>
                  <a:cubicBezTo>
                    <a:pt x="10703" y="0"/>
                    <a:pt x="9575" y="283"/>
                    <a:pt x="8599" y="875"/>
                  </a:cubicBezTo>
                  <a:cubicBezTo>
                    <a:pt x="8213" y="673"/>
                    <a:pt x="7762" y="588"/>
                    <a:pt x="7289" y="588"/>
                  </a:cubicBezTo>
                  <a:cubicBezTo>
                    <a:pt x="6326" y="588"/>
                    <a:pt x="5272" y="941"/>
                    <a:pt x="4486" y="1378"/>
                  </a:cubicBezTo>
                  <a:cubicBezTo>
                    <a:pt x="3332" y="2029"/>
                    <a:pt x="2476" y="3127"/>
                    <a:pt x="1899" y="4318"/>
                  </a:cubicBezTo>
                  <a:cubicBezTo>
                    <a:pt x="1322" y="5528"/>
                    <a:pt x="1006" y="6831"/>
                    <a:pt x="727" y="8133"/>
                  </a:cubicBezTo>
                  <a:cubicBezTo>
                    <a:pt x="336" y="9994"/>
                    <a:pt x="1" y="11930"/>
                    <a:pt x="261" y="13828"/>
                  </a:cubicBezTo>
                  <a:cubicBezTo>
                    <a:pt x="541" y="15726"/>
                    <a:pt x="727" y="16918"/>
                    <a:pt x="2327" y="17941"/>
                  </a:cubicBezTo>
                  <a:cubicBezTo>
                    <a:pt x="4761" y="19515"/>
                    <a:pt x="7573" y="20585"/>
                    <a:pt x="10461" y="20585"/>
                  </a:cubicBezTo>
                  <a:cubicBezTo>
                    <a:pt x="10511" y="20585"/>
                    <a:pt x="10560" y="20584"/>
                    <a:pt x="10609" y="20584"/>
                  </a:cubicBezTo>
                  <a:cubicBezTo>
                    <a:pt x="13531" y="20547"/>
                    <a:pt x="16527" y="19262"/>
                    <a:pt x="18221" y="16862"/>
                  </a:cubicBezTo>
                  <a:cubicBezTo>
                    <a:pt x="19319" y="15317"/>
                    <a:pt x="19821" y="13419"/>
                    <a:pt x="19989" y="11539"/>
                  </a:cubicBezTo>
                  <a:cubicBezTo>
                    <a:pt x="20175" y="9417"/>
                    <a:pt x="19952" y="7203"/>
                    <a:pt x="19095" y="5230"/>
                  </a:cubicBezTo>
                  <a:cubicBezTo>
                    <a:pt x="18239" y="3257"/>
                    <a:pt x="16732" y="1545"/>
                    <a:pt x="14778" y="652"/>
                  </a:cubicBezTo>
                  <a:cubicBezTo>
                    <a:pt x="13859" y="223"/>
                    <a:pt x="12846" y="0"/>
                    <a:pt x="11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192572" y="4245019"/>
              <a:ext cx="317253" cy="361036"/>
            </a:xfrm>
            <a:custGeom>
              <a:avLst/>
              <a:gdLst/>
              <a:ahLst/>
              <a:cxnLst/>
              <a:rect l="l" t="t" r="r" b="b"/>
              <a:pathLst>
                <a:path w="7036" h="8007" extrusionOk="0">
                  <a:moveTo>
                    <a:pt x="56" y="0"/>
                  </a:moveTo>
                  <a:cubicBezTo>
                    <a:pt x="56" y="56"/>
                    <a:pt x="75" y="131"/>
                    <a:pt x="75" y="205"/>
                  </a:cubicBezTo>
                  <a:cubicBezTo>
                    <a:pt x="112" y="522"/>
                    <a:pt x="131" y="838"/>
                    <a:pt x="149" y="1154"/>
                  </a:cubicBezTo>
                  <a:cubicBezTo>
                    <a:pt x="168" y="1694"/>
                    <a:pt x="168" y="2234"/>
                    <a:pt x="168" y="2792"/>
                  </a:cubicBezTo>
                  <a:lnTo>
                    <a:pt x="168" y="3481"/>
                  </a:lnTo>
                  <a:cubicBezTo>
                    <a:pt x="149" y="4504"/>
                    <a:pt x="75" y="5509"/>
                    <a:pt x="0" y="6440"/>
                  </a:cubicBezTo>
                  <a:cubicBezTo>
                    <a:pt x="1468" y="7352"/>
                    <a:pt x="3057" y="8007"/>
                    <a:pt x="4528" y="8007"/>
                  </a:cubicBezTo>
                  <a:cubicBezTo>
                    <a:pt x="5426" y="8007"/>
                    <a:pt x="6280" y="7763"/>
                    <a:pt x="7035" y="7184"/>
                  </a:cubicBezTo>
                  <a:cubicBezTo>
                    <a:pt x="6961" y="6700"/>
                    <a:pt x="6905" y="6198"/>
                    <a:pt x="6868" y="5695"/>
                  </a:cubicBezTo>
                  <a:cubicBezTo>
                    <a:pt x="6830" y="5156"/>
                    <a:pt x="6812" y="4634"/>
                    <a:pt x="6793" y="4095"/>
                  </a:cubicBezTo>
                  <a:cubicBezTo>
                    <a:pt x="6756" y="2997"/>
                    <a:pt x="6775" y="1917"/>
                    <a:pt x="6793" y="857"/>
                  </a:cubicBezTo>
                  <a:lnTo>
                    <a:pt x="6793" y="317"/>
                  </a:lnTo>
                  <a:cubicBezTo>
                    <a:pt x="6138" y="699"/>
                    <a:pt x="5306" y="849"/>
                    <a:pt x="4415" y="849"/>
                  </a:cubicBezTo>
                  <a:cubicBezTo>
                    <a:pt x="3052" y="849"/>
                    <a:pt x="1551" y="499"/>
                    <a:pt x="335" y="93"/>
                  </a:cubicBezTo>
                  <a:lnTo>
                    <a:pt x="56"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786692" y="4796980"/>
              <a:ext cx="251783" cy="71693"/>
            </a:xfrm>
            <a:custGeom>
              <a:avLst/>
              <a:gdLst/>
              <a:ahLst/>
              <a:cxnLst/>
              <a:rect l="l" t="t" r="r" b="b"/>
              <a:pathLst>
                <a:path w="5584" h="1590" extrusionOk="0">
                  <a:moveTo>
                    <a:pt x="875" y="1"/>
                  </a:moveTo>
                  <a:cubicBezTo>
                    <a:pt x="768" y="1"/>
                    <a:pt x="661" y="15"/>
                    <a:pt x="559" y="42"/>
                  </a:cubicBezTo>
                  <a:cubicBezTo>
                    <a:pt x="94" y="98"/>
                    <a:pt x="1" y="731"/>
                    <a:pt x="429" y="936"/>
                  </a:cubicBezTo>
                  <a:cubicBezTo>
                    <a:pt x="578" y="1029"/>
                    <a:pt x="764" y="1085"/>
                    <a:pt x="950" y="1103"/>
                  </a:cubicBezTo>
                  <a:lnTo>
                    <a:pt x="2402" y="1420"/>
                  </a:lnTo>
                  <a:cubicBezTo>
                    <a:pt x="2831" y="1531"/>
                    <a:pt x="3281" y="1590"/>
                    <a:pt x="3729" y="1590"/>
                  </a:cubicBezTo>
                  <a:cubicBezTo>
                    <a:pt x="3883" y="1590"/>
                    <a:pt x="4036" y="1583"/>
                    <a:pt x="4188" y="1569"/>
                  </a:cubicBezTo>
                  <a:cubicBezTo>
                    <a:pt x="4523" y="1531"/>
                    <a:pt x="5212" y="1345"/>
                    <a:pt x="5379" y="992"/>
                  </a:cubicBezTo>
                  <a:cubicBezTo>
                    <a:pt x="5584" y="489"/>
                    <a:pt x="4858" y="452"/>
                    <a:pt x="4560" y="415"/>
                  </a:cubicBezTo>
                  <a:lnTo>
                    <a:pt x="1192" y="42"/>
                  </a:lnTo>
                  <a:cubicBezTo>
                    <a:pt x="1089" y="15"/>
                    <a:pt x="982" y="1"/>
                    <a:pt x="87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777148" y="4425429"/>
              <a:ext cx="1150562" cy="1015427"/>
            </a:xfrm>
            <a:custGeom>
              <a:avLst/>
              <a:gdLst/>
              <a:ahLst/>
              <a:cxnLst/>
              <a:rect l="l" t="t" r="r" b="b"/>
              <a:pathLst>
                <a:path w="25517" h="22520" extrusionOk="0">
                  <a:moveTo>
                    <a:pt x="9362" y="1"/>
                  </a:moveTo>
                  <a:cubicBezTo>
                    <a:pt x="9362" y="1"/>
                    <a:pt x="5063" y="987"/>
                    <a:pt x="2644" y="4560"/>
                  </a:cubicBezTo>
                  <a:cubicBezTo>
                    <a:pt x="243" y="8134"/>
                    <a:pt x="1" y="22501"/>
                    <a:pt x="1" y="22501"/>
                  </a:cubicBezTo>
                  <a:lnTo>
                    <a:pt x="25516" y="22520"/>
                  </a:lnTo>
                  <a:cubicBezTo>
                    <a:pt x="25516" y="22520"/>
                    <a:pt x="25405" y="9622"/>
                    <a:pt x="23041" y="4988"/>
                  </a:cubicBezTo>
                  <a:cubicBezTo>
                    <a:pt x="21664" y="2271"/>
                    <a:pt x="19021" y="410"/>
                    <a:pt x="16006" y="1"/>
                  </a:cubicBezTo>
                  <a:cubicBezTo>
                    <a:pt x="16006" y="1"/>
                    <a:pt x="15597" y="2290"/>
                    <a:pt x="12694" y="2290"/>
                  </a:cubicBezTo>
                  <a:cubicBezTo>
                    <a:pt x="9790" y="2290"/>
                    <a:pt x="9362" y="1"/>
                    <a:pt x="9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106133" y="2290586"/>
              <a:ext cx="338220" cy="887010"/>
            </a:xfrm>
            <a:custGeom>
              <a:avLst/>
              <a:gdLst/>
              <a:ahLst/>
              <a:cxnLst/>
              <a:rect l="l" t="t" r="r" b="b"/>
              <a:pathLst>
                <a:path w="7501" h="19672" extrusionOk="0">
                  <a:moveTo>
                    <a:pt x="7501" y="0"/>
                  </a:moveTo>
                  <a:cubicBezTo>
                    <a:pt x="6719" y="521"/>
                    <a:pt x="6216" y="1377"/>
                    <a:pt x="5919" y="2252"/>
                  </a:cubicBezTo>
                  <a:cubicBezTo>
                    <a:pt x="5658" y="3164"/>
                    <a:pt x="5472" y="4076"/>
                    <a:pt x="5360" y="5006"/>
                  </a:cubicBezTo>
                  <a:cubicBezTo>
                    <a:pt x="5230" y="5918"/>
                    <a:pt x="5063" y="6849"/>
                    <a:pt x="4690" y="7686"/>
                  </a:cubicBezTo>
                  <a:cubicBezTo>
                    <a:pt x="4299" y="8505"/>
                    <a:pt x="3648" y="9175"/>
                    <a:pt x="2997" y="9845"/>
                  </a:cubicBezTo>
                  <a:cubicBezTo>
                    <a:pt x="2345" y="10515"/>
                    <a:pt x="1638" y="11148"/>
                    <a:pt x="1098" y="11948"/>
                  </a:cubicBezTo>
                  <a:cubicBezTo>
                    <a:pt x="838" y="12339"/>
                    <a:pt x="633" y="12767"/>
                    <a:pt x="466" y="13214"/>
                  </a:cubicBezTo>
                  <a:cubicBezTo>
                    <a:pt x="391" y="13437"/>
                    <a:pt x="317" y="13660"/>
                    <a:pt x="280" y="13902"/>
                  </a:cubicBezTo>
                  <a:cubicBezTo>
                    <a:pt x="242" y="14014"/>
                    <a:pt x="242" y="14126"/>
                    <a:pt x="224" y="14256"/>
                  </a:cubicBezTo>
                  <a:cubicBezTo>
                    <a:pt x="186" y="14368"/>
                    <a:pt x="186" y="14479"/>
                    <a:pt x="168" y="14609"/>
                  </a:cubicBezTo>
                  <a:cubicBezTo>
                    <a:pt x="0" y="16489"/>
                    <a:pt x="708" y="18443"/>
                    <a:pt x="2141" y="19672"/>
                  </a:cubicBezTo>
                  <a:cubicBezTo>
                    <a:pt x="1471" y="19020"/>
                    <a:pt x="968" y="18220"/>
                    <a:pt x="670" y="17345"/>
                  </a:cubicBezTo>
                  <a:cubicBezTo>
                    <a:pt x="503" y="16899"/>
                    <a:pt x="410" y="16452"/>
                    <a:pt x="354" y="15987"/>
                  </a:cubicBezTo>
                  <a:cubicBezTo>
                    <a:pt x="298" y="15540"/>
                    <a:pt x="298" y="15075"/>
                    <a:pt x="354" y="14609"/>
                  </a:cubicBezTo>
                  <a:cubicBezTo>
                    <a:pt x="447" y="13698"/>
                    <a:pt x="763" y="12823"/>
                    <a:pt x="1285" y="12060"/>
                  </a:cubicBezTo>
                  <a:cubicBezTo>
                    <a:pt x="1806" y="11297"/>
                    <a:pt x="2494" y="10683"/>
                    <a:pt x="3164" y="10013"/>
                  </a:cubicBezTo>
                  <a:cubicBezTo>
                    <a:pt x="3816" y="9361"/>
                    <a:pt x="4467" y="8654"/>
                    <a:pt x="4876" y="7779"/>
                  </a:cubicBezTo>
                  <a:cubicBezTo>
                    <a:pt x="5230" y="6905"/>
                    <a:pt x="5472" y="5974"/>
                    <a:pt x="5546" y="5044"/>
                  </a:cubicBezTo>
                  <a:cubicBezTo>
                    <a:pt x="5621" y="4113"/>
                    <a:pt x="5788" y="3183"/>
                    <a:pt x="6030" y="2289"/>
                  </a:cubicBezTo>
                  <a:cubicBezTo>
                    <a:pt x="6254" y="1396"/>
                    <a:pt x="6775" y="577"/>
                    <a:pt x="7501" y="0"/>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069760" y="1540674"/>
              <a:ext cx="960868" cy="896209"/>
            </a:xfrm>
            <a:custGeom>
              <a:avLst/>
              <a:gdLst/>
              <a:ahLst/>
              <a:cxnLst/>
              <a:rect l="l" t="t" r="r" b="b"/>
              <a:pathLst>
                <a:path w="21310" h="19876" extrusionOk="0">
                  <a:moveTo>
                    <a:pt x="12007" y="1"/>
                  </a:moveTo>
                  <a:cubicBezTo>
                    <a:pt x="11639" y="1"/>
                    <a:pt x="11271" y="12"/>
                    <a:pt x="10906" y="30"/>
                  </a:cubicBezTo>
                  <a:cubicBezTo>
                    <a:pt x="9212" y="49"/>
                    <a:pt x="7537" y="328"/>
                    <a:pt x="5918" y="831"/>
                  </a:cubicBezTo>
                  <a:cubicBezTo>
                    <a:pt x="4336" y="1389"/>
                    <a:pt x="2829" y="2301"/>
                    <a:pt x="1787" y="3641"/>
                  </a:cubicBezTo>
                  <a:cubicBezTo>
                    <a:pt x="521" y="5223"/>
                    <a:pt x="0" y="7288"/>
                    <a:pt x="0" y="9298"/>
                  </a:cubicBezTo>
                  <a:cubicBezTo>
                    <a:pt x="19" y="11327"/>
                    <a:pt x="540" y="13300"/>
                    <a:pt x="1210" y="15217"/>
                  </a:cubicBezTo>
                  <a:cubicBezTo>
                    <a:pt x="2366" y="18534"/>
                    <a:pt x="6606" y="19876"/>
                    <a:pt x="10596" y="19876"/>
                  </a:cubicBezTo>
                  <a:cubicBezTo>
                    <a:pt x="12001" y="19876"/>
                    <a:pt x="13375" y="19709"/>
                    <a:pt x="14572" y="19404"/>
                  </a:cubicBezTo>
                  <a:cubicBezTo>
                    <a:pt x="16508" y="18902"/>
                    <a:pt x="18369" y="17859"/>
                    <a:pt x="19486" y="16203"/>
                  </a:cubicBezTo>
                  <a:lnTo>
                    <a:pt x="19486" y="16203"/>
                  </a:lnTo>
                  <a:lnTo>
                    <a:pt x="19411" y="16538"/>
                  </a:lnTo>
                  <a:cubicBezTo>
                    <a:pt x="20509" y="13802"/>
                    <a:pt x="21309" y="10862"/>
                    <a:pt x="20974" y="7940"/>
                  </a:cubicBezTo>
                  <a:cubicBezTo>
                    <a:pt x="20658" y="5018"/>
                    <a:pt x="19058" y="2096"/>
                    <a:pt x="16396" y="831"/>
                  </a:cubicBezTo>
                  <a:cubicBezTo>
                    <a:pt x="15035" y="187"/>
                    <a:pt x="13517" y="1"/>
                    <a:pt x="1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65451" y="2238145"/>
              <a:ext cx="756971" cy="919295"/>
            </a:xfrm>
            <a:custGeom>
              <a:avLst/>
              <a:gdLst/>
              <a:ahLst/>
              <a:cxnLst/>
              <a:rect l="l" t="t" r="r" b="b"/>
              <a:pathLst>
                <a:path w="16788" h="20388" extrusionOk="0">
                  <a:moveTo>
                    <a:pt x="8926" y="0"/>
                  </a:moveTo>
                  <a:cubicBezTo>
                    <a:pt x="7111" y="0"/>
                    <a:pt x="5370" y="751"/>
                    <a:pt x="4113" y="2075"/>
                  </a:cubicBezTo>
                  <a:cubicBezTo>
                    <a:pt x="1340" y="4997"/>
                    <a:pt x="0" y="9184"/>
                    <a:pt x="205" y="13204"/>
                  </a:cubicBezTo>
                  <a:cubicBezTo>
                    <a:pt x="242" y="14358"/>
                    <a:pt x="484" y="15493"/>
                    <a:pt x="912" y="16573"/>
                  </a:cubicBezTo>
                  <a:cubicBezTo>
                    <a:pt x="1080" y="17001"/>
                    <a:pt x="1284" y="17429"/>
                    <a:pt x="1545" y="17801"/>
                  </a:cubicBezTo>
                  <a:cubicBezTo>
                    <a:pt x="1656" y="17969"/>
                    <a:pt x="1768" y="18117"/>
                    <a:pt x="1898" y="18266"/>
                  </a:cubicBezTo>
                  <a:cubicBezTo>
                    <a:pt x="3015" y="19588"/>
                    <a:pt x="4634" y="20369"/>
                    <a:pt x="6346" y="20388"/>
                  </a:cubicBezTo>
                  <a:cubicBezTo>
                    <a:pt x="7314" y="20388"/>
                    <a:pt x="8263" y="20165"/>
                    <a:pt x="9138" y="19755"/>
                  </a:cubicBezTo>
                  <a:cubicBezTo>
                    <a:pt x="9641" y="19532"/>
                    <a:pt x="10106" y="19253"/>
                    <a:pt x="10552" y="18936"/>
                  </a:cubicBezTo>
                  <a:cubicBezTo>
                    <a:pt x="11074" y="18564"/>
                    <a:pt x="11557" y="18136"/>
                    <a:pt x="12004" y="17671"/>
                  </a:cubicBezTo>
                  <a:cubicBezTo>
                    <a:pt x="12767" y="16871"/>
                    <a:pt x="13437" y="15996"/>
                    <a:pt x="13995" y="15047"/>
                  </a:cubicBezTo>
                  <a:cubicBezTo>
                    <a:pt x="14535" y="14135"/>
                    <a:pt x="15168" y="13223"/>
                    <a:pt x="15559" y="12236"/>
                  </a:cubicBezTo>
                  <a:cubicBezTo>
                    <a:pt x="16526" y="9817"/>
                    <a:pt x="16787" y="7156"/>
                    <a:pt x="15708" y="4680"/>
                  </a:cubicBezTo>
                  <a:cubicBezTo>
                    <a:pt x="14647" y="2187"/>
                    <a:pt x="12227" y="270"/>
                    <a:pt x="9529" y="28"/>
                  </a:cubicBezTo>
                  <a:cubicBezTo>
                    <a:pt x="9327" y="9"/>
                    <a:pt x="9126" y="0"/>
                    <a:pt x="8926"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25555" y="3516480"/>
              <a:ext cx="686495" cy="895758"/>
            </a:xfrm>
            <a:custGeom>
              <a:avLst/>
              <a:gdLst/>
              <a:ahLst/>
              <a:cxnLst/>
              <a:rect l="l" t="t" r="r" b="b"/>
              <a:pathLst>
                <a:path w="15225" h="19866" extrusionOk="0">
                  <a:moveTo>
                    <a:pt x="7384" y="1"/>
                  </a:moveTo>
                  <a:cubicBezTo>
                    <a:pt x="6911" y="1"/>
                    <a:pt x="6439" y="50"/>
                    <a:pt x="5975" y="152"/>
                  </a:cubicBezTo>
                  <a:cubicBezTo>
                    <a:pt x="4095" y="599"/>
                    <a:pt x="2513" y="1864"/>
                    <a:pt x="1676" y="3595"/>
                  </a:cubicBezTo>
                  <a:cubicBezTo>
                    <a:pt x="1" y="7075"/>
                    <a:pt x="38" y="11281"/>
                    <a:pt x="1397" y="14855"/>
                  </a:cubicBezTo>
                  <a:cubicBezTo>
                    <a:pt x="2011" y="16492"/>
                    <a:pt x="2960" y="18074"/>
                    <a:pt x="4412" y="19005"/>
                  </a:cubicBezTo>
                  <a:cubicBezTo>
                    <a:pt x="5329" y="19568"/>
                    <a:pt x="6384" y="19865"/>
                    <a:pt x="7444" y="19865"/>
                  </a:cubicBezTo>
                  <a:cubicBezTo>
                    <a:pt x="7995" y="19865"/>
                    <a:pt x="8548" y="19785"/>
                    <a:pt x="9083" y="19619"/>
                  </a:cubicBezTo>
                  <a:cubicBezTo>
                    <a:pt x="11093" y="18986"/>
                    <a:pt x="12526" y="17311"/>
                    <a:pt x="13419" y="15469"/>
                  </a:cubicBezTo>
                  <a:cubicBezTo>
                    <a:pt x="13884" y="14538"/>
                    <a:pt x="14219" y="13533"/>
                    <a:pt x="14461" y="12510"/>
                  </a:cubicBezTo>
                  <a:cubicBezTo>
                    <a:pt x="14685" y="11505"/>
                    <a:pt x="14982" y="10518"/>
                    <a:pt x="15057" y="9495"/>
                  </a:cubicBezTo>
                  <a:cubicBezTo>
                    <a:pt x="15224" y="7001"/>
                    <a:pt x="14703" y="4526"/>
                    <a:pt x="12991" y="2572"/>
                  </a:cubicBezTo>
                  <a:cubicBezTo>
                    <a:pt x="11593" y="976"/>
                    <a:pt x="9487" y="1"/>
                    <a:pt x="7384"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663580" y="3277181"/>
              <a:ext cx="723379" cy="923308"/>
            </a:xfrm>
            <a:custGeom>
              <a:avLst/>
              <a:gdLst/>
              <a:ahLst/>
              <a:cxnLst/>
              <a:rect l="l" t="t" r="r" b="b"/>
              <a:pathLst>
                <a:path w="16043" h="20477" extrusionOk="0">
                  <a:moveTo>
                    <a:pt x="7485" y="0"/>
                  </a:moveTo>
                  <a:cubicBezTo>
                    <a:pt x="6380" y="0"/>
                    <a:pt x="5283" y="236"/>
                    <a:pt x="4300" y="732"/>
                  </a:cubicBezTo>
                  <a:cubicBezTo>
                    <a:pt x="2513" y="1644"/>
                    <a:pt x="1229" y="3338"/>
                    <a:pt x="801" y="5310"/>
                  </a:cubicBezTo>
                  <a:cubicBezTo>
                    <a:pt x="0" y="9237"/>
                    <a:pt x="1098" y="13499"/>
                    <a:pt x="3388" y="16775"/>
                  </a:cubicBezTo>
                  <a:cubicBezTo>
                    <a:pt x="4430" y="18263"/>
                    <a:pt x="5788" y="19603"/>
                    <a:pt x="7501" y="20180"/>
                  </a:cubicBezTo>
                  <a:cubicBezTo>
                    <a:pt x="8103" y="20379"/>
                    <a:pt x="8725" y="20476"/>
                    <a:pt x="9344" y="20476"/>
                  </a:cubicBezTo>
                  <a:cubicBezTo>
                    <a:pt x="10409" y="20476"/>
                    <a:pt x="11465" y="20187"/>
                    <a:pt x="12395" y="19622"/>
                  </a:cubicBezTo>
                  <a:cubicBezTo>
                    <a:pt x="14256" y="18468"/>
                    <a:pt x="15280" y="16421"/>
                    <a:pt x="15727" y="14337"/>
                  </a:cubicBezTo>
                  <a:cubicBezTo>
                    <a:pt x="15950" y="13257"/>
                    <a:pt x="16043" y="12159"/>
                    <a:pt x="16024" y="11080"/>
                  </a:cubicBezTo>
                  <a:cubicBezTo>
                    <a:pt x="16006" y="10019"/>
                    <a:pt x="16043" y="8921"/>
                    <a:pt x="15857" y="7879"/>
                  </a:cubicBezTo>
                  <a:cubicBezTo>
                    <a:pt x="15392" y="5310"/>
                    <a:pt x="14219" y="2928"/>
                    <a:pt x="12004" y="1402"/>
                  </a:cubicBezTo>
                  <a:cubicBezTo>
                    <a:pt x="10686" y="490"/>
                    <a:pt x="9076" y="0"/>
                    <a:pt x="748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76310" y="1696464"/>
              <a:ext cx="756114" cy="1070211"/>
            </a:xfrm>
            <a:custGeom>
              <a:avLst/>
              <a:gdLst/>
              <a:ahLst/>
              <a:cxnLst/>
              <a:rect l="l" t="t" r="r" b="b"/>
              <a:pathLst>
                <a:path w="16769" h="23735" extrusionOk="0">
                  <a:moveTo>
                    <a:pt x="7923" y="0"/>
                  </a:moveTo>
                  <a:cubicBezTo>
                    <a:pt x="7382" y="0"/>
                    <a:pt x="6842" y="54"/>
                    <a:pt x="6310" y="167"/>
                  </a:cubicBezTo>
                  <a:cubicBezTo>
                    <a:pt x="4021" y="688"/>
                    <a:pt x="2085" y="2196"/>
                    <a:pt x="1043" y="4280"/>
                  </a:cubicBezTo>
                  <a:cubicBezTo>
                    <a:pt x="689" y="4950"/>
                    <a:pt x="391" y="5639"/>
                    <a:pt x="187" y="6365"/>
                  </a:cubicBezTo>
                  <a:cubicBezTo>
                    <a:pt x="1" y="7072"/>
                    <a:pt x="94" y="7891"/>
                    <a:pt x="94" y="8616"/>
                  </a:cubicBezTo>
                  <a:cubicBezTo>
                    <a:pt x="94" y="10180"/>
                    <a:pt x="150" y="11743"/>
                    <a:pt x="243" y="13288"/>
                  </a:cubicBezTo>
                  <a:cubicBezTo>
                    <a:pt x="354" y="15149"/>
                    <a:pt x="522" y="17010"/>
                    <a:pt x="1173" y="18759"/>
                  </a:cubicBezTo>
                  <a:cubicBezTo>
                    <a:pt x="1731" y="20323"/>
                    <a:pt x="2941" y="22146"/>
                    <a:pt x="4467" y="22909"/>
                  </a:cubicBezTo>
                  <a:cubicBezTo>
                    <a:pt x="5544" y="23459"/>
                    <a:pt x="6726" y="23734"/>
                    <a:pt x="7914" y="23734"/>
                  </a:cubicBezTo>
                  <a:cubicBezTo>
                    <a:pt x="8657" y="23734"/>
                    <a:pt x="9402" y="23627"/>
                    <a:pt x="10125" y="23412"/>
                  </a:cubicBezTo>
                  <a:cubicBezTo>
                    <a:pt x="14554" y="22072"/>
                    <a:pt x="16304" y="17289"/>
                    <a:pt x="16564" y="13102"/>
                  </a:cubicBezTo>
                  <a:cubicBezTo>
                    <a:pt x="16601" y="12599"/>
                    <a:pt x="16620" y="12078"/>
                    <a:pt x="16639" y="11576"/>
                  </a:cubicBezTo>
                  <a:cubicBezTo>
                    <a:pt x="16676" y="10831"/>
                    <a:pt x="16695" y="10087"/>
                    <a:pt x="16713" y="9342"/>
                  </a:cubicBezTo>
                  <a:cubicBezTo>
                    <a:pt x="16769" y="8133"/>
                    <a:pt x="16769" y="6718"/>
                    <a:pt x="16266" y="5583"/>
                  </a:cubicBezTo>
                  <a:cubicBezTo>
                    <a:pt x="16062" y="5136"/>
                    <a:pt x="15838" y="4708"/>
                    <a:pt x="15578" y="4299"/>
                  </a:cubicBezTo>
                  <a:cubicBezTo>
                    <a:pt x="15448" y="4094"/>
                    <a:pt x="14759" y="3424"/>
                    <a:pt x="14759" y="3201"/>
                  </a:cubicBezTo>
                  <a:cubicBezTo>
                    <a:pt x="13067" y="1232"/>
                    <a:pt x="10497" y="0"/>
                    <a:pt x="7923"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779974" y="1884269"/>
              <a:ext cx="449863" cy="349763"/>
            </a:xfrm>
            <a:custGeom>
              <a:avLst/>
              <a:gdLst/>
              <a:ahLst/>
              <a:cxnLst/>
              <a:rect l="l" t="t" r="r" b="b"/>
              <a:pathLst>
                <a:path w="9977" h="7757" extrusionOk="0">
                  <a:moveTo>
                    <a:pt x="5859" y="1"/>
                  </a:moveTo>
                  <a:cubicBezTo>
                    <a:pt x="4438" y="1"/>
                    <a:pt x="3010" y="584"/>
                    <a:pt x="2104" y="1604"/>
                  </a:cubicBezTo>
                  <a:cubicBezTo>
                    <a:pt x="1" y="3986"/>
                    <a:pt x="1229" y="7448"/>
                    <a:pt x="4598" y="7727"/>
                  </a:cubicBezTo>
                  <a:cubicBezTo>
                    <a:pt x="4799" y="7746"/>
                    <a:pt x="5002" y="7756"/>
                    <a:pt x="5204" y="7756"/>
                  </a:cubicBezTo>
                  <a:cubicBezTo>
                    <a:pt x="5973" y="7756"/>
                    <a:pt x="6742" y="7616"/>
                    <a:pt x="7464" y="7336"/>
                  </a:cubicBezTo>
                  <a:cubicBezTo>
                    <a:pt x="8376" y="7001"/>
                    <a:pt x="9102" y="6331"/>
                    <a:pt x="9548" y="5475"/>
                  </a:cubicBezTo>
                  <a:cubicBezTo>
                    <a:pt x="9753" y="5010"/>
                    <a:pt x="9865" y="4526"/>
                    <a:pt x="9883" y="4023"/>
                  </a:cubicBezTo>
                  <a:cubicBezTo>
                    <a:pt x="9976" y="3186"/>
                    <a:pt x="9772" y="2348"/>
                    <a:pt x="9343" y="1623"/>
                  </a:cubicBezTo>
                  <a:cubicBezTo>
                    <a:pt x="8748" y="711"/>
                    <a:pt x="7631" y="171"/>
                    <a:pt x="6496" y="41"/>
                  </a:cubicBezTo>
                  <a:cubicBezTo>
                    <a:pt x="6285" y="14"/>
                    <a:pt x="6072" y="1"/>
                    <a:pt x="5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100571" y="2205814"/>
              <a:ext cx="177114" cy="1147991"/>
            </a:xfrm>
            <a:custGeom>
              <a:avLst/>
              <a:gdLst/>
              <a:ahLst/>
              <a:cxnLst/>
              <a:rect l="l" t="t" r="r" b="b"/>
              <a:pathLst>
                <a:path w="3928" h="25460" extrusionOk="0">
                  <a:moveTo>
                    <a:pt x="596" y="0"/>
                  </a:moveTo>
                  <a:lnTo>
                    <a:pt x="596" y="0"/>
                  </a:lnTo>
                  <a:cubicBezTo>
                    <a:pt x="2289" y="1601"/>
                    <a:pt x="3350" y="3741"/>
                    <a:pt x="3611" y="6049"/>
                  </a:cubicBezTo>
                  <a:cubicBezTo>
                    <a:pt x="3741" y="7184"/>
                    <a:pt x="3648" y="8338"/>
                    <a:pt x="3331" y="9436"/>
                  </a:cubicBezTo>
                  <a:cubicBezTo>
                    <a:pt x="2959" y="10534"/>
                    <a:pt x="2438" y="11558"/>
                    <a:pt x="1768" y="12488"/>
                  </a:cubicBezTo>
                  <a:cubicBezTo>
                    <a:pt x="1452" y="12953"/>
                    <a:pt x="1098" y="13419"/>
                    <a:pt x="745" y="13884"/>
                  </a:cubicBezTo>
                  <a:cubicBezTo>
                    <a:pt x="652" y="13996"/>
                    <a:pt x="577" y="14107"/>
                    <a:pt x="503" y="14238"/>
                  </a:cubicBezTo>
                  <a:cubicBezTo>
                    <a:pt x="410" y="14368"/>
                    <a:pt x="335" y="14498"/>
                    <a:pt x="279" y="14628"/>
                  </a:cubicBezTo>
                  <a:cubicBezTo>
                    <a:pt x="223" y="14777"/>
                    <a:pt x="168" y="14908"/>
                    <a:pt x="130" y="15056"/>
                  </a:cubicBezTo>
                  <a:cubicBezTo>
                    <a:pt x="93" y="15205"/>
                    <a:pt x="75" y="15354"/>
                    <a:pt x="56" y="15503"/>
                  </a:cubicBezTo>
                  <a:cubicBezTo>
                    <a:pt x="0" y="16080"/>
                    <a:pt x="56" y="16676"/>
                    <a:pt x="205" y="17253"/>
                  </a:cubicBezTo>
                  <a:cubicBezTo>
                    <a:pt x="317" y="17829"/>
                    <a:pt x="503" y="18369"/>
                    <a:pt x="689" y="18927"/>
                  </a:cubicBezTo>
                  <a:cubicBezTo>
                    <a:pt x="856" y="19467"/>
                    <a:pt x="1042" y="20026"/>
                    <a:pt x="1173" y="20584"/>
                  </a:cubicBezTo>
                  <a:cubicBezTo>
                    <a:pt x="1303" y="21142"/>
                    <a:pt x="1359" y="21719"/>
                    <a:pt x="1322" y="22277"/>
                  </a:cubicBezTo>
                  <a:cubicBezTo>
                    <a:pt x="1284" y="23431"/>
                    <a:pt x="931" y="24585"/>
                    <a:pt x="168" y="25460"/>
                  </a:cubicBezTo>
                  <a:cubicBezTo>
                    <a:pt x="558" y="25032"/>
                    <a:pt x="875" y="24529"/>
                    <a:pt x="1080" y="23990"/>
                  </a:cubicBezTo>
                  <a:cubicBezTo>
                    <a:pt x="1284" y="23450"/>
                    <a:pt x="1396" y="22873"/>
                    <a:pt x="1433" y="22296"/>
                  </a:cubicBezTo>
                  <a:cubicBezTo>
                    <a:pt x="1470" y="21700"/>
                    <a:pt x="1433" y="21124"/>
                    <a:pt x="1322" y="20547"/>
                  </a:cubicBezTo>
                  <a:cubicBezTo>
                    <a:pt x="1191" y="19970"/>
                    <a:pt x="1024" y="19430"/>
                    <a:pt x="856" y="18872"/>
                  </a:cubicBezTo>
                  <a:cubicBezTo>
                    <a:pt x="670" y="18313"/>
                    <a:pt x="503" y="17774"/>
                    <a:pt x="391" y="17215"/>
                  </a:cubicBezTo>
                  <a:cubicBezTo>
                    <a:pt x="242" y="16657"/>
                    <a:pt x="205" y="16080"/>
                    <a:pt x="261" y="15522"/>
                  </a:cubicBezTo>
                  <a:cubicBezTo>
                    <a:pt x="261" y="15391"/>
                    <a:pt x="298" y="15243"/>
                    <a:pt x="335" y="15112"/>
                  </a:cubicBezTo>
                  <a:cubicBezTo>
                    <a:pt x="372" y="14982"/>
                    <a:pt x="410" y="14852"/>
                    <a:pt x="465" y="14721"/>
                  </a:cubicBezTo>
                  <a:cubicBezTo>
                    <a:pt x="521" y="14591"/>
                    <a:pt x="596" y="14461"/>
                    <a:pt x="670" y="14349"/>
                  </a:cubicBezTo>
                  <a:cubicBezTo>
                    <a:pt x="745" y="14238"/>
                    <a:pt x="819" y="14126"/>
                    <a:pt x="912" y="14014"/>
                  </a:cubicBezTo>
                  <a:cubicBezTo>
                    <a:pt x="1266" y="13549"/>
                    <a:pt x="1601" y="13084"/>
                    <a:pt x="1936" y="12618"/>
                  </a:cubicBezTo>
                  <a:cubicBezTo>
                    <a:pt x="2624" y="11669"/>
                    <a:pt x="3164" y="10608"/>
                    <a:pt x="3518" y="9510"/>
                  </a:cubicBezTo>
                  <a:cubicBezTo>
                    <a:pt x="3853" y="8375"/>
                    <a:pt x="3927" y="7184"/>
                    <a:pt x="3778" y="6030"/>
                  </a:cubicBezTo>
                  <a:cubicBezTo>
                    <a:pt x="3629" y="4876"/>
                    <a:pt x="3276" y="3741"/>
                    <a:pt x="2736" y="2718"/>
                  </a:cubicBezTo>
                  <a:cubicBezTo>
                    <a:pt x="2196" y="1694"/>
                    <a:pt x="1470" y="763"/>
                    <a:pt x="596" y="0"/>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912586" y="2823203"/>
              <a:ext cx="233341" cy="165796"/>
            </a:xfrm>
            <a:custGeom>
              <a:avLst/>
              <a:gdLst/>
              <a:ahLst/>
              <a:cxnLst/>
              <a:rect l="l" t="t" r="r" b="b"/>
              <a:pathLst>
                <a:path w="5175" h="3677" extrusionOk="0">
                  <a:moveTo>
                    <a:pt x="0" y="3263"/>
                  </a:moveTo>
                  <a:cubicBezTo>
                    <a:pt x="1" y="3263"/>
                    <a:pt x="1" y="3263"/>
                    <a:pt x="2" y="3263"/>
                  </a:cubicBezTo>
                  <a:lnTo>
                    <a:pt x="2" y="3263"/>
                  </a:lnTo>
                  <a:cubicBezTo>
                    <a:pt x="1" y="3263"/>
                    <a:pt x="1" y="3263"/>
                    <a:pt x="0" y="3263"/>
                  </a:cubicBezTo>
                  <a:close/>
                  <a:moveTo>
                    <a:pt x="3333" y="1"/>
                  </a:moveTo>
                  <a:cubicBezTo>
                    <a:pt x="2890" y="1"/>
                    <a:pt x="2446" y="127"/>
                    <a:pt x="2141" y="378"/>
                  </a:cubicBezTo>
                  <a:cubicBezTo>
                    <a:pt x="1713" y="732"/>
                    <a:pt x="1378" y="1402"/>
                    <a:pt x="1061" y="1848"/>
                  </a:cubicBezTo>
                  <a:cubicBezTo>
                    <a:pt x="933" y="1995"/>
                    <a:pt x="135" y="3264"/>
                    <a:pt x="5" y="3264"/>
                  </a:cubicBezTo>
                  <a:cubicBezTo>
                    <a:pt x="4" y="3264"/>
                    <a:pt x="3" y="3263"/>
                    <a:pt x="2" y="3263"/>
                  </a:cubicBezTo>
                  <a:lnTo>
                    <a:pt x="2" y="3263"/>
                  </a:lnTo>
                  <a:cubicBezTo>
                    <a:pt x="742" y="3470"/>
                    <a:pt x="1499" y="3676"/>
                    <a:pt x="2256" y="3676"/>
                  </a:cubicBezTo>
                  <a:cubicBezTo>
                    <a:pt x="2317" y="3676"/>
                    <a:pt x="2378" y="3675"/>
                    <a:pt x="2438" y="3672"/>
                  </a:cubicBezTo>
                  <a:cubicBezTo>
                    <a:pt x="3257" y="3635"/>
                    <a:pt x="4113" y="3337"/>
                    <a:pt x="4616" y="2686"/>
                  </a:cubicBezTo>
                  <a:cubicBezTo>
                    <a:pt x="5118" y="2053"/>
                    <a:pt x="5174" y="1011"/>
                    <a:pt x="4579" y="434"/>
                  </a:cubicBezTo>
                  <a:cubicBezTo>
                    <a:pt x="4280" y="145"/>
                    <a:pt x="3808" y="1"/>
                    <a:pt x="3333"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273962" y="2537280"/>
              <a:ext cx="160340" cy="235866"/>
            </a:xfrm>
            <a:custGeom>
              <a:avLst/>
              <a:gdLst/>
              <a:ahLst/>
              <a:cxnLst/>
              <a:rect l="l" t="t" r="r" b="b"/>
              <a:pathLst>
                <a:path w="3556" h="5231" extrusionOk="0">
                  <a:moveTo>
                    <a:pt x="1676" y="1"/>
                  </a:moveTo>
                  <a:cubicBezTo>
                    <a:pt x="838" y="1"/>
                    <a:pt x="168" y="801"/>
                    <a:pt x="75" y="1620"/>
                  </a:cubicBezTo>
                  <a:cubicBezTo>
                    <a:pt x="1" y="2439"/>
                    <a:pt x="410" y="3239"/>
                    <a:pt x="987" y="3834"/>
                  </a:cubicBezTo>
                  <a:cubicBezTo>
                    <a:pt x="1601" y="4393"/>
                    <a:pt x="2271" y="4858"/>
                    <a:pt x="3015" y="5230"/>
                  </a:cubicBezTo>
                  <a:cubicBezTo>
                    <a:pt x="2922" y="5174"/>
                    <a:pt x="3220" y="3648"/>
                    <a:pt x="3257" y="3462"/>
                  </a:cubicBezTo>
                  <a:cubicBezTo>
                    <a:pt x="3332" y="2923"/>
                    <a:pt x="3555" y="2197"/>
                    <a:pt x="3481" y="1657"/>
                  </a:cubicBezTo>
                  <a:cubicBezTo>
                    <a:pt x="3388" y="838"/>
                    <a:pt x="2476" y="1"/>
                    <a:pt x="1676"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351714" y="3685617"/>
              <a:ext cx="148572" cy="190190"/>
            </a:xfrm>
            <a:custGeom>
              <a:avLst/>
              <a:gdLst/>
              <a:ahLst/>
              <a:cxnLst/>
              <a:rect l="l" t="t" r="r" b="b"/>
              <a:pathLst>
                <a:path w="3295" h="4218" extrusionOk="0">
                  <a:moveTo>
                    <a:pt x="1880" y="0"/>
                  </a:moveTo>
                  <a:cubicBezTo>
                    <a:pt x="1236" y="0"/>
                    <a:pt x="494" y="500"/>
                    <a:pt x="298" y="1072"/>
                  </a:cubicBezTo>
                  <a:cubicBezTo>
                    <a:pt x="131" y="1538"/>
                    <a:pt x="186" y="2189"/>
                    <a:pt x="149" y="2673"/>
                  </a:cubicBezTo>
                  <a:cubicBezTo>
                    <a:pt x="131" y="2822"/>
                    <a:pt x="94" y="4192"/>
                    <a:pt x="1" y="4218"/>
                  </a:cubicBezTo>
                  <a:lnTo>
                    <a:pt x="1" y="4218"/>
                  </a:lnTo>
                  <a:cubicBezTo>
                    <a:pt x="708" y="4050"/>
                    <a:pt x="1378" y="3790"/>
                    <a:pt x="2010" y="3417"/>
                  </a:cubicBezTo>
                  <a:cubicBezTo>
                    <a:pt x="2606" y="3027"/>
                    <a:pt x="3108" y="2412"/>
                    <a:pt x="3201" y="1687"/>
                  </a:cubicBezTo>
                  <a:cubicBezTo>
                    <a:pt x="3294" y="979"/>
                    <a:pt x="2848" y="179"/>
                    <a:pt x="2141" y="30"/>
                  </a:cubicBezTo>
                  <a:cubicBezTo>
                    <a:pt x="2057" y="10"/>
                    <a:pt x="1969" y="0"/>
                    <a:pt x="1880" y="0"/>
                  </a:cubicBezTo>
                  <a:close/>
                  <a:moveTo>
                    <a:pt x="1" y="4218"/>
                  </a:moveTo>
                  <a:lnTo>
                    <a:pt x="1" y="4218"/>
                  </a:lnTo>
                  <a:cubicBezTo>
                    <a:pt x="1" y="4218"/>
                    <a:pt x="1" y="4218"/>
                    <a:pt x="0" y="4218"/>
                  </a:cubicBezTo>
                  <a:cubicBezTo>
                    <a:pt x="1" y="4218"/>
                    <a:pt x="1" y="4218"/>
                    <a:pt x="1" y="4218"/>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614070" y="3836447"/>
              <a:ext cx="187169" cy="157680"/>
            </a:xfrm>
            <a:custGeom>
              <a:avLst/>
              <a:gdLst/>
              <a:ahLst/>
              <a:cxnLst/>
              <a:rect l="l" t="t" r="r" b="b"/>
              <a:pathLst>
                <a:path w="4151" h="3497" extrusionOk="0">
                  <a:moveTo>
                    <a:pt x="1502" y="1"/>
                  </a:moveTo>
                  <a:cubicBezTo>
                    <a:pt x="1237" y="1"/>
                    <a:pt x="983" y="59"/>
                    <a:pt x="782" y="184"/>
                  </a:cubicBezTo>
                  <a:cubicBezTo>
                    <a:pt x="168" y="556"/>
                    <a:pt x="0" y="1450"/>
                    <a:pt x="317" y="2101"/>
                  </a:cubicBezTo>
                  <a:cubicBezTo>
                    <a:pt x="615" y="2752"/>
                    <a:pt x="1303" y="3180"/>
                    <a:pt x="1992" y="3348"/>
                  </a:cubicBezTo>
                  <a:cubicBezTo>
                    <a:pt x="2463" y="3447"/>
                    <a:pt x="2943" y="3497"/>
                    <a:pt x="3425" y="3497"/>
                  </a:cubicBezTo>
                  <a:cubicBezTo>
                    <a:pt x="3667" y="3497"/>
                    <a:pt x="3909" y="3484"/>
                    <a:pt x="4151" y="3460"/>
                  </a:cubicBezTo>
                  <a:cubicBezTo>
                    <a:pt x="4058" y="3460"/>
                    <a:pt x="3592" y="2194"/>
                    <a:pt x="3518" y="2045"/>
                  </a:cubicBezTo>
                  <a:cubicBezTo>
                    <a:pt x="3332" y="1599"/>
                    <a:pt x="3164" y="966"/>
                    <a:pt x="2866" y="594"/>
                  </a:cubicBezTo>
                  <a:cubicBezTo>
                    <a:pt x="2583" y="224"/>
                    <a:pt x="2021" y="1"/>
                    <a:pt x="1502"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18863" y="3991516"/>
              <a:ext cx="171252" cy="173822"/>
            </a:xfrm>
            <a:custGeom>
              <a:avLst/>
              <a:gdLst/>
              <a:ahLst/>
              <a:cxnLst/>
              <a:rect l="l" t="t" r="r" b="b"/>
              <a:pathLst>
                <a:path w="3798" h="3855" extrusionOk="0">
                  <a:moveTo>
                    <a:pt x="2352" y="1"/>
                  </a:moveTo>
                  <a:cubicBezTo>
                    <a:pt x="1767" y="1"/>
                    <a:pt x="1110" y="330"/>
                    <a:pt x="838" y="802"/>
                  </a:cubicBezTo>
                  <a:cubicBezTo>
                    <a:pt x="596" y="1230"/>
                    <a:pt x="540" y="1900"/>
                    <a:pt x="410" y="2366"/>
                  </a:cubicBezTo>
                  <a:cubicBezTo>
                    <a:pt x="373" y="2514"/>
                    <a:pt x="97" y="3840"/>
                    <a:pt x="2" y="3854"/>
                  </a:cubicBezTo>
                  <a:lnTo>
                    <a:pt x="2" y="3854"/>
                  </a:lnTo>
                  <a:cubicBezTo>
                    <a:pt x="727" y="3798"/>
                    <a:pt x="1434" y="3668"/>
                    <a:pt x="2122" y="3408"/>
                  </a:cubicBezTo>
                  <a:cubicBezTo>
                    <a:pt x="2792" y="3129"/>
                    <a:pt x="3388" y="2607"/>
                    <a:pt x="3592" y="1919"/>
                  </a:cubicBezTo>
                  <a:cubicBezTo>
                    <a:pt x="3797" y="1230"/>
                    <a:pt x="3518" y="374"/>
                    <a:pt x="2848" y="95"/>
                  </a:cubicBezTo>
                  <a:cubicBezTo>
                    <a:pt x="2698" y="31"/>
                    <a:pt x="2528" y="1"/>
                    <a:pt x="2352" y="1"/>
                  </a:cubicBezTo>
                  <a:close/>
                  <a:moveTo>
                    <a:pt x="2" y="3854"/>
                  </a:moveTo>
                  <a:cubicBezTo>
                    <a:pt x="2" y="3854"/>
                    <a:pt x="1" y="3854"/>
                    <a:pt x="1" y="3854"/>
                  </a:cubicBezTo>
                  <a:cubicBezTo>
                    <a:pt x="1" y="3854"/>
                    <a:pt x="2" y="3854"/>
                    <a:pt x="2" y="3854"/>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952553" y="3994718"/>
              <a:ext cx="167870" cy="176482"/>
            </a:xfrm>
            <a:custGeom>
              <a:avLst/>
              <a:gdLst/>
              <a:ahLst/>
              <a:cxnLst/>
              <a:rect l="l" t="t" r="r" b="b"/>
              <a:pathLst>
                <a:path w="3723" h="3914" extrusionOk="0">
                  <a:moveTo>
                    <a:pt x="1425" y="0"/>
                  </a:moveTo>
                  <a:cubicBezTo>
                    <a:pt x="1264" y="0"/>
                    <a:pt x="1109" y="25"/>
                    <a:pt x="968" y="80"/>
                  </a:cubicBezTo>
                  <a:cubicBezTo>
                    <a:pt x="298" y="359"/>
                    <a:pt x="1" y="1197"/>
                    <a:pt x="187" y="1904"/>
                  </a:cubicBezTo>
                  <a:cubicBezTo>
                    <a:pt x="373" y="2592"/>
                    <a:pt x="968" y="3113"/>
                    <a:pt x="1620" y="3411"/>
                  </a:cubicBezTo>
                  <a:cubicBezTo>
                    <a:pt x="2290" y="3690"/>
                    <a:pt x="2997" y="3858"/>
                    <a:pt x="3723" y="3914"/>
                  </a:cubicBezTo>
                  <a:cubicBezTo>
                    <a:pt x="3630" y="3895"/>
                    <a:pt x="3388" y="2555"/>
                    <a:pt x="3351" y="2406"/>
                  </a:cubicBezTo>
                  <a:cubicBezTo>
                    <a:pt x="3239" y="1941"/>
                    <a:pt x="3183" y="1271"/>
                    <a:pt x="2960" y="843"/>
                  </a:cubicBezTo>
                  <a:cubicBezTo>
                    <a:pt x="2710" y="358"/>
                    <a:pt x="2030" y="0"/>
                    <a:pt x="142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875357" y="2182592"/>
              <a:ext cx="195555" cy="198667"/>
            </a:xfrm>
            <a:custGeom>
              <a:avLst/>
              <a:gdLst/>
              <a:ahLst/>
              <a:cxnLst/>
              <a:rect l="l" t="t" r="r" b="b"/>
              <a:pathLst>
                <a:path w="4337" h="4406" extrusionOk="0">
                  <a:moveTo>
                    <a:pt x="2696" y="0"/>
                  </a:moveTo>
                  <a:cubicBezTo>
                    <a:pt x="2024" y="0"/>
                    <a:pt x="1265" y="379"/>
                    <a:pt x="950" y="925"/>
                  </a:cubicBezTo>
                  <a:cubicBezTo>
                    <a:pt x="689" y="1409"/>
                    <a:pt x="615" y="2153"/>
                    <a:pt x="466" y="2693"/>
                  </a:cubicBezTo>
                  <a:cubicBezTo>
                    <a:pt x="428" y="2860"/>
                    <a:pt x="112" y="4386"/>
                    <a:pt x="0" y="4405"/>
                  </a:cubicBezTo>
                  <a:cubicBezTo>
                    <a:pt x="819" y="4312"/>
                    <a:pt x="1657" y="4219"/>
                    <a:pt x="2420" y="3903"/>
                  </a:cubicBezTo>
                  <a:cubicBezTo>
                    <a:pt x="3164" y="3586"/>
                    <a:pt x="3853" y="2991"/>
                    <a:pt x="4095" y="2209"/>
                  </a:cubicBezTo>
                  <a:cubicBezTo>
                    <a:pt x="4337" y="1409"/>
                    <a:pt x="4002" y="441"/>
                    <a:pt x="3257" y="106"/>
                  </a:cubicBezTo>
                  <a:cubicBezTo>
                    <a:pt x="3087" y="34"/>
                    <a:pt x="2895" y="0"/>
                    <a:pt x="2696"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34499" y="2179887"/>
              <a:ext cx="192219" cy="201372"/>
            </a:xfrm>
            <a:custGeom>
              <a:avLst/>
              <a:gdLst/>
              <a:ahLst/>
              <a:cxnLst/>
              <a:rect l="l" t="t" r="r" b="b"/>
              <a:pathLst>
                <a:path w="4263" h="4466" extrusionOk="0">
                  <a:moveTo>
                    <a:pt x="1648" y="0"/>
                  </a:moveTo>
                  <a:cubicBezTo>
                    <a:pt x="1467" y="0"/>
                    <a:pt x="1292" y="29"/>
                    <a:pt x="1136" y="92"/>
                  </a:cubicBezTo>
                  <a:cubicBezTo>
                    <a:pt x="373" y="389"/>
                    <a:pt x="0" y="1357"/>
                    <a:pt x="224" y="2157"/>
                  </a:cubicBezTo>
                  <a:cubicBezTo>
                    <a:pt x="447" y="2958"/>
                    <a:pt x="1117" y="3553"/>
                    <a:pt x="1861" y="3907"/>
                  </a:cubicBezTo>
                  <a:cubicBezTo>
                    <a:pt x="2625" y="4204"/>
                    <a:pt x="3443" y="4391"/>
                    <a:pt x="4262" y="4465"/>
                  </a:cubicBezTo>
                  <a:cubicBezTo>
                    <a:pt x="4151" y="4446"/>
                    <a:pt x="3890" y="2920"/>
                    <a:pt x="3834" y="2753"/>
                  </a:cubicBezTo>
                  <a:cubicBezTo>
                    <a:pt x="3704" y="2213"/>
                    <a:pt x="3667" y="1469"/>
                    <a:pt x="3406" y="966"/>
                  </a:cubicBezTo>
                  <a:cubicBezTo>
                    <a:pt x="3112" y="408"/>
                    <a:pt x="2331" y="0"/>
                    <a:pt x="1648"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21680" y="2206040"/>
              <a:ext cx="741821" cy="611556"/>
            </a:xfrm>
            <a:custGeom>
              <a:avLst/>
              <a:gdLst/>
              <a:ahLst/>
              <a:cxnLst/>
              <a:rect l="l" t="t" r="r" b="b"/>
              <a:pathLst>
                <a:path w="16452" h="13563" extrusionOk="0">
                  <a:moveTo>
                    <a:pt x="6603" y="1"/>
                  </a:moveTo>
                  <a:cubicBezTo>
                    <a:pt x="5671" y="1"/>
                    <a:pt x="4743" y="141"/>
                    <a:pt x="3908" y="535"/>
                  </a:cubicBezTo>
                  <a:cubicBezTo>
                    <a:pt x="2903" y="1056"/>
                    <a:pt x="2084" y="1838"/>
                    <a:pt x="1508" y="2806"/>
                  </a:cubicBezTo>
                  <a:cubicBezTo>
                    <a:pt x="893" y="3755"/>
                    <a:pt x="409" y="5076"/>
                    <a:pt x="0" y="6118"/>
                  </a:cubicBezTo>
                  <a:cubicBezTo>
                    <a:pt x="2401" y="6062"/>
                    <a:pt x="4876" y="5095"/>
                    <a:pt x="6793" y="3643"/>
                  </a:cubicBezTo>
                  <a:cubicBezTo>
                    <a:pt x="6917" y="3636"/>
                    <a:pt x="7041" y="3632"/>
                    <a:pt x="7164" y="3632"/>
                  </a:cubicBezTo>
                  <a:cubicBezTo>
                    <a:pt x="10371" y="3632"/>
                    <a:pt x="13052" y="6168"/>
                    <a:pt x="13195" y="9412"/>
                  </a:cubicBezTo>
                  <a:cubicBezTo>
                    <a:pt x="13251" y="10715"/>
                    <a:pt x="12953" y="12018"/>
                    <a:pt x="13642" y="13228"/>
                  </a:cubicBezTo>
                  <a:cubicBezTo>
                    <a:pt x="13716" y="13395"/>
                    <a:pt x="13865" y="13507"/>
                    <a:pt x="14033" y="13563"/>
                  </a:cubicBezTo>
                  <a:cubicBezTo>
                    <a:pt x="14237" y="13563"/>
                    <a:pt x="14423" y="13470"/>
                    <a:pt x="14554" y="13302"/>
                  </a:cubicBezTo>
                  <a:cubicBezTo>
                    <a:pt x="15205" y="12613"/>
                    <a:pt x="15968" y="11646"/>
                    <a:pt x="16210" y="10697"/>
                  </a:cubicBezTo>
                  <a:cubicBezTo>
                    <a:pt x="16229" y="10529"/>
                    <a:pt x="16247" y="10362"/>
                    <a:pt x="16247" y="10194"/>
                  </a:cubicBezTo>
                  <a:cubicBezTo>
                    <a:pt x="16284" y="9915"/>
                    <a:pt x="16359" y="9636"/>
                    <a:pt x="16396" y="9357"/>
                  </a:cubicBezTo>
                  <a:cubicBezTo>
                    <a:pt x="16452" y="8780"/>
                    <a:pt x="16452" y="8184"/>
                    <a:pt x="16396" y="7589"/>
                  </a:cubicBezTo>
                  <a:cubicBezTo>
                    <a:pt x="16061" y="5430"/>
                    <a:pt x="14907" y="3457"/>
                    <a:pt x="13158" y="2136"/>
                  </a:cubicBezTo>
                  <a:cubicBezTo>
                    <a:pt x="11390" y="833"/>
                    <a:pt x="9287" y="88"/>
                    <a:pt x="7109" y="14"/>
                  </a:cubicBezTo>
                  <a:cubicBezTo>
                    <a:pt x="6941" y="5"/>
                    <a:pt x="6772" y="1"/>
                    <a:pt x="6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087346" y="1642670"/>
              <a:ext cx="889581" cy="500364"/>
            </a:xfrm>
            <a:custGeom>
              <a:avLst/>
              <a:gdLst/>
              <a:ahLst/>
              <a:cxnLst/>
              <a:rect l="l" t="t" r="r" b="b"/>
              <a:pathLst>
                <a:path w="19729" h="11097" extrusionOk="0">
                  <a:moveTo>
                    <a:pt x="9388" y="1"/>
                  </a:moveTo>
                  <a:cubicBezTo>
                    <a:pt x="8251" y="1"/>
                    <a:pt x="7121" y="210"/>
                    <a:pt x="6068" y="653"/>
                  </a:cubicBezTo>
                  <a:cubicBezTo>
                    <a:pt x="2029" y="2328"/>
                    <a:pt x="1" y="6869"/>
                    <a:pt x="1434" y="11001"/>
                  </a:cubicBezTo>
                  <a:cubicBezTo>
                    <a:pt x="1583" y="11056"/>
                    <a:pt x="1741" y="11084"/>
                    <a:pt x="1899" y="11084"/>
                  </a:cubicBezTo>
                  <a:cubicBezTo>
                    <a:pt x="2057" y="11084"/>
                    <a:pt x="2216" y="11056"/>
                    <a:pt x="2364" y="11001"/>
                  </a:cubicBezTo>
                  <a:cubicBezTo>
                    <a:pt x="2737" y="10833"/>
                    <a:pt x="3053" y="10572"/>
                    <a:pt x="3295" y="10219"/>
                  </a:cubicBezTo>
                  <a:cubicBezTo>
                    <a:pt x="4021" y="9270"/>
                    <a:pt x="4542" y="8172"/>
                    <a:pt x="4802" y="6999"/>
                  </a:cubicBezTo>
                  <a:cubicBezTo>
                    <a:pt x="5789" y="7967"/>
                    <a:pt x="6905" y="8711"/>
                    <a:pt x="8041" y="9493"/>
                  </a:cubicBezTo>
                  <a:cubicBezTo>
                    <a:pt x="9269" y="10312"/>
                    <a:pt x="10628" y="11038"/>
                    <a:pt x="12098" y="11094"/>
                  </a:cubicBezTo>
                  <a:cubicBezTo>
                    <a:pt x="12146" y="11095"/>
                    <a:pt x="12194" y="11096"/>
                    <a:pt x="12243" y="11096"/>
                  </a:cubicBezTo>
                  <a:cubicBezTo>
                    <a:pt x="13671" y="11096"/>
                    <a:pt x="15165" y="10303"/>
                    <a:pt x="15615" y="8953"/>
                  </a:cubicBezTo>
                  <a:cubicBezTo>
                    <a:pt x="15857" y="9437"/>
                    <a:pt x="16211" y="9977"/>
                    <a:pt x="16676" y="10256"/>
                  </a:cubicBezTo>
                  <a:cubicBezTo>
                    <a:pt x="16993" y="10479"/>
                    <a:pt x="17365" y="10591"/>
                    <a:pt x="17756" y="10591"/>
                  </a:cubicBezTo>
                  <a:cubicBezTo>
                    <a:pt x="18184" y="10591"/>
                    <a:pt x="18593" y="10442"/>
                    <a:pt x="18928" y="10163"/>
                  </a:cubicBezTo>
                  <a:cubicBezTo>
                    <a:pt x="19244" y="9903"/>
                    <a:pt x="19524" y="9568"/>
                    <a:pt x="19728" y="9214"/>
                  </a:cubicBezTo>
                  <a:cubicBezTo>
                    <a:pt x="18872" y="6255"/>
                    <a:pt x="17421" y="3333"/>
                    <a:pt x="14852" y="1658"/>
                  </a:cubicBezTo>
                  <a:cubicBezTo>
                    <a:pt x="13240" y="595"/>
                    <a:pt x="11305" y="1"/>
                    <a:pt x="9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976902" y="3507733"/>
              <a:ext cx="789706" cy="454507"/>
            </a:xfrm>
            <a:custGeom>
              <a:avLst/>
              <a:gdLst/>
              <a:ahLst/>
              <a:cxnLst/>
              <a:rect l="l" t="t" r="r" b="b"/>
              <a:pathLst>
                <a:path w="17514" h="10080" extrusionOk="0">
                  <a:moveTo>
                    <a:pt x="8936" y="1"/>
                  </a:moveTo>
                  <a:cubicBezTo>
                    <a:pt x="7277" y="1"/>
                    <a:pt x="5622" y="497"/>
                    <a:pt x="4206" y="1481"/>
                  </a:cubicBezTo>
                  <a:cubicBezTo>
                    <a:pt x="1694" y="3305"/>
                    <a:pt x="0" y="7027"/>
                    <a:pt x="633" y="10080"/>
                  </a:cubicBezTo>
                  <a:cubicBezTo>
                    <a:pt x="3183" y="8721"/>
                    <a:pt x="5062" y="6357"/>
                    <a:pt x="5807" y="3566"/>
                  </a:cubicBezTo>
                  <a:cubicBezTo>
                    <a:pt x="6868" y="5557"/>
                    <a:pt x="8543" y="7437"/>
                    <a:pt x="10571" y="8423"/>
                  </a:cubicBezTo>
                  <a:cubicBezTo>
                    <a:pt x="12048" y="9155"/>
                    <a:pt x="13672" y="9531"/>
                    <a:pt x="15309" y="9531"/>
                  </a:cubicBezTo>
                  <a:cubicBezTo>
                    <a:pt x="15920" y="9531"/>
                    <a:pt x="16533" y="9479"/>
                    <a:pt x="17141" y="9372"/>
                  </a:cubicBezTo>
                  <a:cubicBezTo>
                    <a:pt x="17513" y="6283"/>
                    <a:pt x="15745" y="2673"/>
                    <a:pt x="13046" y="1091"/>
                  </a:cubicBezTo>
                  <a:cubicBezTo>
                    <a:pt x="11770" y="362"/>
                    <a:pt x="10351" y="1"/>
                    <a:pt x="8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41756" y="3249946"/>
              <a:ext cx="764501" cy="586486"/>
            </a:xfrm>
            <a:custGeom>
              <a:avLst/>
              <a:gdLst/>
              <a:ahLst/>
              <a:cxnLst/>
              <a:rect l="l" t="t" r="r" b="b"/>
              <a:pathLst>
                <a:path w="16955" h="13007" extrusionOk="0">
                  <a:moveTo>
                    <a:pt x="8257" y="1"/>
                  </a:moveTo>
                  <a:cubicBezTo>
                    <a:pt x="5468" y="1"/>
                    <a:pt x="2710" y="1408"/>
                    <a:pt x="1154" y="4072"/>
                  </a:cubicBezTo>
                  <a:cubicBezTo>
                    <a:pt x="336" y="5542"/>
                    <a:pt x="1" y="7236"/>
                    <a:pt x="224" y="8892"/>
                  </a:cubicBezTo>
                  <a:cubicBezTo>
                    <a:pt x="354" y="10102"/>
                    <a:pt x="168" y="11218"/>
                    <a:pt x="745" y="12372"/>
                  </a:cubicBezTo>
                  <a:cubicBezTo>
                    <a:pt x="838" y="12614"/>
                    <a:pt x="1006" y="12819"/>
                    <a:pt x="1247" y="12949"/>
                  </a:cubicBezTo>
                  <a:cubicBezTo>
                    <a:pt x="1351" y="12988"/>
                    <a:pt x="1458" y="13006"/>
                    <a:pt x="1565" y="13006"/>
                  </a:cubicBezTo>
                  <a:cubicBezTo>
                    <a:pt x="1766" y="13006"/>
                    <a:pt x="1964" y="12940"/>
                    <a:pt x="2122" y="12819"/>
                  </a:cubicBezTo>
                  <a:cubicBezTo>
                    <a:pt x="2960" y="12205"/>
                    <a:pt x="3369" y="11293"/>
                    <a:pt x="4058" y="10604"/>
                  </a:cubicBezTo>
                  <a:cubicBezTo>
                    <a:pt x="4728" y="9953"/>
                    <a:pt x="5174" y="9115"/>
                    <a:pt x="5323" y="8203"/>
                  </a:cubicBezTo>
                  <a:cubicBezTo>
                    <a:pt x="5360" y="7701"/>
                    <a:pt x="5491" y="7198"/>
                    <a:pt x="5677" y="6733"/>
                  </a:cubicBezTo>
                  <a:cubicBezTo>
                    <a:pt x="5882" y="6323"/>
                    <a:pt x="5914" y="5866"/>
                    <a:pt x="6293" y="5866"/>
                  </a:cubicBezTo>
                  <a:cubicBezTo>
                    <a:pt x="6327" y="5866"/>
                    <a:pt x="6363" y="5869"/>
                    <a:pt x="6403" y="5877"/>
                  </a:cubicBezTo>
                  <a:cubicBezTo>
                    <a:pt x="7110" y="6007"/>
                    <a:pt x="7501" y="6770"/>
                    <a:pt x="7743" y="7440"/>
                  </a:cubicBezTo>
                  <a:cubicBezTo>
                    <a:pt x="8003" y="8129"/>
                    <a:pt x="8301" y="8892"/>
                    <a:pt x="8971" y="9134"/>
                  </a:cubicBezTo>
                  <a:cubicBezTo>
                    <a:pt x="9122" y="9192"/>
                    <a:pt x="9276" y="9218"/>
                    <a:pt x="9429" y="9218"/>
                  </a:cubicBezTo>
                  <a:cubicBezTo>
                    <a:pt x="10009" y="9218"/>
                    <a:pt x="10588" y="8847"/>
                    <a:pt x="11074" y="8464"/>
                  </a:cubicBezTo>
                  <a:cubicBezTo>
                    <a:pt x="11651" y="7995"/>
                    <a:pt x="12263" y="7439"/>
                    <a:pt x="12995" y="7439"/>
                  </a:cubicBezTo>
                  <a:cubicBezTo>
                    <a:pt x="13018" y="7439"/>
                    <a:pt x="13042" y="7439"/>
                    <a:pt x="13065" y="7440"/>
                  </a:cubicBezTo>
                  <a:cubicBezTo>
                    <a:pt x="14238" y="7496"/>
                    <a:pt x="15299" y="8948"/>
                    <a:pt x="16099" y="9692"/>
                  </a:cubicBezTo>
                  <a:cubicBezTo>
                    <a:pt x="16220" y="9798"/>
                    <a:pt x="16366" y="9917"/>
                    <a:pt x="16517" y="9917"/>
                  </a:cubicBezTo>
                  <a:cubicBezTo>
                    <a:pt x="16551" y="9917"/>
                    <a:pt x="16586" y="9911"/>
                    <a:pt x="16620" y="9897"/>
                  </a:cubicBezTo>
                  <a:cubicBezTo>
                    <a:pt x="16750" y="9823"/>
                    <a:pt x="16843" y="9674"/>
                    <a:pt x="16862" y="9525"/>
                  </a:cubicBezTo>
                  <a:cubicBezTo>
                    <a:pt x="16918" y="9227"/>
                    <a:pt x="16955" y="8948"/>
                    <a:pt x="16936" y="8650"/>
                  </a:cubicBezTo>
                  <a:cubicBezTo>
                    <a:pt x="16899" y="7664"/>
                    <a:pt x="16452" y="6715"/>
                    <a:pt x="16080" y="5765"/>
                  </a:cubicBezTo>
                  <a:cubicBezTo>
                    <a:pt x="15596" y="4556"/>
                    <a:pt x="15001" y="3346"/>
                    <a:pt x="14070" y="2416"/>
                  </a:cubicBezTo>
                  <a:cubicBezTo>
                    <a:pt x="12440" y="785"/>
                    <a:pt x="10340" y="1"/>
                    <a:pt x="8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32327" y="3530864"/>
              <a:ext cx="271081" cy="448736"/>
            </a:xfrm>
            <a:custGeom>
              <a:avLst/>
              <a:gdLst/>
              <a:ahLst/>
              <a:cxnLst/>
              <a:rect l="l" t="t" r="r" b="b"/>
              <a:pathLst>
                <a:path w="6012" h="9952" extrusionOk="0">
                  <a:moveTo>
                    <a:pt x="391" y="1"/>
                  </a:moveTo>
                  <a:cubicBezTo>
                    <a:pt x="931" y="987"/>
                    <a:pt x="968" y="2141"/>
                    <a:pt x="763" y="3220"/>
                  </a:cubicBezTo>
                  <a:cubicBezTo>
                    <a:pt x="558" y="4300"/>
                    <a:pt x="186" y="5379"/>
                    <a:pt x="74" y="6477"/>
                  </a:cubicBezTo>
                  <a:cubicBezTo>
                    <a:pt x="0" y="6663"/>
                    <a:pt x="56" y="6868"/>
                    <a:pt x="186" y="7036"/>
                  </a:cubicBezTo>
                  <a:cubicBezTo>
                    <a:pt x="248" y="7067"/>
                    <a:pt x="314" y="7081"/>
                    <a:pt x="378" y="7081"/>
                  </a:cubicBezTo>
                  <a:cubicBezTo>
                    <a:pt x="468" y="7081"/>
                    <a:pt x="557" y="7053"/>
                    <a:pt x="633" y="6998"/>
                  </a:cubicBezTo>
                  <a:cubicBezTo>
                    <a:pt x="763" y="6887"/>
                    <a:pt x="856" y="6756"/>
                    <a:pt x="931" y="6608"/>
                  </a:cubicBezTo>
                  <a:cubicBezTo>
                    <a:pt x="1470" y="5696"/>
                    <a:pt x="2010" y="4728"/>
                    <a:pt x="2550" y="3816"/>
                  </a:cubicBezTo>
                  <a:lnTo>
                    <a:pt x="2550" y="3816"/>
                  </a:lnTo>
                  <a:cubicBezTo>
                    <a:pt x="1991" y="5286"/>
                    <a:pt x="1601" y="6794"/>
                    <a:pt x="1396" y="8357"/>
                  </a:cubicBezTo>
                  <a:cubicBezTo>
                    <a:pt x="1359" y="8599"/>
                    <a:pt x="1359" y="8915"/>
                    <a:pt x="1582" y="9027"/>
                  </a:cubicBezTo>
                  <a:cubicBezTo>
                    <a:pt x="1628" y="9044"/>
                    <a:pt x="1676" y="9053"/>
                    <a:pt x="1723" y="9053"/>
                  </a:cubicBezTo>
                  <a:cubicBezTo>
                    <a:pt x="1829" y="9053"/>
                    <a:pt x="1933" y="9011"/>
                    <a:pt x="2010" y="8934"/>
                  </a:cubicBezTo>
                  <a:cubicBezTo>
                    <a:pt x="2122" y="8822"/>
                    <a:pt x="2215" y="8673"/>
                    <a:pt x="2271" y="8543"/>
                  </a:cubicBezTo>
                  <a:cubicBezTo>
                    <a:pt x="2736" y="7557"/>
                    <a:pt x="3238" y="6459"/>
                    <a:pt x="3704" y="5491"/>
                  </a:cubicBezTo>
                  <a:lnTo>
                    <a:pt x="3704" y="5491"/>
                  </a:lnTo>
                  <a:cubicBezTo>
                    <a:pt x="3201" y="6719"/>
                    <a:pt x="2848" y="8003"/>
                    <a:pt x="2661" y="9306"/>
                  </a:cubicBezTo>
                  <a:cubicBezTo>
                    <a:pt x="2643" y="9548"/>
                    <a:pt x="2624" y="9846"/>
                    <a:pt x="2866" y="9939"/>
                  </a:cubicBezTo>
                  <a:cubicBezTo>
                    <a:pt x="2895" y="9948"/>
                    <a:pt x="2923" y="9952"/>
                    <a:pt x="2950" y="9952"/>
                  </a:cubicBezTo>
                  <a:cubicBezTo>
                    <a:pt x="3155" y="9952"/>
                    <a:pt x="3326" y="9724"/>
                    <a:pt x="3424" y="9511"/>
                  </a:cubicBezTo>
                  <a:cubicBezTo>
                    <a:pt x="3871" y="8636"/>
                    <a:pt x="4318" y="7724"/>
                    <a:pt x="4746" y="6831"/>
                  </a:cubicBezTo>
                  <a:lnTo>
                    <a:pt x="4746" y="6831"/>
                  </a:lnTo>
                  <a:cubicBezTo>
                    <a:pt x="4560" y="7389"/>
                    <a:pt x="4448" y="7966"/>
                    <a:pt x="4411" y="8543"/>
                  </a:cubicBezTo>
                  <a:cubicBezTo>
                    <a:pt x="4392" y="8841"/>
                    <a:pt x="4392" y="9139"/>
                    <a:pt x="4411" y="9436"/>
                  </a:cubicBezTo>
                  <a:cubicBezTo>
                    <a:pt x="4432" y="9751"/>
                    <a:pt x="4509" y="9868"/>
                    <a:pt x="4608" y="9868"/>
                  </a:cubicBezTo>
                  <a:cubicBezTo>
                    <a:pt x="4766" y="9868"/>
                    <a:pt x="4981" y="9569"/>
                    <a:pt x="5118" y="9306"/>
                  </a:cubicBezTo>
                  <a:cubicBezTo>
                    <a:pt x="5918" y="7650"/>
                    <a:pt x="6011" y="5714"/>
                    <a:pt x="5360" y="4002"/>
                  </a:cubicBezTo>
                  <a:cubicBezTo>
                    <a:pt x="4578" y="1936"/>
                    <a:pt x="2550" y="429"/>
                    <a:pt x="391"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659986" y="4817587"/>
              <a:ext cx="474166" cy="354994"/>
            </a:xfrm>
            <a:custGeom>
              <a:avLst/>
              <a:gdLst/>
              <a:ahLst/>
              <a:cxnLst/>
              <a:rect l="l" t="t" r="r" b="b"/>
              <a:pathLst>
                <a:path w="10516" h="7873" extrusionOk="0">
                  <a:moveTo>
                    <a:pt x="8205" y="0"/>
                  </a:moveTo>
                  <a:cubicBezTo>
                    <a:pt x="7998" y="0"/>
                    <a:pt x="7788" y="53"/>
                    <a:pt x="7594" y="162"/>
                  </a:cubicBezTo>
                  <a:cubicBezTo>
                    <a:pt x="5640" y="1391"/>
                    <a:pt x="3555" y="2358"/>
                    <a:pt x="1452" y="3345"/>
                  </a:cubicBezTo>
                  <a:cubicBezTo>
                    <a:pt x="1192" y="3457"/>
                    <a:pt x="1" y="3866"/>
                    <a:pt x="615" y="4127"/>
                  </a:cubicBezTo>
                  <a:cubicBezTo>
                    <a:pt x="750" y="4181"/>
                    <a:pt x="922" y="4202"/>
                    <a:pt x="1111" y="4202"/>
                  </a:cubicBezTo>
                  <a:cubicBezTo>
                    <a:pt x="1572" y="4202"/>
                    <a:pt x="2127" y="4075"/>
                    <a:pt x="2457" y="3996"/>
                  </a:cubicBezTo>
                  <a:cubicBezTo>
                    <a:pt x="2736" y="3939"/>
                    <a:pt x="3011" y="3860"/>
                    <a:pt x="3279" y="3762"/>
                  </a:cubicBezTo>
                  <a:lnTo>
                    <a:pt x="3279" y="3762"/>
                  </a:lnTo>
                  <a:cubicBezTo>
                    <a:pt x="2945" y="3922"/>
                    <a:pt x="2610" y="4087"/>
                    <a:pt x="2271" y="4257"/>
                  </a:cubicBezTo>
                  <a:lnTo>
                    <a:pt x="1285" y="4722"/>
                  </a:lnTo>
                  <a:cubicBezTo>
                    <a:pt x="1024" y="4834"/>
                    <a:pt x="745" y="4852"/>
                    <a:pt x="484" y="4983"/>
                  </a:cubicBezTo>
                  <a:cubicBezTo>
                    <a:pt x="317" y="5057"/>
                    <a:pt x="224" y="5243"/>
                    <a:pt x="280" y="5429"/>
                  </a:cubicBezTo>
                  <a:cubicBezTo>
                    <a:pt x="356" y="5597"/>
                    <a:pt x="556" y="5640"/>
                    <a:pt x="759" y="5640"/>
                  </a:cubicBezTo>
                  <a:cubicBezTo>
                    <a:pt x="804" y="5640"/>
                    <a:pt x="850" y="5637"/>
                    <a:pt x="894" y="5634"/>
                  </a:cubicBezTo>
                  <a:cubicBezTo>
                    <a:pt x="2178" y="5522"/>
                    <a:pt x="3443" y="5206"/>
                    <a:pt x="4635" y="4703"/>
                  </a:cubicBezTo>
                  <a:lnTo>
                    <a:pt x="4635" y="4703"/>
                  </a:lnTo>
                  <a:cubicBezTo>
                    <a:pt x="3555" y="5169"/>
                    <a:pt x="2252" y="5783"/>
                    <a:pt x="1173" y="6248"/>
                  </a:cubicBezTo>
                  <a:cubicBezTo>
                    <a:pt x="1043" y="6304"/>
                    <a:pt x="875" y="6416"/>
                    <a:pt x="875" y="6565"/>
                  </a:cubicBezTo>
                  <a:cubicBezTo>
                    <a:pt x="894" y="6713"/>
                    <a:pt x="1136" y="6806"/>
                    <a:pt x="1322" y="6806"/>
                  </a:cubicBezTo>
                  <a:cubicBezTo>
                    <a:pt x="1364" y="6807"/>
                    <a:pt x="1406" y="6807"/>
                    <a:pt x="1448" y="6807"/>
                  </a:cubicBezTo>
                  <a:cubicBezTo>
                    <a:pt x="2672" y="6807"/>
                    <a:pt x="3891" y="6547"/>
                    <a:pt x="5007" y="6025"/>
                  </a:cubicBezTo>
                  <a:lnTo>
                    <a:pt x="5007" y="6025"/>
                  </a:lnTo>
                  <a:cubicBezTo>
                    <a:pt x="4300" y="6416"/>
                    <a:pt x="3443" y="6862"/>
                    <a:pt x="2755" y="7253"/>
                  </a:cubicBezTo>
                  <a:cubicBezTo>
                    <a:pt x="2569" y="7346"/>
                    <a:pt x="2345" y="7532"/>
                    <a:pt x="2439" y="7718"/>
                  </a:cubicBezTo>
                  <a:cubicBezTo>
                    <a:pt x="2486" y="7838"/>
                    <a:pt x="2603" y="7873"/>
                    <a:pt x="2730" y="7873"/>
                  </a:cubicBezTo>
                  <a:cubicBezTo>
                    <a:pt x="2800" y="7873"/>
                    <a:pt x="2874" y="7862"/>
                    <a:pt x="2941" y="7849"/>
                  </a:cubicBezTo>
                  <a:cubicBezTo>
                    <a:pt x="4783" y="7495"/>
                    <a:pt x="6607" y="6955"/>
                    <a:pt x="8357" y="6248"/>
                  </a:cubicBezTo>
                  <a:cubicBezTo>
                    <a:pt x="8934" y="6025"/>
                    <a:pt x="9529" y="5746"/>
                    <a:pt x="9939" y="5262"/>
                  </a:cubicBezTo>
                  <a:cubicBezTo>
                    <a:pt x="10348" y="4685"/>
                    <a:pt x="10516" y="3959"/>
                    <a:pt x="10404" y="3252"/>
                  </a:cubicBezTo>
                  <a:cubicBezTo>
                    <a:pt x="10274" y="2563"/>
                    <a:pt x="10032" y="1893"/>
                    <a:pt x="9678" y="1279"/>
                  </a:cubicBezTo>
                  <a:cubicBezTo>
                    <a:pt x="9511" y="870"/>
                    <a:pt x="9250" y="516"/>
                    <a:pt x="8915" y="218"/>
                  </a:cubicBezTo>
                  <a:cubicBezTo>
                    <a:pt x="8702" y="76"/>
                    <a:pt x="8455" y="0"/>
                    <a:pt x="820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363995" y="4283752"/>
              <a:ext cx="647042" cy="343225"/>
            </a:xfrm>
            <a:custGeom>
              <a:avLst/>
              <a:gdLst/>
              <a:ahLst/>
              <a:cxnLst/>
              <a:rect l="l" t="t" r="r" b="b"/>
              <a:pathLst>
                <a:path w="14350" h="7612" extrusionOk="0">
                  <a:moveTo>
                    <a:pt x="10222" y="0"/>
                  </a:moveTo>
                  <a:cubicBezTo>
                    <a:pt x="6262" y="0"/>
                    <a:pt x="2440" y="1848"/>
                    <a:pt x="0" y="5134"/>
                  </a:cubicBezTo>
                  <a:cubicBezTo>
                    <a:pt x="19" y="5469"/>
                    <a:pt x="205" y="5767"/>
                    <a:pt x="466" y="5972"/>
                  </a:cubicBezTo>
                  <a:cubicBezTo>
                    <a:pt x="745" y="6158"/>
                    <a:pt x="1043" y="6288"/>
                    <a:pt x="1359" y="6362"/>
                  </a:cubicBezTo>
                  <a:cubicBezTo>
                    <a:pt x="1786" y="6477"/>
                    <a:pt x="2240" y="6550"/>
                    <a:pt x="2686" y="6550"/>
                  </a:cubicBezTo>
                  <a:cubicBezTo>
                    <a:pt x="3329" y="6550"/>
                    <a:pt x="3954" y="6397"/>
                    <a:pt x="4448" y="5990"/>
                  </a:cubicBezTo>
                  <a:cubicBezTo>
                    <a:pt x="5044" y="5506"/>
                    <a:pt x="5323" y="4780"/>
                    <a:pt x="5695" y="4129"/>
                  </a:cubicBezTo>
                  <a:cubicBezTo>
                    <a:pt x="5843" y="3883"/>
                    <a:pt x="5976" y="3551"/>
                    <a:pt x="6272" y="3551"/>
                  </a:cubicBezTo>
                  <a:cubicBezTo>
                    <a:pt x="6312" y="3551"/>
                    <a:pt x="6356" y="3557"/>
                    <a:pt x="6403" y="3571"/>
                  </a:cubicBezTo>
                  <a:cubicBezTo>
                    <a:pt x="6775" y="3682"/>
                    <a:pt x="6905" y="4092"/>
                    <a:pt x="6924" y="4427"/>
                  </a:cubicBezTo>
                  <a:cubicBezTo>
                    <a:pt x="7017" y="5357"/>
                    <a:pt x="7072" y="6269"/>
                    <a:pt x="7166" y="7200"/>
                  </a:cubicBezTo>
                  <a:cubicBezTo>
                    <a:pt x="7166" y="7293"/>
                    <a:pt x="7184" y="7367"/>
                    <a:pt x="7221" y="7460"/>
                  </a:cubicBezTo>
                  <a:cubicBezTo>
                    <a:pt x="7259" y="7535"/>
                    <a:pt x="7333" y="7591"/>
                    <a:pt x="7407" y="7609"/>
                  </a:cubicBezTo>
                  <a:cubicBezTo>
                    <a:pt x="7417" y="7611"/>
                    <a:pt x="7427" y="7611"/>
                    <a:pt x="7436" y="7611"/>
                  </a:cubicBezTo>
                  <a:cubicBezTo>
                    <a:pt x="7571" y="7611"/>
                    <a:pt x="7673" y="7490"/>
                    <a:pt x="7742" y="7386"/>
                  </a:cubicBezTo>
                  <a:cubicBezTo>
                    <a:pt x="8487" y="5934"/>
                    <a:pt x="8617" y="3887"/>
                    <a:pt x="8338" y="2305"/>
                  </a:cubicBezTo>
                  <a:lnTo>
                    <a:pt x="8338" y="2305"/>
                  </a:lnTo>
                  <a:cubicBezTo>
                    <a:pt x="8506" y="2901"/>
                    <a:pt x="8654" y="3478"/>
                    <a:pt x="8785" y="4073"/>
                  </a:cubicBezTo>
                  <a:cubicBezTo>
                    <a:pt x="8878" y="4650"/>
                    <a:pt x="8934" y="5209"/>
                    <a:pt x="8934" y="5767"/>
                  </a:cubicBezTo>
                  <a:cubicBezTo>
                    <a:pt x="8952" y="6065"/>
                    <a:pt x="8878" y="6530"/>
                    <a:pt x="9027" y="6772"/>
                  </a:cubicBezTo>
                  <a:cubicBezTo>
                    <a:pt x="9111" y="6916"/>
                    <a:pt x="9202" y="6972"/>
                    <a:pt x="9292" y="6972"/>
                  </a:cubicBezTo>
                  <a:cubicBezTo>
                    <a:pt x="9539" y="6972"/>
                    <a:pt x="9777" y="6544"/>
                    <a:pt x="9845" y="6325"/>
                  </a:cubicBezTo>
                  <a:cubicBezTo>
                    <a:pt x="9994" y="5804"/>
                    <a:pt x="10050" y="5264"/>
                    <a:pt x="10032" y="4725"/>
                  </a:cubicBezTo>
                  <a:cubicBezTo>
                    <a:pt x="9976" y="3757"/>
                    <a:pt x="9808" y="2808"/>
                    <a:pt x="9529" y="1877"/>
                  </a:cubicBezTo>
                  <a:lnTo>
                    <a:pt x="9529" y="1877"/>
                  </a:lnTo>
                  <a:lnTo>
                    <a:pt x="10609" y="5097"/>
                  </a:lnTo>
                  <a:cubicBezTo>
                    <a:pt x="10627" y="5190"/>
                    <a:pt x="10683" y="5264"/>
                    <a:pt x="10757" y="5302"/>
                  </a:cubicBezTo>
                  <a:cubicBezTo>
                    <a:pt x="10776" y="5309"/>
                    <a:pt x="10794" y="5312"/>
                    <a:pt x="10812" y="5312"/>
                  </a:cubicBezTo>
                  <a:cubicBezTo>
                    <a:pt x="10937" y="5312"/>
                    <a:pt x="11041" y="5153"/>
                    <a:pt x="11074" y="5022"/>
                  </a:cubicBezTo>
                  <a:cubicBezTo>
                    <a:pt x="11446" y="3850"/>
                    <a:pt x="11353" y="2584"/>
                    <a:pt x="10850" y="1449"/>
                  </a:cubicBezTo>
                  <a:lnTo>
                    <a:pt x="13828" y="1337"/>
                  </a:lnTo>
                  <a:cubicBezTo>
                    <a:pt x="13845" y="1339"/>
                    <a:pt x="13863" y="1340"/>
                    <a:pt x="13880" y="1340"/>
                  </a:cubicBezTo>
                  <a:cubicBezTo>
                    <a:pt x="14030" y="1340"/>
                    <a:pt x="14175" y="1270"/>
                    <a:pt x="14275" y="1170"/>
                  </a:cubicBezTo>
                  <a:cubicBezTo>
                    <a:pt x="14349" y="1021"/>
                    <a:pt x="14331" y="835"/>
                    <a:pt x="14200" y="723"/>
                  </a:cubicBezTo>
                  <a:cubicBezTo>
                    <a:pt x="14070" y="612"/>
                    <a:pt x="13921" y="537"/>
                    <a:pt x="13754" y="500"/>
                  </a:cubicBezTo>
                  <a:cubicBezTo>
                    <a:pt x="12586" y="163"/>
                    <a:pt x="11398" y="0"/>
                    <a:pt x="10222"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08516" y="1883638"/>
              <a:ext cx="288711" cy="281948"/>
            </a:xfrm>
            <a:custGeom>
              <a:avLst/>
              <a:gdLst/>
              <a:ahLst/>
              <a:cxnLst/>
              <a:rect l="l" t="t" r="r" b="b"/>
              <a:pathLst>
                <a:path w="6403" h="6253" extrusionOk="0">
                  <a:moveTo>
                    <a:pt x="3314" y="0"/>
                  </a:moveTo>
                  <a:cubicBezTo>
                    <a:pt x="2528" y="0"/>
                    <a:pt x="1759" y="293"/>
                    <a:pt x="1173" y="855"/>
                  </a:cubicBezTo>
                  <a:cubicBezTo>
                    <a:pt x="298" y="1748"/>
                    <a:pt x="1" y="3051"/>
                    <a:pt x="429" y="4224"/>
                  </a:cubicBezTo>
                  <a:cubicBezTo>
                    <a:pt x="261" y="3665"/>
                    <a:pt x="261" y="3051"/>
                    <a:pt x="410" y="2474"/>
                  </a:cubicBezTo>
                  <a:cubicBezTo>
                    <a:pt x="559" y="1916"/>
                    <a:pt x="857" y="1395"/>
                    <a:pt x="1285" y="985"/>
                  </a:cubicBezTo>
                  <a:cubicBezTo>
                    <a:pt x="1843" y="487"/>
                    <a:pt x="2560" y="223"/>
                    <a:pt x="3286" y="223"/>
                  </a:cubicBezTo>
                  <a:cubicBezTo>
                    <a:pt x="3699" y="223"/>
                    <a:pt x="4114" y="308"/>
                    <a:pt x="4504" y="483"/>
                  </a:cubicBezTo>
                  <a:cubicBezTo>
                    <a:pt x="5565" y="1004"/>
                    <a:pt x="6179" y="2158"/>
                    <a:pt x="6049" y="3330"/>
                  </a:cubicBezTo>
                  <a:cubicBezTo>
                    <a:pt x="5937" y="3907"/>
                    <a:pt x="5714" y="4447"/>
                    <a:pt x="5342" y="4912"/>
                  </a:cubicBezTo>
                  <a:cubicBezTo>
                    <a:pt x="4988" y="5396"/>
                    <a:pt x="4597" y="5843"/>
                    <a:pt x="4169" y="6252"/>
                  </a:cubicBezTo>
                  <a:cubicBezTo>
                    <a:pt x="4616" y="5861"/>
                    <a:pt x="5044" y="5433"/>
                    <a:pt x="5435" y="4987"/>
                  </a:cubicBezTo>
                  <a:cubicBezTo>
                    <a:pt x="5826" y="4521"/>
                    <a:pt x="6105" y="3944"/>
                    <a:pt x="6217" y="3349"/>
                  </a:cubicBezTo>
                  <a:cubicBezTo>
                    <a:pt x="6403" y="2083"/>
                    <a:pt x="5751" y="855"/>
                    <a:pt x="4616" y="278"/>
                  </a:cubicBezTo>
                  <a:cubicBezTo>
                    <a:pt x="4196" y="91"/>
                    <a:pt x="3753" y="0"/>
                    <a:pt x="3314" y="0"/>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913398" y="1905913"/>
              <a:ext cx="329022" cy="336867"/>
            </a:xfrm>
            <a:custGeom>
              <a:avLst/>
              <a:gdLst/>
              <a:ahLst/>
              <a:cxnLst/>
              <a:rect l="l" t="t" r="r" b="b"/>
              <a:pathLst>
                <a:path w="7297" h="7471" extrusionOk="0">
                  <a:moveTo>
                    <a:pt x="3616" y="1"/>
                  </a:moveTo>
                  <a:cubicBezTo>
                    <a:pt x="3360" y="1"/>
                    <a:pt x="3104" y="25"/>
                    <a:pt x="2848" y="82"/>
                  </a:cubicBezTo>
                  <a:cubicBezTo>
                    <a:pt x="2197" y="212"/>
                    <a:pt x="1601" y="510"/>
                    <a:pt x="1099" y="957"/>
                  </a:cubicBezTo>
                  <a:cubicBezTo>
                    <a:pt x="838" y="1161"/>
                    <a:pt x="615" y="1403"/>
                    <a:pt x="429" y="1682"/>
                  </a:cubicBezTo>
                  <a:cubicBezTo>
                    <a:pt x="243" y="1943"/>
                    <a:pt x="113" y="2241"/>
                    <a:pt x="1" y="2557"/>
                  </a:cubicBezTo>
                  <a:cubicBezTo>
                    <a:pt x="131" y="2259"/>
                    <a:pt x="299" y="1980"/>
                    <a:pt x="485" y="1720"/>
                  </a:cubicBezTo>
                  <a:cubicBezTo>
                    <a:pt x="690" y="1459"/>
                    <a:pt x="913" y="1236"/>
                    <a:pt x="1173" y="1031"/>
                  </a:cubicBezTo>
                  <a:cubicBezTo>
                    <a:pt x="1415" y="845"/>
                    <a:pt x="1695" y="677"/>
                    <a:pt x="1974" y="528"/>
                  </a:cubicBezTo>
                  <a:cubicBezTo>
                    <a:pt x="2271" y="398"/>
                    <a:pt x="2569" y="305"/>
                    <a:pt x="2886" y="249"/>
                  </a:cubicBezTo>
                  <a:cubicBezTo>
                    <a:pt x="3086" y="214"/>
                    <a:pt x="3287" y="201"/>
                    <a:pt x="3487" y="201"/>
                  </a:cubicBezTo>
                  <a:cubicBezTo>
                    <a:pt x="3603" y="201"/>
                    <a:pt x="3719" y="205"/>
                    <a:pt x="3835" y="212"/>
                  </a:cubicBezTo>
                  <a:cubicBezTo>
                    <a:pt x="4151" y="249"/>
                    <a:pt x="4449" y="324"/>
                    <a:pt x="4747" y="435"/>
                  </a:cubicBezTo>
                  <a:cubicBezTo>
                    <a:pt x="5044" y="566"/>
                    <a:pt x="5324" y="715"/>
                    <a:pt x="5566" y="901"/>
                  </a:cubicBezTo>
                  <a:cubicBezTo>
                    <a:pt x="5826" y="1105"/>
                    <a:pt x="6049" y="1329"/>
                    <a:pt x="6254" y="1571"/>
                  </a:cubicBezTo>
                  <a:cubicBezTo>
                    <a:pt x="6440" y="1813"/>
                    <a:pt x="6608" y="2092"/>
                    <a:pt x="6757" y="2371"/>
                  </a:cubicBezTo>
                  <a:cubicBezTo>
                    <a:pt x="6887" y="2650"/>
                    <a:pt x="6980" y="2966"/>
                    <a:pt x="7036" y="3264"/>
                  </a:cubicBezTo>
                  <a:cubicBezTo>
                    <a:pt x="7092" y="3581"/>
                    <a:pt x="7092" y="3897"/>
                    <a:pt x="7054" y="4213"/>
                  </a:cubicBezTo>
                  <a:cubicBezTo>
                    <a:pt x="7017" y="4530"/>
                    <a:pt x="6943" y="4828"/>
                    <a:pt x="6831" y="5125"/>
                  </a:cubicBezTo>
                  <a:cubicBezTo>
                    <a:pt x="6701" y="5423"/>
                    <a:pt x="6552" y="5702"/>
                    <a:pt x="6366" y="5963"/>
                  </a:cubicBezTo>
                  <a:cubicBezTo>
                    <a:pt x="6161" y="6205"/>
                    <a:pt x="5956" y="6447"/>
                    <a:pt x="5714" y="6651"/>
                  </a:cubicBezTo>
                  <a:cubicBezTo>
                    <a:pt x="5454" y="6856"/>
                    <a:pt x="5193" y="7024"/>
                    <a:pt x="4896" y="7172"/>
                  </a:cubicBezTo>
                  <a:cubicBezTo>
                    <a:pt x="4598" y="7303"/>
                    <a:pt x="4281" y="7396"/>
                    <a:pt x="3965" y="7470"/>
                  </a:cubicBezTo>
                  <a:cubicBezTo>
                    <a:pt x="4281" y="7433"/>
                    <a:pt x="4616" y="7359"/>
                    <a:pt x="4914" y="7228"/>
                  </a:cubicBezTo>
                  <a:cubicBezTo>
                    <a:pt x="5212" y="7098"/>
                    <a:pt x="5510" y="6931"/>
                    <a:pt x="5770" y="6744"/>
                  </a:cubicBezTo>
                  <a:cubicBezTo>
                    <a:pt x="6031" y="6540"/>
                    <a:pt x="6254" y="6298"/>
                    <a:pt x="6478" y="6037"/>
                  </a:cubicBezTo>
                  <a:cubicBezTo>
                    <a:pt x="6664" y="5777"/>
                    <a:pt x="6850" y="5498"/>
                    <a:pt x="6980" y="5200"/>
                  </a:cubicBezTo>
                  <a:cubicBezTo>
                    <a:pt x="7110" y="4883"/>
                    <a:pt x="7203" y="4567"/>
                    <a:pt x="7259" y="4232"/>
                  </a:cubicBezTo>
                  <a:cubicBezTo>
                    <a:pt x="7296" y="3897"/>
                    <a:pt x="7296" y="3562"/>
                    <a:pt x="7241" y="3227"/>
                  </a:cubicBezTo>
                  <a:cubicBezTo>
                    <a:pt x="7185" y="2911"/>
                    <a:pt x="7092" y="2576"/>
                    <a:pt x="6943" y="2278"/>
                  </a:cubicBezTo>
                  <a:cubicBezTo>
                    <a:pt x="6682" y="1664"/>
                    <a:pt x="6254" y="1124"/>
                    <a:pt x="5696" y="733"/>
                  </a:cubicBezTo>
                  <a:cubicBezTo>
                    <a:pt x="5435" y="528"/>
                    <a:pt x="5138" y="380"/>
                    <a:pt x="4821" y="249"/>
                  </a:cubicBezTo>
                  <a:cubicBezTo>
                    <a:pt x="4523" y="119"/>
                    <a:pt x="4188" y="45"/>
                    <a:pt x="3853" y="7"/>
                  </a:cubicBezTo>
                  <a:cubicBezTo>
                    <a:pt x="3774" y="3"/>
                    <a:pt x="3695" y="1"/>
                    <a:pt x="3616" y="1"/>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054655" y="1566691"/>
              <a:ext cx="365905" cy="569487"/>
            </a:xfrm>
            <a:custGeom>
              <a:avLst/>
              <a:gdLst/>
              <a:ahLst/>
              <a:cxnLst/>
              <a:rect l="l" t="t" r="r" b="b"/>
              <a:pathLst>
                <a:path w="8115" h="12630" extrusionOk="0">
                  <a:moveTo>
                    <a:pt x="6609" y="1"/>
                  </a:moveTo>
                  <a:cubicBezTo>
                    <a:pt x="6374" y="1"/>
                    <a:pt x="6142" y="13"/>
                    <a:pt x="5918" y="49"/>
                  </a:cubicBezTo>
                  <a:cubicBezTo>
                    <a:pt x="5546" y="86"/>
                    <a:pt x="5174" y="179"/>
                    <a:pt x="4820" y="291"/>
                  </a:cubicBezTo>
                  <a:cubicBezTo>
                    <a:pt x="4467" y="402"/>
                    <a:pt x="4132" y="551"/>
                    <a:pt x="3797" y="719"/>
                  </a:cubicBezTo>
                  <a:cubicBezTo>
                    <a:pt x="2475" y="1445"/>
                    <a:pt x="1452" y="2599"/>
                    <a:pt x="856" y="3976"/>
                  </a:cubicBezTo>
                  <a:cubicBezTo>
                    <a:pt x="242" y="5353"/>
                    <a:pt x="0" y="6842"/>
                    <a:pt x="112" y="8349"/>
                  </a:cubicBezTo>
                  <a:cubicBezTo>
                    <a:pt x="223" y="9819"/>
                    <a:pt x="558" y="11271"/>
                    <a:pt x="1154" y="12630"/>
                  </a:cubicBezTo>
                  <a:cubicBezTo>
                    <a:pt x="912" y="11941"/>
                    <a:pt x="707" y="11234"/>
                    <a:pt x="558" y="10508"/>
                  </a:cubicBezTo>
                  <a:cubicBezTo>
                    <a:pt x="410" y="9801"/>
                    <a:pt x="316" y="9075"/>
                    <a:pt x="279" y="8331"/>
                  </a:cubicBezTo>
                  <a:cubicBezTo>
                    <a:pt x="205" y="6879"/>
                    <a:pt x="484" y="5427"/>
                    <a:pt x="1061" y="4087"/>
                  </a:cubicBezTo>
                  <a:cubicBezTo>
                    <a:pt x="1638" y="2747"/>
                    <a:pt x="2624" y="1612"/>
                    <a:pt x="3890" y="886"/>
                  </a:cubicBezTo>
                  <a:cubicBezTo>
                    <a:pt x="4206" y="700"/>
                    <a:pt x="4541" y="551"/>
                    <a:pt x="4876" y="421"/>
                  </a:cubicBezTo>
                  <a:cubicBezTo>
                    <a:pt x="5230" y="291"/>
                    <a:pt x="5583" y="216"/>
                    <a:pt x="5937" y="142"/>
                  </a:cubicBezTo>
                  <a:cubicBezTo>
                    <a:pt x="6231" y="97"/>
                    <a:pt x="6528" y="73"/>
                    <a:pt x="6825" y="73"/>
                  </a:cubicBezTo>
                  <a:cubicBezTo>
                    <a:pt x="7260" y="73"/>
                    <a:pt x="7694" y="124"/>
                    <a:pt x="8114" y="235"/>
                  </a:cubicBezTo>
                  <a:cubicBezTo>
                    <a:pt x="7761" y="123"/>
                    <a:pt x="7389" y="49"/>
                    <a:pt x="7016" y="12"/>
                  </a:cubicBezTo>
                  <a:cubicBezTo>
                    <a:pt x="6880" y="5"/>
                    <a:pt x="6744" y="1"/>
                    <a:pt x="6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85580" y="2020354"/>
              <a:ext cx="172063" cy="128912"/>
            </a:xfrm>
            <a:custGeom>
              <a:avLst/>
              <a:gdLst/>
              <a:ahLst/>
              <a:cxnLst/>
              <a:rect l="l" t="t" r="r" b="b"/>
              <a:pathLst>
                <a:path w="3816" h="2859" extrusionOk="0">
                  <a:moveTo>
                    <a:pt x="0" y="0"/>
                  </a:moveTo>
                  <a:cubicBezTo>
                    <a:pt x="112" y="447"/>
                    <a:pt x="279" y="857"/>
                    <a:pt x="465" y="1266"/>
                  </a:cubicBezTo>
                  <a:cubicBezTo>
                    <a:pt x="670" y="1675"/>
                    <a:pt x="949" y="2029"/>
                    <a:pt x="1303" y="2327"/>
                  </a:cubicBezTo>
                  <a:cubicBezTo>
                    <a:pt x="1656" y="2625"/>
                    <a:pt x="2084" y="2811"/>
                    <a:pt x="2550" y="2848"/>
                  </a:cubicBezTo>
                  <a:cubicBezTo>
                    <a:pt x="2609" y="2855"/>
                    <a:pt x="2669" y="2859"/>
                    <a:pt x="2728" y="2859"/>
                  </a:cubicBezTo>
                  <a:cubicBezTo>
                    <a:pt x="3128" y="2859"/>
                    <a:pt x="3507" y="2698"/>
                    <a:pt x="3815" y="2438"/>
                  </a:cubicBezTo>
                  <a:lnTo>
                    <a:pt x="3815" y="2438"/>
                  </a:lnTo>
                  <a:cubicBezTo>
                    <a:pt x="3536" y="2606"/>
                    <a:pt x="3215" y="2690"/>
                    <a:pt x="2891" y="2690"/>
                  </a:cubicBezTo>
                  <a:cubicBezTo>
                    <a:pt x="2784" y="2690"/>
                    <a:pt x="2675" y="2680"/>
                    <a:pt x="2568" y="2662"/>
                  </a:cubicBezTo>
                  <a:cubicBezTo>
                    <a:pt x="2159" y="2587"/>
                    <a:pt x="1768" y="2420"/>
                    <a:pt x="1452" y="2141"/>
                  </a:cubicBezTo>
                  <a:cubicBezTo>
                    <a:pt x="1135" y="1861"/>
                    <a:pt x="856" y="1527"/>
                    <a:pt x="633" y="1173"/>
                  </a:cubicBezTo>
                  <a:cubicBezTo>
                    <a:pt x="409" y="782"/>
                    <a:pt x="205" y="391"/>
                    <a:pt x="0" y="0"/>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440679" y="1547528"/>
              <a:ext cx="604206" cy="612999"/>
            </a:xfrm>
            <a:custGeom>
              <a:avLst/>
              <a:gdLst/>
              <a:ahLst/>
              <a:cxnLst/>
              <a:rect l="l" t="t" r="r" b="b"/>
              <a:pathLst>
                <a:path w="13400" h="13595" extrusionOk="0">
                  <a:moveTo>
                    <a:pt x="2977" y="1"/>
                  </a:moveTo>
                  <a:cubicBezTo>
                    <a:pt x="1977" y="1"/>
                    <a:pt x="978" y="127"/>
                    <a:pt x="0" y="381"/>
                  </a:cubicBezTo>
                  <a:cubicBezTo>
                    <a:pt x="465" y="288"/>
                    <a:pt x="931" y="213"/>
                    <a:pt x="1396" y="176"/>
                  </a:cubicBezTo>
                  <a:cubicBezTo>
                    <a:pt x="1880" y="120"/>
                    <a:pt x="2364" y="120"/>
                    <a:pt x="2829" y="120"/>
                  </a:cubicBezTo>
                  <a:cubicBezTo>
                    <a:pt x="3294" y="120"/>
                    <a:pt x="3759" y="157"/>
                    <a:pt x="4243" y="213"/>
                  </a:cubicBezTo>
                  <a:cubicBezTo>
                    <a:pt x="4709" y="269"/>
                    <a:pt x="5174" y="362"/>
                    <a:pt x="5639" y="474"/>
                  </a:cubicBezTo>
                  <a:cubicBezTo>
                    <a:pt x="6086" y="604"/>
                    <a:pt x="6532" y="753"/>
                    <a:pt x="6979" y="921"/>
                  </a:cubicBezTo>
                  <a:cubicBezTo>
                    <a:pt x="7854" y="1256"/>
                    <a:pt x="8673" y="1721"/>
                    <a:pt x="9436" y="2279"/>
                  </a:cubicBezTo>
                  <a:cubicBezTo>
                    <a:pt x="9808" y="2577"/>
                    <a:pt x="10162" y="2893"/>
                    <a:pt x="10497" y="3210"/>
                  </a:cubicBezTo>
                  <a:cubicBezTo>
                    <a:pt x="11855" y="4531"/>
                    <a:pt x="12786" y="6243"/>
                    <a:pt x="13121" y="8104"/>
                  </a:cubicBezTo>
                  <a:cubicBezTo>
                    <a:pt x="13288" y="9035"/>
                    <a:pt x="13307" y="9984"/>
                    <a:pt x="13158" y="10914"/>
                  </a:cubicBezTo>
                  <a:cubicBezTo>
                    <a:pt x="13028" y="11845"/>
                    <a:pt x="12730" y="12757"/>
                    <a:pt x="12283" y="13594"/>
                  </a:cubicBezTo>
                  <a:cubicBezTo>
                    <a:pt x="12525" y="13185"/>
                    <a:pt x="12730" y="12757"/>
                    <a:pt x="12897" y="12310"/>
                  </a:cubicBezTo>
                  <a:cubicBezTo>
                    <a:pt x="13232" y="11417"/>
                    <a:pt x="13400" y="10449"/>
                    <a:pt x="13400" y="9500"/>
                  </a:cubicBezTo>
                  <a:cubicBezTo>
                    <a:pt x="13400" y="9016"/>
                    <a:pt x="13363" y="8532"/>
                    <a:pt x="13288" y="8067"/>
                  </a:cubicBezTo>
                  <a:cubicBezTo>
                    <a:pt x="12972" y="6150"/>
                    <a:pt x="12041" y="4401"/>
                    <a:pt x="10664" y="3042"/>
                  </a:cubicBezTo>
                  <a:cubicBezTo>
                    <a:pt x="9287" y="1684"/>
                    <a:pt x="7556" y="753"/>
                    <a:pt x="5676" y="306"/>
                  </a:cubicBezTo>
                  <a:cubicBezTo>
                    <a:pt x="4784" y="103"/>
                    <a:pt x="3880" y="1"/>
                    <a:pt x="2977" y="1"/>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93226" y="3247150"/>
              <a:ext cx="383536" cy="885432"/>
            </a:xfrm>
            <a:custGeom>
              <a:avLst/>
              <a:gdLst/>
              <a:ahLst/>
              <a:cxnLst/>
              <a:rect l="l" t="t" r="r" b="b"/>
              <a:pathLst>
                <a:path w="8506" h="19637" extrusionOk="0">
                  <a:moveTo>
                    <a:pt x="6415" y="1"/>
                  </a:moveTo>
                  <a:cubicBezTo>
                    <a:pt x="6075" y="1"/>
                    <a:pt x="5734" y="44"/>
                    <a:pt x="5398" y="133"/>
                  </a:cubicBezTo>
                  <a:cubicBezTo>
                    <a:pt x="4355" y="449"/>
                    <a:pt x="3481" y="1193"/>
                    <a:pt x="2997" y="2180"/>
                  </a:cubicBezTo>
                  <a:cubicBezTo>
                    <a:pt x="2513" y="3166"/>
                    <a:pt x="2513" y="4264"/>
                    <a:pt x="2197" y="5269"/>
                  </a:cubicBezTo>
                  <a:cubicBezTo>
                    <a:pt x="1899" y="6274"/>
                    <a:pt x="1285" y="7149"/>
                    <a:pt x="782" y="8079"/>
                  </a:cubicBezTo>
                  <a:cubicBezTo>
                    <a:pt x="503" y="8545"/>
                    <a:pt x="298" y="9047"/>
                    <a:pt x="168" y="9568"/>
                  </a:cubicBezTo>
                  <a:cubicBezTo>
                    <a:pt x="38" y="10108"/>
                    <a:pt x="0" y="10648"/>
                    <a:pt x="56" y="11187"/>
                  </a:cubicBezTo>
                  <a:cubicBezTo>
                    <a:pt x="112" y="11727"/>
                    <a:pt x="242" y="12267"/>
                    <a:pt x="429" y="12769"/>
                  </a:cubicBezTo>
                  <a:cubicBezTo>
                    <a:pt x="633" y="13272"/>
                    <a:pt x="875" y="13737"/>
                    <a:pt x="1173" y="14184"/>
                  </a:cubicBezTo>
                  <a:cubicBezTo>
                    <a:pt x="1452" y="14630"/>
                    <a:pt x="1675" y="15096"/>
                    <a:pt x="1843" y="15598"/>
                  </a:cubicBezTo>
                  <a:cubicBezTo>
                    <a:pt x="1973" y="16101"/>
                    <a:pt x="1936" y="16640"/>
                    <a:pt x="1973" y="17180"/>
                  </a:cubicBezTo>
                  <a:cubicBezTo>
                    <a:pt x="1973" y="17720"/>
                    <a:pt x="2103" y="18241"/>
                    <a:pt x="2345" y="18725"/>
                  </a:cubicBezTo>
                  <a:cubicBezTo>
                    <a:pt x="2476" y="18967"/>
                    <a:pt x="2643" y="19171"/>
                    <a:pt x="2848" y="19339"/>
                  </a:cubicBezTo>
                  <a:cubicBezTo>
                    <a:pt x="3053" y="19506"/>
                    <a:pt x="3313" y="19618"/>
                    <a:pt x="3574" y="19637"/>
                  </a:cubicBezTo>
                  <a:cubicBezTo>
                    <a:pt x="3053" y="19544"/>
                    <a:pt x="2606" y="19190"/>
                    <a:pt x="2401" y="18706"/>
                  </a:cubicBezTo>
                  <a:cubicBezTo>
                    <a:pt x="2178" y="18222"/>
                    <a:pt x="2066" y="17701"/>
                    <a:pt x="2085" y="17161"/>
                  </a:cubicBezTo>
                  <a:cubicBezTo>
                    <a:pt x="2066" y="16640"/>
                    <a:pt x="2103" y="16101"/>
                    <a:pt x="1973" y="15579"/>
                  </a:cubicBezTo>
                  <a:cubicBezTo>
                    <a:pt x="1824" y="15058"/>
                    <a:pt x="1620" y="14556"/>
                    <a:pt x="1322" y="14091"/>
                  </a:cubicBezTo>
                  <a:cubicBezTo>
                    <a:pt x="1061" y="13663"/>
                    <a:pt x="819" y="13197"/>
                    <a:pt x="633" y="12695"/>
                  </a:cubicBezTo>
                  <a:cubicBezTo>
                    <a:pt x="447" y="12211"/>
                    <a:pt x="335" y="11708"/>
                    <a:pt x="280" y="11187"/>
                  </a:cubicBezTo>
                  <a:cubicBezTo>
                    <a:pt x="224" y="10666"/>
                    <a:pt x="261" y="10145"/>
                    <a:pt x="391" y="9643"/>
                  </a:cubicBezTo>
                  <a:cubicBezTo>
                    <a:pt x="522" y="9140"/>
                    <a:pt x="726" y="8656"/>
                    <a:pt x="987" y="8210"/>
                  </a:cubicBezTo>
                  <a:cubicBezTo>
                    <a:pt x="1489" y="7279"/>
                    <a:pt x="2122" y="6386"/>
                    <a:pt x="2420" y="5344"/>
                  </a:cubicBezTo>
                  <a:cubicBezTo>
                    <a:pt x="2718" y="4301"/>
                    <a:pt x="2736" y="3222"/>
                    <a:pt x="3164" y="2273"/>
                  </a:cubicBezTo>
                  <a:cubicBezTo>
                    <a:pt x="3611" y="1305"/>
                    <a:pt x="4430" y="579"/>
                    <a:pt x="5453" y="263"/>
                  </a:cubicBezTo>
                  <a:cubicBezTo>
                    <a:pt x="5818" y="148"/>
                    <a:pt x="6196" y="92"/>
                    <a:pt x="6576" y="92"/>
                  </a:cubicBezTo>
                  <a:cubicBezTo>
                    <a:pt x="7243" y="92"/>
                    <a:pt x="7912" y="266"/>
                    <a:pt x="8506" y="598"/>
                  </a:cubicBezTo>
                  <a:cubicBezTo>
                    <a:pt x="7870" y="204"/>
                    <a:pt x="7147" y="1"/>
                    <a:pt x="6415" y="1"/>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469177" y="3467105"/>
              <a:ext cx="160340" cy="568991"/>
            </a:xfrm>
            <a:custGeom>
              <a:avLst/>
              <a:gdLst/>
              <a:ahLst/>
              <a:cxnLst/>
              <a:rect l="l" t="t" r="r" b="b"/>
              <a:pathLst>
                <a:path w="3556" h="12619" extrusionOk="0">
                  <a:moveTo>
                    <a:pt x="131" y="0"/>
                  </a:moveTo>
                  <a:lnTo>
                    <a:pt x="131" y="0"/>
                  </a:lnTo>
                  <a:cubicBezTo>
                    <a:pt x="1" y="596"/>
                    <a:pt x="38" y="1210"/>
                    <a:pt x="206" y="1787"/>
                  </a:cubicBezTo>
                  <a:cubicBezTo>
                    <a:pt x="392" y="2364"/>
                    <a:pt x="652" y="2904"/>
                    <a:pt x="969" y="3425"/>
                  </a:cubicBezTo>
                  <a:cubicBezTo>
                    <a:pt x="1583" y="4448"/>
                    <a:pt x="2364" y="5342"/>
                    <a:pt x="2830" y="6421"/>
                  </a:cubicBezTo>
                  <a:cubicBezTo>
                    <a:pt x="3295" y="7500"/>
                    <a:pt x="3351" y="8729"/>
                    <a:pt x="2979" y="9845"/>
                  </a:cubicBezTo>
                  <a:cubicBezTo>
                    <a:pt x="2811" y="10404"/>
                    <a:pt x="2550" y="10925"/>
                    <a:pt x="2215" y="11409"/>
                  </a:cubicBezTo>
                  <a:cubicBezTo>
                    <a:pt x="1862" y="11893"/>
                    <a:pt x="1434" y="12302"/>
                    <a:pt x="931" y="12618"/>
                  </a:cubicBezTo>
                  <a:cubicBezTo>
                    <a:pt x="1471" y="12339"/>
                    <a:pt x="1918" y="11930"/>
                    <a:pt x="2290" y="11464"/>
                  </a:cubicBezTo>
                  <a:cubicBezTo>
                    <a:pt x="2662" y="10981"/>
                    <a:pt x="2960" y="10460"/>
                    <a:pt x="3146" y="9883"/>
                  </a:cubicBezTo>
                  <a:cubicBezTo>
                    <a:pt x="3555" y="8729"/>
                    <a:pt x="3518" y="7463"/>
                    <a:pt x="3034" y="6328"/>
                  </a:cubicBezTo>
                  <a:cubicBezTo>
                    <a:pt x="2550" y="5211"/>
                    <a:pt x="1750" y="4281"/>
                    <a:pt x="1117" y="3313"/>
                  </a:cubicBezTo>
                  <a:cubicBezTo>
                    <a:pt x="782" y="2811"/>
                    <a:pt x="522" y="2289"/>
                    <a:pt x="317" y="1731"/>
                  </a:cubicBezTo>
                  <a:cubicBezTo>
                    <a:pt x="112" y="1173"/>
                    <a:pt x="38" y="577"/>
                    <a:pt x="131" y="0"/>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908605" y="3513234"/>
              <a:ext cx="222429" cy="161467"/>
            </a:xfrm>
            <a:custGeom>
              <a:avLst/>
              <a:gdLst/>
              <a:ahLst/>
              <a:cxnLst/>
              <a:rect l="l" t="t" r="r" b="b"/>
              <a:pathLst>
                <a:path w="4933" h="3581" extrusionOk="0">
                  <a:moveTo>
                    <a:pt x="1" y="1"/>
                  </a:moveTo>
                  <a:lnTo>
                    <a:pt x="1" y="1"/>
                  </a:lnTo>
                  <a:cubicBezTo>
                    <a:pt x="299" y="57"/>
                    <a:pt x="578" y="206"/>
                    <a:pt x="782" y="429"/>
                  </a:cubicBezTo>
                  <a:cubicBezTo>
                    <a:pt x="987" y="634"/>
                    <a:pt x="1136" y="894"/>
                    <a:pt x="1248" y="1155"/>
                  </a:cubicBezTo>
                  <a:cubicBezTo>
                    <a:pt x="1471" y="1694"/>
                    <a:pt x="1601" y="2290"/>
                    <a:pt x="1955" y="2830"/>
                  </a:cubicBezTo>
                  <a:cubicBezTo>
                    <a:pt x="2122" y="3090"/>
                    <a:pt x="2364" y="3314"/>
                    <a:pt x="2644" y="3462"/>
                  </a:cubicBezTo>
                  <a:cubicBezTo>
                    <a:pt x="2827" y="3543"/>
                    <a:pt x="3017" y="3580"/>
                    <a:pt x="3210" y="3580"/>
                  </a:cubicBezTo>
                  <a:cubicBezTo>
                    <a:pt x="3330" y="3580"/>
                    <a:pt x="3452" y="3566"/>
                    <a:pt x="3574" y="3537"/>
                  </a:cubicBezTo>
                  <a:cubicBezTo>
                    <a:pt x="3872" y="3462"/>
                    <a:pt x="4170" y="3314"/>
                    <a:pt x="4393" y="3109"/>
                  </a:cubicBezTo>
                  <a:cubicBezTo>
                    <a:pt x="4616" y="2904"/>
                    <a:pt x="4802" y="2662"/>
                    <a:pt x="4933" y="2383"/>
                  </a:cubicBezTo>
                  <a:lnTo>
                    <a:pt x="4933" y="2383"/>
                  </a:lnTo>
                  <a:cubicBezTo>
                    <a:pt x="4616" y="2886"/>
                    <a:pt x="4114" y="3239"/>
                    <a:pt x="3537" y="3369"/>
                  </a:cubicBezTo>
                  <a:cubicBezTo>
                    <a:pt x="3467" y="3379"/>
                    <a:pt x="3397" y="3383"/>
                    <a:pt x="3328" y="3383"/>
                  </a:cubicBezTo>
                  <a:cubicBezTo>
                    <a:pt x="3119" y="3383"/>
                    <a:pt x="2913" y="3342"/>
                    <a:pt x="2718" y="3258"/>
                  </a:cubicBezTo>
                  <a:cubicBezTo>
                    <a:pt x="2476" y="3127"/>
                    <a:pt x="2271" y="2923"/>
                    <a:pt x="2122" y="2699"/>
                  </a:cubicBezTo>
                  <a:cubicBezTo>
                    <a:pt x="1787" y="2216"/>
                    <a:pt x="1657" y="1620"/>
                    <a:pt x="1378" y="1080"/>
                  </a:cubicBezTo>
                  <a:cubicBezTo>
                    <a:pt x="1248" y="801"/>
                    <a:pt x="1062" y="559"/>
                    <a:pt x="820" y="354"/>
                  </a:cubicBezTo>
                  <a:cubicBezTo>
                    <a:pt x="596" y="131"/>
                    <a:pt x="299" y="19"/>
                    <a:pt x="1" y="1"/>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231982" y="3644990"/>
              <a:ext cx="367619" cy="259673"/>
            </a:xfrm>
            <a:custGeom>
              <a:avLst/>
              <a:gdLst/>
              <a:ahLst/>
              <a:cxnLst/>
              <a:rect l="l" t="t" r="r" b="b"/>
              <a:pathLst>
                <a:path w="8153" h="5759" extrusionOk="0">
                  <a:moveTo>
                    <a:pt x="1" y="1"/>
                  </a:moveTo>
                  <a:cubicBezTo>
                    <a:pt x="38" y="447"/>
                    <a:pt x="131" y="913"/>
                    <a:pt x="280" y="1359"/>
                  </a:cubicBezTo>
                  <a:cubicBezTo>
                    <a:pt x="410" y="1806"/>
                    <a:pt x="615" y="2234"/>
                    <a:pt x="857" y="2643"/>
                  </a:cubicBezTo>
                  <a:cubicBezTo>
                    <a:pt x="1806" y="4300"/>
                    <a:pt x="3481" y="5416"/>
                    <a:pt x="5380" y="5696"/>
                  </a:cubicBezTo>
                  <a:cubicBezTo>
                    <a:pt x="5728" y="5738"/>
                    <a:pt x="6077" y="5758"/>
                    <a:pt x="6426" y="5758"/>
                  </a:cubicBezTo>
                  <a:cubicBezTo>
                    <a:pt x="6543" y="5758"/>
                    <a:pt x="6659" y="5756"/>
                    <a:pt x="6775" y="5751"/>
                  </a:cubicBezTo>
                  <a:cubicBezTo>
                    <a:pt x="7241" y="5714"/>
                    <a:pt x="7706" y="5621"/>
                    <a:pt x="8153" y="5472"/>
                  </a:cubicBezTo>
                  <a:lnTo>
                    <a:pt x="8153" y="5472"/>
                  </a:lnTo>
                  <a:cubicBezTo>
                    <a:pt x="7706" y="5584"/>
                    <a:pt x="7241" y="5621"/>
                    <a:pt x="6775" y="5621"/>
                  </a:cubicBezTo>
                  <a:cubicBezTo>
                    <a:pt x="6722" y="5622"/>
                    <a:pt x="6669" y="5623"/>
                    <a:pt x="6616" y="5623"/>
                  </a:cubicBezTo>
                  <a:cubicBezTo>
                    <a:pt x="4350" y="5623"/>
                    <a:pt x="2243" y="4460"/>
                    <a:pt x="1006" y="2550"/>
                  </a:cubicBezTo>
                  <a:cubicBezTo>
                    <a:pt x="745" y="2160"/>
                    <a:pt x="541" y="1750"/>
                    <a:pt x="373" y="1322"/>
                  </a:cubicBezTo>
                  <a:cubicBezTo>
                    <a:pt x="206" y="894"/>
                    <a:pt x="75" y="447"/>
                    <a:pt x="1" y="1"/>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99123" y="3469811"/>
              <a:ext cx="518670" cy="525163"/>
            </a:xfrm>
            <a:custGeom>
              <a:avLst/>
              <a:gdLst/>
              <a:ahLst/>
              <a:cxnLst/>
              <a:rect l="l" t="t" r="r" b="b"/>
              <a:pathLst>
                <a:path w="11503" h="11647" extrusionOk="0">
                  <a:moveTo>
                    <a:pt x="3100" y="1"/>
                  </a:moveTo>
                  <a:cubicBezTo>
                    <a:pt x="2861" y="1"/>
                    <a:pt x="2622" y="12"/>
                    <a:pt x="2383" y="33"/>
                  </a:cubicBezTo>
                  <a:cubicBezTo>
                    <a:pt x="1564" y="89"/>
                    <a:pt x="764" y="294"/>
                    <a:pt x="1" y="610"/>
                  </a:cubicBezTo>
                  <a:cubicBezTo>
                    <a:pt x="923" y="288"/>
                    <a:pt x="1884" y="125"/>
                    <a:pt x="2850" y="125"/>
                  </a:cubicBezTo>
                  <a:cubicBezTo>
                    <a:pt x="3503" y="125"/>
                    <a:pt x="4157" y="200"/>
                    <a:pt x="4802" y="350"/>
                  </a:cubicBezTo>
                  <a:cubicBezTo>
                    <a:pt x="8041" y="1038"/>
                    <a:pt x="10535" y="3607"/>
                    <a:pt x="11149" y="6863"/>
                  </a:cubicBezTo>
                  <a:cubicBezTo>
                    <a:pt x="11316" y="7664"/>
                    <a:pt x="11372" y="8464"/>
                    <a:pt x="11298" y="9264"/>
                  </a:cubicBezTo>
                  <a:cubicBezTo>
                    <a:pt x="11242" y="10083"/>
                    <a:pt x="11074" y="10883"/>
                    <a:pt x="10777" y="11646"/>
                  </a:cubicBezTo>
                  <a:cubicBezTo>
                    <a:pt x="11112" y="10883"/>
                    <a:pt x="11335" y="10102"/>
                    <a:pt x="11409" y="9283"/>
                  </a:cubicBezTo>
                  <a:cubicBezTo>
                    <a:pt x="11502" y="8464"/>
                    <a:pt x="11465" y="7645"/>
                    <a:pt x="11335" y="6826"/>
                  </a:cubicBezTo>
                  <a:cubicBezTo>
                    <a:pt x="10777" y="3476"/>
                    <a:pt x="8171" y="815"/>
                    <a:pt x="4840" y="182"/>
                  </a:cubicBezTo>
                  <a:cubicBezTo>
                    <a:pt x="4260" y="64"/>
                    <a:pt x="3680" y="1"/>
                    <a:pt x="3100" y="1"/>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885412" y="3718850"/>
              <a:ext cx="133466" cy="541305"/>
            </a:xfrm>
            <a:custGeom>
              <a:avLst/>
              <a:gdLst/>
              <a:ahLst/>
              <a:cxnLst/>
              <a:rect l="l" t="t" r="r" b="b"/>
              <a:pathLst>
                <a:path w="2960" h="12005" extrusionOk="0">
                  <a:moveTo>
                    <a:pt x="1806" y="1"/>
                  </a:moveTo>
                  <a:cubicBezTo>
                    <a:pt x="1341" y="987"/>
                    <a:pt x="931" y="2029"/>
                    <a:pt x="596" y="3071"/>
                  </a:cubicBezTo>
                  <a:cubicBezTo>
                    <a:pt x="261" y="4132"/>
                    <a:pt x="57" y="5230"/>
                    <a:pt x="19" y="6347"/>
                  </a:cubicBezTo>
                  <a:cubicBezTo>
                    <a:pt x="1" y="7463"/>
                    <a:pt x="243" y="8580"/>
                    <a:pt x="708" y="9604"/>
                  </a:cubicBezTo>
                  <a:cubicBezTo>
                    <a:pt x="950" y="10106"/>
                    <a:pt x="1266" y="10571"/>
                    <a:pt x="1638" y="10999"/>
                  </a:cubicBezTo>
                  <a:cubicBezTo>
                    <a:pt x="2011" y="11409"/>
                    <a:pt x="2457" y="11744"/>
                    <a:pt x="2960" y="12004"/>
                  </a:cubicBezTo>
                  <a:cubicBezTo>
                    <a:pt x="2029" y="11409"/>
                    <a:pt x="1304" y="10553"/>
                    <a:pt x="894" y="9529"/>
                  </a:cubicBezTo>
                  <a:cubicBezTo>
                    <a:pt x="447" y="8524"/>
                    <a:pt x="243" y="7445"/>
                    <a:pt x="261" y="6365"/>
                  </a:cubicBezTo>
                  <a:cubicBezTo>
                    <a:pt x="299" y="5267"/>
                    <a:pt x="466" y="4169"/>
                    <a:pt x="782" y="3127"/>
                  </a:cubicBezTo>
                  <a:cubicBezTo>
                    <a:pt x="1080" y="2066"/>
                    <a:pt x="1452" y="1043"/>
                    <a:pt x="1806" y="1"/>
                  </a:cubicBezTo>
                  <a:close/>
                </a:path>
              </a:pathLst>
            </a:custGeom>
            <a:solidFill>
              <a:srgbClr val="3D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769918" y="2322871"/>
              <a:ext cx="318065" cy="449412"/>
            </a:xfrm>
            <a:custGeom>
              <a:avLst/>
              <a:gdLst/>
              <a:ahLst/>
              <a:cxnLst/>
              <a:rect l="l" t="t" r="r" b="b"/>
              <a:pathLst>
                <a:path w="7054" h="9967" extrusionOk="0">
                  <a:moveTo>
                    <a:pt x="1482" y="1"/>
                  </a:moveTo>
                  <a:cubicBezTo>
                    <a:pt x="975" y="1"/>
                    <a:pt x="481" y="78"/>
                    <a:pt x="1" y="233"/>
                  </a:cubicBezTo>
                  <a:cubicBezTo>
                    <a:pt x="385" y="134"/>
                    <a:pt x="786" y="84"/>
                    <a:pt x="1182" y="84"/>
                  </a:cubicBezTo>
                  <a:cubicBezTo>
                    <a:pt x="1380" y="84"/>
                    <a:pt x="1576" y="97"/>
                    <a:pt x="1769" y="122"/>
                  </a:cubicBezTo>
                  <a:cubicBezTo>
                    <a:pt x="2364" y="177"/>
                    <a:pt x="2941" y="326"/>
                    <a:pt x="3462" y="587"/>
                  </a:cubicBezTo>
                  <a:cubicBezTo>
                    <a:pt x="4542" y="1108"/>
                    <a:pt x="5379" y="1983"/>
                    <a:pt x="5844" y="3081"/>
                  </a:cubicBezTo>
                  <a:cubicBezTo>
                    <a:pt x="6068" y="3602"/>
                    <a:pt x="6217" y="4179"/>
                    <a:pt x="6235" y="4774"/>
                  </a:cubicBezTo>
                  <a:cubicBezTo>
                    <a:pt x="6272" y="5370"/>
                    <a:pt x="6217" y="5947"/>
                    <a:pt x="6198" y="6561"/>
                  </a:cubicBezTo>
                  <a:cubicBezTo>
                    <a:pt x="6161" y="7156"/>
                    <a:pt x="6198" y="7752"/>
                    <a:pt x="6291" y="8366"/>
                  </a:cubicBezTo>
                  <a:cubicBezTo>
                    <a:pt x="6384" y="8962"/>
                    <a:pt x="6663" y="9520"/>
                    <a:pt x="7054" y="9967"/>
                  </a:cubicBezTo>
                  <a:cubicBezTo>
                    <a:pt x="6700" y="9501"/>
                    <a:pt x="6477" y="8924"/>
                    <a:pt x="6403" y="8347"/>
                  </a:cubicBezTo>
                  <a:cubicBezTo>
                    <a:pt x="6328" y="7752"/>
                    <a:pt x="6328" y="7156"/>
                    <a:pt x="6384" y="6561"/>
                  </a:cubicBezTo>
                  <a:cubicBezTo>
                    <a:pt x="6440" y="5965"/>
                    <a:pt x="6458" y="5370"/>
                    <a:pt x="6458" y="4756"/>
                  </a:cubicBezTo>
                  <a:cubicBezTo>
                    <a:pt x="6365" y="2206"/>
                    <a:pt x="4337" y="140"/>
                    <a:pt x="1787" y="10"/>
                  </a:cubicBezTo>
                  <a:cubicBezTo>
                    <a:pt x="1685" y="4"/>
                    <a:pt x="1583" y="1"/>
                    <a:pt x="1482"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810185" y="2283506"/>
              <a:ext cx="297143" cy="456040"/>
            </a:xfrm>
            <a:custGeom>
              <a:avLst/>
              <a:gdLst/>
              <a:ahLst/>
              <a:cxnLst/>
              <a:rect l="l" t="t" r="r" b="b"/>
              <a:pathLst>
                <a:path w="6590" h="10114" extrusionOk="0">
                  <a:moveTo>
                    <a:pt x="1537" y="0"/>
                  </a:moveTo>
                  <a:cubicBezTo>
                    <a:pt x="1014" y="0"/>
                    <a:pt x="494" y="91"/>
                    <a:pt x="1" y="250"/>
                  </a:cubicBezTo>
                  <a:cubicBezTo>
                    <a:pt x="299" y="176"/>
                    <a:pt x="596" y="138"/>
                    <a:pt x="894" y="101"/>
                  </a:cubicBezTo>
                  <a:cubicBezTo>
                    <a:pt x="1017" y="94"/>
                    <a:pt x="1141" y="89"/>
                    <a:pt x="1265" y="89"/>
                  </a:cubicBezTo>
                  <a:cubicBezTo>
                    <a:pt x="1442" y="89"/>
                    <a:pt x="1621" y="98"/>
                    <a:pt x="1806" y="120"/>
                  </a:cubicBezTo>
                  <a:cubicBezTo>
                    <a:pt x="2383" y="176"/>
                    <a:pt x="2979" y="325"/>
                    <a:pt x="3518" y="585"/>
                  </a:cubicBezTo>
                  <a:cubicBezTo>
                    <a:pt x="4058" y="827"/>
                    <a:pt x="4542" y="1181"/>
                    <a:pt x="4951" y="1609"/>
                  </a:cubicBezTo>
                  <a:cubicBezTo>
                    <a:pt x="5770" y="2465"/>
                    <a:pt x="6254" y="3600"/>
                    <a:pt x="6347" y="4791"/>
                  </a:cubicBezTo>
                  <a:cubicBezTo>
                    <a:pt x="6384" y="5387"/>
                    <a:pt x="6310" y="5982"/>
                    <a:pt x="6161" y="6559"/>
                  </a:cubicBezTo>
                  <a:cubicBezTo>
                    <a:pt x="6012" y="7155"/>
                    <a:pt x="5900" y="7750"/>
                    <a:pt x="5845" y="8364"/>
                  </a:cubicBezTo>
                  <a:cubicBezTo>
                    <a:pt x="5807" y="8979"/>
                    <a:pt x="5938" y="9593"/>
                    <a:pt x="6273" y="10114"/>
                  </a:cubicBezTo>
                  <a:cubicBezTo>
                    <a:pt x="5994" y="9574"/>
                    <a:pt x="5882" y="8960"/>
                    <a:pt x="5975" y="8364"/>
                  </a:cubicBezTo>
                  <a:cubicBezTo>
                    <a:pt x="6049" y="7769"/>
                    <a:pt x="6161" y="7173"/>
                    <a:pt x="6347" y="6596"/>
                  </a:cubicBezTo>
                  <a:cubicBezTo>
                    <a:pt x="6515" y="6001"/>
                    <a:pt x="6589" y="5387"/>
                    <a:pt x="6570" y="4773"/>
                  </a:cubicBezTo>
                  <a:cubicBezTo>
                    <a:pt x="6533" y="4158"/>
                    <a:pt x="6403" y="3544"/>
                    <a:pt x="6142" y="2986"/>
                  </a:cubicBezTo>
                  <a:cubicBezTo>
                    <a:pt x="5640" y="1832"/>
                    <a:pt x="4728" y="920"/>
                    <a:pt x="3593" y="418"/>
                  </a:cubicBezTo>
                  <a:cubicBezTo>
                    <a:pt x="3016" y="176"/>
                    <a:pt x="2420" y="45"/>
                    <a:pt x="1806" y="8"/>
                  </a:cubicBezTo>
                  <a:cubicBezTo>
                    <a:pt x="1716" y="3"/>
                    <a:pt x="1627" y="0"/>
                    <a:pt x="1537"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433404" y="2315747"/>
              <a:ext cx="262694" cy="102399"/>
            </a:xfrm>
            <a:custGeom>
              <a:avLst/>
              <a:gdLst/>
              <a:ahLst/>
              <a:cxnLst/>
              <a:rect l="l" t="t" r="r" b="b"/>
              <a:pathLst>
                <a:path w="5826" h="2271" extrusionOk="0">
                  <a:moveTo>
                    <a:pt x="5826" y="0"/>
                  </a:moveTo>
                  <a:lnTo>
                    <a:pt x="5826" y="0"/>
                  </a:lnTo>
                  <a:cubicBezTo>
                    <a:pt x="5416" y="335"/>
                    <a:pt x="4988" y="652"/>
                    <a:pt x="4542" y="931"/>
                  </a:cubicBezTo>
                  <a:cubicBezTo>
                    <a:pt x="4076" y="1191"/>
                    <a:pt x="3611" y="1433"/>
                    <a:pt x="3109" y="1620"/>
                  </a:cubicBezTo>
                  <a:cubicBezTo>
                    <a:pt x="2625" y="1806"/>
                    <a:pt x="2104" y="1955"/>
                    <a:pt x="1601" y="2048"/>
                  </a:cubicBezTo>
                  <a:lnTo>
                    <a:pt x="1210" y="2122"/>
                  </a:lnTo>
                  <a:lnTo>
                    <a:pt x="801" y="2159"/>
                  </a:lnTo>
                  <a:lnTo>
                    <a:pt x="410" y="2196"/>
                  </a:lnTo>
                  <a:cubicBezTo>
                    <a:pt x="280" y="2196"/>
                    <a:pt x="149" y="2215"/>
                    <a:pt x="1" y="2215"/>
                  </a:cubicBezTo>
                  <a:lnTo>
                    <a:pt x="410" y="2252"/>
                  </a:lnTo>
                  <a:lnTo>
                    <a:pt x="819" y="2271"/>
                  </a:lnTo>
                  <a:lnTo>
                    <a:pt x="1210" y="2271"/>
                  </a:lnTo>
                  <a:lnTo>
                    <a:pt x="1620" y="2234"/>
                  </a:lnTo>
                  <a:cubicBezTo>
                    <a:pt x="2699" y="2085"/>
                    <a:pt x="3741" y="1694"/>
                    <a:pt x="4635" y="1080"/>
                  </a:cubicBezTo>
                  <a:cubicBezTo>
                    <a:pt x="5081" y="782"/>
                    <a:pt x="5472" y="410"/>
                    <a:pt x="5826"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4453" y="1914615"/>
              <a:ext cx="126793" cy="241727"/>
            </a:xfrm>
            <a:custGeom>
              <a:avLst/>
              <a:gdLst/>
              <a:ahLst/>
              <a:cxnLst/>
              <a:rect l="l" t="t" r="r" b="b"/>
              <a:pathLst>
                <a:path w="2812" h="5361" extrusionOk="0">
                  <a:moveTo>
                    <a:pt x="1" y="0"/>
                  </a:moveTo>
                  <a:cubicBezTo>
                    <a:pt x="280" y="75"/>
                    <a:pt x="541" y="187"/>
                    <a:pt x="801" y="335"/>
                  </a:cubicBezTo>
                  <a:cubicBezTo>
                    <a:pt x="1527" y="764"/>
                    <a:pt x="2067" y="1471"/>
                    <a:pt x="2253" y="2308"/>
                  </a:cubicBezTo>
                  <a:cubicBezTo>
                    <a:pt x="2420" y="3146"/>
                    <a:pt x="2234" y="4020"/>
                    <a:pt x="1750" y="4709"/>
                  </a:cubicBezTo>
                  <a:cubicBezTo>
                    <a:pt x="1601" y="4951"/>
                    <a:pt x="1397" y="5174"/>
                    <a:pt x="1192" y="5360"/>
                  </a:cubicBezTo>
                  <a:cubicBezTo>
                    <a:pt x="1434" y="5211"/>
                    <a:pt x="1657" y="5007"/>
                    <a:pt x="1843" y="4783"/>
                  </a:cubicBezTo>
                  <a:cubicBezTo>
                    <a:pt x="2048" y="4560"/>
                    <a:pt x="2197" y="4300"/>
                    <a:pt x="2309" y="4020"/>
                  </a:cubicBezTo>
                  <a:cubicBezTo>
                    <a:pt x="2811" y="2885"/>
                    <a:pt x="2513" y="1564"/>
                    <a:pt x="1583" y="726"/>
                  </a:cubicBezTo>
                  <a:cubicBezTo>
                    <a:pt x="1359" y="540"/>
                    <a:pt x="1118" y="373"/>
                    <a:pt x="838" y="242"/>
                  </a:cubicBezTo>
                  <a:cubicBezTo>
                    <a:pt x="578" y="112"/>
                    <a:pt x="299" y="38"/>
                    <a:pt x="1"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15111" y="1949741"/>
              <a:ext cx="164488" cy="106728"/>
            </a:xfrm>
            <a:custGeom>
              <a:avLst/>
              <a:gdLst/>
              <a:ahLst/>
              <a:cxnLst/>
              <a:rect l="l" t="t" r="r" b="b"/>
              <a:pathLst>
                <a:path w="3648" h="2367" extrusionOk="0">
                  <a:moveTo>
                    <a:pt x="2564" y="0"/>
                  </a:moveTo>
                  <a:cubicBezTo>
                    <a:pt x="2522" y="0"/>
                    <a:pt x="2480" y="1"/>
                    <a:pt x="2438" y="3"/>
                  </a:cubicBezTo>
                  <a:cubicBezTo>
                    <a:pt x="2010" y="3"/>
                    <a:pt x="1601" y="96"/>
                    <a:pt x="1210" y="301"/>
                  </a:cubicBezTo>
                  <a:cubicBezTo>
                    <a:pt x="838" y="487"/>
                    <a:pt x="521" y="803"/>
                    <a:pt x="298" y="1157"/>
                  </a:cubicBezTo>
                  <a:cubicBezTo>
                    <a:pt x="75" y="1529"/>
                    <a:pt x="0" y="1957"/>
                    <a:pt x="75" y="2367"/>
                  </a:cubicBezTo>
                  <a:cubicBezTo>
                    <a:pt x="75" y="1976"/>
                    <a:pt x="224" y="1585"/>
                    <a:pt x="447" y="1269"/>
                  </a:cubicBezTo>
                  <a:cubicBezTo>
                    <a:pt x="670" y="952"/>
                    <a:pt x="968" y="673"/>
                    <a:pt x="1303" y="506"/>
                  </a:cubicBezTo>
                  <a:cubicBezTo>
                    <a:pt x="1657" y="320"/>
                    <a:pt x="2047" y="208"/>
                    <a:pt x="2438" y="171"/>
                  </a:cubicBezTo>
                  <a:cubicBezTo>
                    <a:pt x="2587" y="156"/>
                    <a:pt x="2739" y="150"/>
                    <a:pt x="2893" y="150"/>
                  </a:cubicBezTo>
                  <a:cubicBezTo>
                    <a:pt x="3142" y="150"/>
                    <a:pt x="3395" y="166"/>
                    <a:pt x="3648" y="189"/>
                  </a:cubicBezTo>
                  <a:cubicBezTo>
                    <a:pt x="3297" y="72"/>
                    <a:pt x="2931" y="0"/>
                    <a:pt x="2564"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993976" y="1982568"/>
              <a:ext cx="67184" cy="113356"/>
            </a:xfrm>
            <a:custGeom>
              <a:avLst/>
              <a:gdLst/>
              <a:ahLst/>
              <a:cxnLst/>
              <a:rect l="l" t="t" r="r" b="b"/>
              <a:pathLst>
                <a:path w="1490" h="2514" extrusionOk="0">
                  <a:moveTo>
                    <a:pt x="1489" y="1"/>
                  </a:moveTo>
                  <a:lnTo>
                    <a:pt x="1489" y="1"/>
                  </a:lnTo>
                  <a:cubicBezTo>
                    <a:pt x="410" y="317"/>
                    <a:pt x="1" y="1639"/>
                    <a:pt x="726" y="2513"/>
                  </a:cubicBezTo>
                  <a:cubicBezTo>
                    <a:pt x="354" y="1601"/>
                    <a:pt x="671" y="541"/>
                    <a:pt x="1489"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242082" y="2809180"/>
              <a:ext cx="90676" cy="307153"/>
            </a:xfrm>
            <a:custGeom>
              <a:avLst/>
              <a:gdLst/>
              <a:ahLst/>
              <a:cxnLst/>
              <a:rect l="l" t="t" r="r" b="b"/>
              <a:pathLst>
                <a:path w="2011" h="6812" extrusionOk="0">
                  <a:moveTo>
                    <a:pt x="2010" y="0"/>
                  </a:moveTo>
                  <a:lnTo>
                    <a:pt x="2010" y="0"/>
                  </a:lnTo>
                  <a:cubicBezTo>
                    <a:pt x="1619" y="484"/>
                    <a:pt x="1266" y="987"/>
                    <a:pt x="968" y="1527"/>
                  </a:cubicBezTo>
                  <a:cubicBezTo>
                    <a:pt x="633" y="2066"/>
                    <a:pt x="373" y="2643"/>
                    <a:pt x="205" y="3239"/>
                  </a:cubicBezTo>
                  <a:cubicBezTo>
                    <a:pt x="38" y="3853"/>
                    <a:pt x="0" y="4486"/>
                    <a:pt x="93" y="5118"/>
                  </a:cubicBezTo>
                  <a:cubicBezTo>
                    <a:pt x="131" y="5435"/>
                    <a:pt x="224" y="5733"/>
                    <a:pt x="354" y="6030"/>
                  </a:cubicBezTo>
                  <a:cubicBezTo>
                    <a:pt x="466" y="6310"/>
                    <a:pt x="652" y="6570"/>
                    <a:pt x="856" y="6812"/>
                  </a:cubicBezTo>
                  <a:cubicBezTo>
                    <a:pt x="521" y="6291"/>
                    <a:pt x="298" y="5714"/>
                    <a:pt x="261" y="5100"/>
                  </a:cubicBezTo>
                  <a:cubicBezTo>
                    <a:pt x="205" y="4486"/>
                    <a:pt x="261" y="3890"/>
                    <a:pt x="428" y="3295"/>
                  </a:cubicBezTo>
                  <a:cubicBezTo>
                    <a:pt x="596" y="2718"/>
                    <a:pt x="819" y="2141"/>
                    <a:pt x="1098" y="1620"/>
                  </a:cubicBezTo>
                  <a:cubicBezTo>
                    <a:pt x="1378" y="1061"/>
                    <a:pt x="1713" y="540"/>
                    <a:pt x="2010"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03316" y="2910725"/>
              <a:ext cx="42881" cy="163677"/>
            </a:xfrm>
            <a:custGeom>
              <a:avLst/>
              <a:gdLst/>
              <a:ahLst/>
              <a:cxnLst/>
              <a:rect l="l" t="t" r="r" b="b"/>
              <a:pathLst>
                <a:path w="951" h="3630" extrusionOk="0">
                  <a:moveTo>
                    <a:pt x="950" y="0"/>
                  </a:moveTo>
                  <a:lnTo>
                    <a:pt x="950" y="0"/>
                  </a:lnTo>
                  <a:cubicBezTo>
                    <a:pt x="150" y="1043"/>
                    <a:pt x="1" y="2438"/>
                    <a:pt x="541" y="3629"/>
                  </a:cubicBezTo>
                  <a:cubicBezTo>
                    <a:pt x="317" y="2401"/>
                    <a:pt x="448" y="1136"/>
                    <a:pt x="950"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007413" y="3028188"/>
              <a:ext cx="31067" cy="184689"/>
            </a:xfrm>
            <a:custGeom>
              <a:avLst/>
              <a:gdLst/>
              <a:ahLst/>
              <a:cxnLst/>
              <a:rect l="l" t="t" r="r" b="b"/>
              <a:pathLst>
                <a:path w="689" h="4096" extrusionOk="0">
                  <a:moveTo>
                    <a:pt x="466" y="1"/>
                  </a:moveTo>
                  <a:cubicBezTo>
                    <a:pt x="391" y="336"/>
                    <a:pt x="354" y="708"/>
                    <a:pt x="373" y="1062"/>
                  </a:cubicBezTo>
                  <a:cubicBezTo>
                    <a:pt x="391" y="1415"/>
                    <a:pt x="447" y="1769"/>
                    <a:pt x="447" y="2123"/>
                  </a:cubicBezTo>
                  <a:cubicBezTo>
                    <a:pt x="466" y="2458"/>
                    <a:pt x="447" y="2811"/>
                    <a:pt x="391" y="3146"/>
                  </a:cubicBezTo>
                  <a:cubicBezTo>
                    <a:pt x="335" y="3481"/>
                    <a:pt x="205" y="3816"/>
                    <a:pt x="0" y="4095"/>
                  </a:cubicBezTo>
                  <a:cubicBezTo>
                    <a:pt x="280" y="3853"/>
                    <a:pt x="466" y="3537"/>
                    <a:pt x="559" y="3183"/>
                  </a:cubicBezTo>
                  <a:cubicBezTo>
                    <a:pt x="652" y="2830"/>
                    <a:pt x="689" y="2476"/>
                    <a:pt x="670" y="2104"/>
                  </a:cubicBezTo>
                  <a:cubicBezTo>
                    <a:pt x="633" y="1397"/>
                    <a:pt x="466" y="708"/>
                    <a:pt x="466"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333227" y="1814738"/>
              <a:ext cx="455725" cy="198757"/>
            </a:xfrm>
            <a:custGeom>
              <a:avLst/>
              <a:gdLst/>
              <a:ahLst/>
              <a:cxnLst/>
              <a:rect l="l" t="t" r="r" b="b"/>
              <a:pathLst>
                <a:path w="10107" h="4408" extrusionOk="0">
                  <a:moveTo>
                    <a:pt x="1" y="1"/>
                  </a:moveTo>
                  <a:cubicBezTo>
                    <a:pt x="615" y="801"/>
                    <a:pt x="1304" y="1545"/>
                    <a:pt x="2029" y="2253"/>
                  </a:cubicBezTo>
                  <a:cubicBezTo>
                    <a:pt x="2755" y="2960"/>
                    <a:pt x="3611" y="3537"/>
                    <a:pt x="4542" y="3946"/>
                  </a:cubicBezTo>
                  <a:cubicBezTo>
                    <a:pt x="5224" y="4254"/>
                    <a:pt x="5964" y="4408"/>
                    <a:pt x="6706" y="4408"/>
                  </a:cubicBezTo>
                  <a:cubicBezTo>
                    <a:pt x="6997" y="4408"/>
                    <a:pt x="7288" y="4384"/>
                    <a:pt x="7575" y="4337"/>
                  </a:cubicBezTo>
                  <a:cubicBezTo>
                    <a:pt x="8078" y="4244"/>
                    <a:pt x="8562" y="4058"/>
                    <a:pt x="9008" y="3816"/>
                  </a:cubicBezTo>
                  <a:cubicBezTo>
                    <a:pt x="9437" y="3555"/>
                    <a:pt x="9827" y="3202"/>
                    <a:pt x="10107" y="2774"/>
                  </a:cubicBezTo>
                  <a:lnTo>
                    <a:pt x="10107" y="2774"/>
                  </a:lnTo>
                  <a:cubicBezTo>
                    <a:pt x="9958" y="2960"/>
                    <a:pt x="9772" y="3146"/>
                    <a:pt x="9585" y="3295"/>
                  </a:cubicBezTo>
                  <a:cubicBezTo>
                    <a:pt x="9381" y="3462"/>
                    <a:pt x="9176" y="3593"/>
                    <a:pt x="8953" y="3704"/>
                  </a:cubicBezTo>
                  <a:cubicBezTo>
                    <a:pt x="8506" y="3946"/>
                    <a:pt x="8041" y="4095"/>
                    <a:pt x="7538" y="4170"/>
                  </a:cubicBezTo>
                  <a:cubicBezTo>
                    <a:pt x="7306" y="4200"/>
                    <a:pt x="7073" y="4215"/>
                    <a:pt x="6841" y="4215"/>
                  </a:cubicBezTo>
                  <a:cubicBezTo>
                    <a:pt x="6085" y="4215"/>
                    <a:pt x="5337" y="4055"/>
                    <a:pt x="4654" y="3742"/>
                  </a:cubicBezTo>
                  <a:cubicBezTo>
                    <a:pt x="3723" y="3332"/>
                    <a:pt x="2886" y="2792"/>
                    <a:pt x="2141" y="2122"/>
                  </a:cubicBezTo>
                  <a:cubicBezTo>
                    <a:pt x="1397" y="1471"/>
                    <a:pt x="708" y="727"/>
                    <a:pt x="1"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377732" y="1787909"/>
              <a:ext cx="427183" cy="107404"/>
            </a:xfrm>
            <a:custGeom>
              <a:avLst/>
              <a:gdLst/>
              <a:ahLst/>
              <a:cxnLst/>
              <a:rect l="l" t="t" r="r" b="b"/>
              <a:pathLst>
                <a:path w="9474" h="2382" extrusionOk="0">
                  <a:moveTo>
                    <a:pt x="9473" y="0"/>
                  </a:moveTo>
                  <a:lnTo>
                    <a:pt x="9473" y="0"/>
                  </a:lnTo>
                  <a:cubicBezTo>
                    <a:pt x="9026" y="782"/>
                    <a:pt x="8338" y="1396"/>
                    <a:pt x="7500" y="1731"/>
                  </a:cubicBezTo>
                  <a:cubicBezTo>
                    <a:pt x="6867" y="2011"/>
                    <a:pt x="6175" y="2151"/>
                    <a:pt x="5471" y="2151"/>
                  </a:cubicBezTo>
                  <a:cubicBezTo>
                    <a:pt x="5286" y="2151"/>
                    <a:pt x="5100" y="2141"/>
                    <a:pt x="4913" y="2122"/>
                  </a:cubicBezTo>
                  <a:cubicBezTo>
                    <a:pt x="4039" y="2047"/>
                    <a:pt x="3164" y="1805"/>
                    <a:pt x="2364" y="1433"/>
                  </a:cubicBezTo>
                  <a:cubicBezTo>
                    <a:pt x="1954" y="1247"/>
                    <a:pt x="1545" y="1042"/>
                    <a:pt x="1154" y="838"/>
                  </a:cubicBezTo>
                  <a:cubicBezTo>
                    <a:pt x="763" y="614"/>
                    <a:pt x="391" y="372"/>
                    <a:pt x="0" y="149"/>
                  </a:cubicBezTo>
                  <a:lnTo>
                    <a:pt x="0" y="149"/>
                  </a:lnTo>
                  <a:cubicBezTo>
                    <a:pt x="707" y="707"/>
                    <a:pt x="1489" y="1173"/>
                    <a:pt x="2289" y="1582"/>
                  </a:cubicBezTo>
                  <a:cubicBezTo>
                    <a:pt x="3108" y="1992"/>
                    <a:pt x="3983" y="2252"/>
                    <a:pt x="4895" y="2364"/>
                  </a:cubicBezTo>
                  <a:cubicBezTo>
                    <a:pt x="5040" y="2375"/>
                    <a:pt x="5184" y="2381"/>
                    <a:pt x="5328" y="2381"/>
                  </a:cubicBezTo>
                  <a:cubicBezTo>
                    <a:pt x="6108" y="2381"/>
                    <a:pt x="6868" y="2213"/>
                    <a:pt x="7575" y="1899"/>
                  </a:cubicBezTo>
                  <a:cubicBezTo>
                    <a:pt x="8003" y="1694"/>
                    <a:pt x="8375" y="1433"/>
                    <a:pt x="8710" y="1117"/>
                  </a:cubicBezTo>
                  <a:cubicBezTo>
                    <a:pt x="9045" y="801"/>
                    <a:pt x="9287" y="428"/>
                    <a:pt x="9473"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40237" y="1862580"/>
              <a:ext cx="127605" cy="230816"/>
            </a:xfrm>
            <a:custGeom>
              <a:avLst/>
              <a:gdLst/>
              <a:ahLst/>
              <a:cxnLst/>
              <a:rect l="l" t="t" r="r" b="b"/>
              <a:pathLst>
                <a:path w="2830" h="5119" extrusionOk="0">
                  <a:moveTo>
                    <a:pt x="2811" y="1"/>
                  </a:moveTo>
                  <a:lnTo>
                    <a:pt x="2811" y="1"/>
                  </a:lnTo>
                  <a:cubicBezTo>
                    <a:pt x="2736" y="503"/>
                    <a:pt x="2624" y="987"/>
                    <a:pt x="2476" y="1471"/>
                  </a:cubicBezTo>
                  <a:cubicBezTo>
                    <a:pt x="2327" y="1936"/>
                    <a:pt x="2122" y="2383"/>
                    <a:pt x="1880" y="2829"/>
                  </a:cubicBezTo>
                  <a:cubicBezTo>
                    <a:pt x="1638" y="3257"/>
                    <a:pt x="1359" y="3667"/>
                    <a:pt x="1043" y="4058"/>
                  </a:cubicBezTo>
                  <a:lnTo>
                    <a:pt x="819" y="4337"/>
                  </a:lnTo>
                  <a:lnTo>
                    <a:pt x="559" y="4597"/>
                  </a:lnTo>
                  <a:lnTo>
                    <a:pt x="280" y="4858"/>
                  </a:lnTo>
                  <a:cubicBezTo>
                    <a:pt x="186" y="4951"/>
                    <a:pt x="93" y="5026"/>
                    <a:pt x="0" y="5119"/>
                  </a:cubicBezTo>
                  <a:lnTo>
                    <a:pt x="317" y="4914"/>
                  </a:lnTo>
                  <a:lnTo>
                    <a:pt x="633" y="4672"/>
                  </a:lnTo>
                  <a:lnTo>
                    <a:pt x="912" y="4430"/>
                  </a:lnTo>
                  <a:lnTo>
                    <a:pt x="1191" y="4169"/>
                  </a:lnTo>
                  <a:cubicBezTo>
                    <a:pt x="1545" y="3797"/>
                    <a:pt x="1843" y="3369"/>
                    <a:pt x="2085" y="2922"/>
                  </a:cubicBezTo>
                  <a:cubicBezTo>
                    <a:pt x="2327" y="2476"/>
                    <a:pt x="2513" y="2011"/>
                    <a:pt x="2643" y="1508"/>
                  </a:cubicBezTo>
                  <a:cubicBezTo>
                    <a:pt x="2773" y="1006"/>
                    <a:pt x="2829" y="503"/>
                    <a:pt x="2811"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843477" y="1654484"/>
              <a:ext cx="127605" cy="335695"/>
            </a:xfrm>
            <a:custGeom>
              <a:avLst/>
              <a:gdLst/>
              <a:ahLst/>
              <a:cxnLst/>
              <a:rect l="l" t="t" r="r" b="b"/>
              <a:pathLst>
                <a:path w="2830" h="7445" extrusionOk="0">
                  <a:moveTo>
                    <a:pt x="0" y="0"/>
                  </a:moveTo>
                  <a:lnTo>
                    <a:pt x="0" y="0"/>
                  </a:lnTo>
                  <a:cubicBezTo>
                    <a:pt x="521" y="465"/>
                    <a:pt x="968" y="987"/>
                    <a:pt x="1359" y="1563"/>
                  </a:cubicBezTo>
                  <a:cubicBezTo>
                    <a:pt x="1731" y="2140"/>
                    <a:pt x="2029" y="2755"/>
                    <a:pt x="2234" y="3406"/>
                  </a:cubicBezTo>
                  <a:cubicBezTo>
                    <a:pt x="2457" y="4039"/>
                    <a:pt x="2587" y="4709"/>
                    <a:pt x="2643" y="5397"/>
                  </a:cubicBezTo>
                  <a:lnTo>
                    <a:pt x="2662" y="5918"/>
                  </a:lnTo>
                  <a:lnTo>
                    <a:pt x="2643" y="6421"/>
                  </a:lnTo>
                  <a:lnTo>
                    <a:pt x="2587" y="6942"/>
                  </a:lnTo>
                  <a:cubicBezTo>
                    <a:pt x="2568" y="7109"/>
                    <a:pt x="2531" y="7277"/>
                    <a:pt x="2513" y="7444"/>
                  </a:cubicBezTo>
                  <a:cubicBezTo>
                    <a:pt x="2550" y="7296"/>
                    <a:pt x="2606" y="7128"/>
                    <a:pt x="2643" y="6961"/>
                  </a:cubicBezTo>
                  <a:lnTo>
                    <a:pt x="2755" y="6439"/>
                  </a:lnTo>
                  <a:lnTo>
                    <a:pt x="2810" y="5918"/>
                  </a:lnTo>
                  <a:lnTo>
                    <a:pt x="2829" y="5397"/>
                  </a:lnTo>
                  <a:cubicBezTo>
                    <a:pt x="2792" y="3983"/>
                    <a:pt x="2327" y="2606"/>
                    <a:pt x="1489" y="1452"/>
                  </a:cubicBezTo>
                  <a:lnTo>
                    <a:pt x="1173" y="1042"/>
                  </a:lnTo>
                  <a:lnTo>
                    <a:pt x="819" y="670"/>
                  </a:lnTo>
                  <a:lnTo>
                    <a:pt x="428" y="317"/>
                  </a:lnTo>
                  <a:cubicBezTo>
                    <a:pt x="279" y="205"/>
                    <a:pt x="149" y="112"/>
                    <a:pt x="0"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907793" y="3432701"/>
              <a:ext cx="446481" cy="209804"/>
            </a:xfrm>
            <a:custGeom>
              <a:avLst/>
              <a:gdLst/>
              <a:ahLst/>
              <a:cxnLst/>
              <a:rect l="l" t="t" r="r" b="b"/>
              <a:pathLst>
                <a:path w="9902" h="4653" extrusionOk="0">
                  <a:moveTo>
                    <a:pt x="0" y="0"/>
                  </a:moveTo>
                  <a:cubicBezTo>
                    <a:pt x="521" y="56"/>
                    <a:pt x="1005" y="242"/>
                    <a:pt x="1433" y="577"/>
                  </a:cubicBezTo>
                  <a:cubicBezTo>
                    <a:pt x="1843" y="875"/>
                    <a:pt x="2178" y="1303"/>
                    <a:pt x="2364" y="1787"/>
                  </a:cubicBezTo>
                  <a:cubicBezTo>
                    <a:pt x="2438" y="2029"/>
                    <a:pt x="2513" y="2289"/>
                    <a:pt x="2624" y="2531"/>
                  </a:cubicBezTo>
                  <a:cubicBezTo>
                    <a:pt x="2699" y="2810"/>
                    <a:pt x="2866" y="3034"/>
                    <a:pt x="3090" y="3220"/>
                  </a:cubicBezTo>
                  <a:cubicBezTo>
                    <a:pt x="3250" y="3323"/>
                    <a:pt x="3432" y="3377"/>
                    <a:pt x="3613" y="3377"/>
                  </a:cubicBezTo>
                  <a:cubicBezTo>
                    <a:pt x="3726" y="3377"/>
                    <a:pt x="3838" y="3356"/>
                    <a:pt x="3946" y="3313"/>
                  </a:cubicBezTo>
                  <a:cubicBezTo>
                    <a:pt x="4206" y="3220"/>
                    <a:pt x="4448" y="3090"/>
                    <a:pt x="4671" y="2941"/>
                  </a:cubicBezTo>
                  <a:cubicBezTo>
                    <a:pt x="5241" y="2610"/>
                    <a:pt x="5875" y="2447"/>
                    <a:pt x="6505" y="2447"/>
                  </a:cubicBezTo>
                  <a:cubicBezTo>
                    <a:pt x="7398" y="2447"/>
                    <a:pt x="8283" y="2773"/>
                    <a:pt x="8971" y="3406"/>
                  </a:cubicBezTo>
                  <a:cubicBezTo>
                    <a:pt x="9361" y="3741"/>
                    <a:pt x="9678" y="4169"/>
                    <a:pt x="9901" y="4653"/>
                  </a:cubicBezTo>
                  <a:cubicBezTo>
                    <a:pt x="9715" y="4150"/>
                    <a:pt x="9436" y="3685"/>
                    <a:pt x="9045" y="3313"/>
                  </a:cubicBezTo>
                  <a:cubicBezTo>
                    <a:pt x="8654" y="2941"/>
                    <a:pt x="8208" y="2643"/>
                    <a:pt x="7686" y="2457"/>
                  </a:cubicBezTo>
                  <a:cubicBezTo>
                    <a:pt x="7291" y="2320"/>
                    <a:pt x="6877" y="2253"/>
                    <a:pt x="6462" y="2253"/>
                  </a:cubicBezTo>
                  <a:cubicBezTo>
                    <a:pt x="5803" y="2253"/>
                    <a:pt x="5143" y="2423"/>
                    <a:pt x="4560" y="2755"/>
                  </a:cubicBezTo>
                  <a:cubicBezTo>
                    <a:pt x="4336" y="2885"/>
                    <a:pt x="4113" y="3015"/>
                    <a:pt x="3871" y="3108"/>
                  </a:cubicBezTo>
                  <a:cubicBezTo>
                    <a:pt x="3784" y="3145"/>
                    <a:pt x="3694" y="3161"/>
                    <a:pt x="3605" y="3161"/>
                  </a:cubicBezTo>
                  <a:cubicBezTo>
                    <a:pt x="3465" y="3161"/>
                    <a:pt x="3326" y="3121"/>
                    <a:pt x="3201" y="3052"/>
                  </a:cubicBezTo>
                  <a:cubicBezTo>
                    <a:pt x="3015" y="2885"/>
                    <a:pt x="2866" y="2680"/>
                    <a:pt x="2792" y="2457"/>
                  </a:cubicBezTo>
                  <a:cubicBezTo>
                    <a:pt x="2699" y="2215"/>
                    <a:pt x="2624" y="1973"/>
                    <a:pt x="2513" y="1712"/>
                  </a:cubicBezTo>
                  <a:cubicBezTo>
                    <a:pt x="2308" y="1210"/>
                    <a:pt x="1954" y="782"/>
                    <a:pt x="1508" y="484"/>
                  </a:cubicBezTo>
                  <a:cubicBezTo>
                    <a:pt x="1061" y="168"/>
                    <a:pt x="540" y="0"/>
                    <a:pt x="0"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691266" y="3461243"/>
              <a:ext cx="161152" cy="299623"/>
            </a:xfrm>
            <a:custGeom>
              <a:avLst/>
              <a:gdLst/>
              <a:ahLst/>
              <a:cxnLst/>
              <a:rect l="l" t="t" r="r" b="b"/>
              <a:pathLst>
                <a:path w="3574" h="6645" extrusionOk="0">
                  <a:moveTo>
                    <a:pt x="3537" y="0"/>
                  </a:moveTo>
                  <a:cubicBezTo>
                    <a:pt x="3537" y="651"/>
                    <a:pt x="3444" y="1303"/>
                    <a:pt x="3295" y="1936"/>
                  </a:cubicBezTo>
                  <a:cubicBezTo>
                    <a:pt x="2978" y="3201"/>
                    <a:pt x="2346" y="4392"/>
                    <a:pt x="1489" y="5360"/>
                  </a:cubicBezTo>
                  <a:lnTo>
                    <a:pt x="1136" y="5714"/>
                  </a:lnTo>
                  <a:lnTo>
                    <a:pt x="782" y="6048"/>
                  </a:lnTo>
                  <a:lnTo>
                    <a:pt x="391" y="6365"/>
                  </a:lnTo>
                  <a:cubicBezTo>
                    <a:pt x="261" y="6458"/>
                    <a:pt x="131" y="6551"/>
                    <a:pt x="1" y="6644"/>
                  </a:cubicBezTo>
                  <a:cubicBezTo>
                    <a:pt x="149" y="6570"/>
                    <a:pt x="280" y="6495"/>
                    <a:pt x="429" y="6421"/>
                  </a:cubicBezTo>
                  <a:lnTo>
                    <a:pt x="857" y="6142"/>
                  </a:lnTo>
                  <a:lnTo>
                    <a:pt x="1248" y="5825"/>
                  </a:lnTo>
                  <a:lnTo>
                    <a:pt x="1620" y="5490"/>
                  </a:lnTo>
                  <a:cubicBezTo>
                    <a:pt x="2569" y="4522"/>
                    <a:pt x="3220" y="3313"/>
                    <a:pt x="3481" y="1991"/>
                  </a:cubicBezTo>
                  <a:lnTo>
                    <a:pt x="3537" y="1489"/>
                  </a:lnTo>
                  <a:lnTo>
                    <a:pt x="3574" y="986"/>
                  </a:lnTo>
                  <a:lnTo>
                    <a:pt x="3574" y="484"/>
                  </a:lnTo>
                  <a:cubicBezTo>
                    <a:pt x="3555" y="316"/>
                    <a:pt x="3555" y="168"/>
                    <a:pt x="3537"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997569" y="3215902"/>
              <a:ext cx="432233" cy="311662"/>
            </a:xfrm>
            <a:custGeom>
              <a:avLst/>
              <a:gdLst/>
              <a:ahLst/>
              <a:cxnLst/>
              <a:rect l="l" t="t" r="r" b="b"/>
              <a:pathLst>
                <a:path w="9586" h="6912" extrusionOk="0">
                  <a:moveTo>
                    <a:pt x="1631" y="1"/>
                  </a:moveTo>
                  <a:cubicBezTo>
                    <a:pt x="1453" y="1"/>
                    <a:pt x="1274" y="22"/>
                    <a:pt x="1099" y="63"/>
                  </a:cubicBezTo>
                  <a:cubicBezTo>
                    <a:pt x="819" y="137"/>
                    <a:pt x="577" y="286"/>
                    <a:pt x="373" y="491"/>
                  </a:cubicBezTo>
                  <a:cubicBezTo>
                    <a:pt x="168" y="677"/>
                    <a:pt x="38" y="937"/>
                    <a:pt x="1" y="1216"/>
                  </a:cubicBezTo>
                  <a:cubicBezTo>
                    <a:pt x="131" y="677"/>
                    <a:pt x="577" y="267"/>
                    <a:pt x="1136" y="174"/>
                  </a:cubicBezTo>
                  <a:cubicBezTo>
                    <a:pt x="1270" y="145"/>
                    <a:pt x="1408" y="131"/>
                    <a:pt x="1545" y="131"/>
                  </a:cubicBezTo>
                  <a:cubicBezTo>
                    <a:pt x="1938" y="131"/>
                    <a:pt x="2331" y="246"/>
                    <a:pt x="2662" y="453"/>
                  </a:cubicBezTo>
                  <a:cubicBezTo>
                    <a:pt x="3611" y="974"/>
                    <a:pt x="4244" y="1942"/>
                    <a:pt x="5174" y="2594"/>
                  </a:cubicBezTo>
                  <a:cubicBezTo>
                    <a:pt x="6123" y="3245"/>
                    <a:pt x="7184" y="3561"/>
                    <a:pt x="8096" y="4175"/>
                  </a:cubicBezTo>
                  <a:cubicBezTo>
                    <a:pt x="8543" y="4455"/>
                    <a:pt x="8934" y="4864"/>
                    <a:pt x="9194" y="5329"/>
                  </a:cubicBezTo>
                  <a:cubicBezTo>
                    <a:pt x="9473" y="5813"/>
                    <a:pt x="9548" y="6390"/>
                    <a:pt x="9399" y="6911"/>
                  </a:cubicBezTo>
                  <a:cubicBezTo>
                    <a:pt x="9585" y="6390"/>
                    <a:pt x="9548" y="5795"/>
                    <a:pt x="9306" y="5292"/>
                  </a:cubicBezTo>
                  <a:cubicBezTo>
                    <a:pt x="9045" y="4790"/>
                    <a:pt x="8655" y="4343"/>
                    <a:pt x="8189" y="4027"/>
                  </a:cubicBezTo>
                  <a:cubicBezTo>
                    <a:pt x="7277" y="3357"/>
                    <a:pt x="6198" y="3022"/>
                    <a:pt x="5305" y="2407"/>
                  </a:cubicBezTo>
                  <a:cubicBezTo>
                    <a:pt x="4877" y="2072"/>
                    <a:pt x="4467" y="1719"/>
                    <a:pt x="4076" y="1328"/>
                  </a:cubicBezTo>
                  <a:cubicBezTo>
                    <a:pt x="3685" y="919"/>
                    <a:pt x="3239" y="565"/>
                    <a:pt x="2755" y="304"/>
                  </a:cubicBezTo>
                  <a:cubicBezTo>
                    <a:pt x="2410" y="100"/>
                    <a:pt x="2021" y="1"/>
                    <a:pt x="1631"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556173" y="3340399"/>
              <a:ext cx="193887" cy="431331"/>
            </a:xfrm>
            <a:custGeom>
              <a:avLst/>
              <a:gdLst/>
              <a:ahLst/>
              <a:cxnLst/>
              <a:rect l="l" t="t" r="r" b="b"/>
              <a:pathLst>
                <a:path w="4300" h="9566" extrusionOk="0">
                  <a:moveTo>
                    <a:pt x="4299" y="0"/>
                  </a:moveTo>
                  <a:lnTo>
                    <a:pt x="4299" y="0"/>
                  </a:lnTo>
                  <a:cubicBezTo>
                    <a:pt x="3834" y="112"/>
                    <a:pt x="3443" y="428"/>
                    <a:pt x="3220" y="856"/>
                  </a:cubicBezTo>
                  <a:cubicBezTo>
                    <a:pt x="2997" y="1266"/>
                    <a:pt x="2848" y="1731"/>
                    <a:pt x="2810" y="2215"/>
                  </a:cubicBezTo>
                  <a:cubicBezTo>
                    <a:pt x="2755" y="2680"/>
                    <a:pt x="2755" y="3145"/>
                    <a:pt x="2717" y="3611"/>
                  </a:cubicBezTo>
                  <a:cubicBezTo>
                    <a:pt x="2680" y="4057"/>
                    <a:pt x="2550" y="4504"/>
                    <a:pt x="2345" y="4895"/>
                  </a:cubicBezTo>
                  <a:cubicBezTo>
                    <a:pt x="1899" y="5676"/>
                    <a:pt x="1098" y="6216"/>
                    <a:pt x="540" y="6998"/>
                  </a:cubicBezTo>
                  <a:cubicBezTo>
                    <a:pt x="242" y="7370"/>
                    <a:pt x="56" y="7835"/>
                    <a:pt x="37" y="8319"/>
                  </a:cubicBezTo>
                  <a:cubicBezTo>
                    <a:pt x="0" y="8803"/>
                    <a:pt x="205" y="9268"/>
                    <a:pt x="596" y="9566"/>
                  </a:cubicBezTo>
                  <a:cubicBezTo>
                    <a:pt x="261" y="9250"/>
                    <a:pt x="75" y="8784"/>
                    <a:pt x="149" y="8319"/>
                  </a:cubicBezTo>
                  <a:cubicBezTo>
                    <a:pt x="205" y="7872"/>
                    <a:pt x="372" y="7444"/>
                    <a:pt x="670" y="7091"/>
                  </a:cubicBezTo>
                  <a:cubicBezTo>
                    <a:pt x="1229" y="6384"/>
                    <a:pt x="2047" y="5844"/>
                    <a:pt x="2531" y="5006"/>
                  </a:cubicBezTo>
                  <a:cubicBezTo>
                    <a:pt x="2755" y="4578"/>
                    <a:pt x="2885" y="4094"/>
                    <a:pt x="2922" y="3611"/>
                  </a:cubicBezTo>
                  <a:cubicBezTo>
                    <a:pt x="2959" y="3145"/>
                    <a:pt x="2959" y="2680"/>
                    <a:pt x="2978" y="2215"/>
                  </a:cubicBezTo>
                  <a:cubicBezTo>
                    <a:pt x="2997" y="1768"/>
                    <a:pt x="3127" y="1321"/>
                    <a:pt x="3313" y="912"/>
                  </a:cubicBezTo>
                  <a:cubicBezTo>
                    <a:pt x="3499" y="484"/>
                    <a:pt x="3853" y="149"/>
                    <a:pt x="4299"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450734" y="3795234"/>
              <a:ext cx="100731" cy="226577"/>
            </a:xfrm>
            <a:custGeom>
              <a:avLst/>
              <a:gdLst/>
              <a:ahLst/>
              <a:cxnLst/>
              <a:rect l="l" t="t" r="r" b="b"/>
              <a:pathLst>
                <a:path w="2234" h="5025" extrusionOk="0">
                  <a:moveTo>
                    <a:pt x="1843" y="0"/>
                  </a:moveTo>
                  <a:lnTo>
                    <a:pt x="1843" y="0"/>
                  </a:lnTo>
                  <a:cubicBezTo>
                    <a:pt x="1899" y="242"/>
                    <a:pt x="1954" y="484"/>
                    <a:pt x="1973" y="726"/>
                  </a:cubicBezTo>
                  <a:cubicBezTo>
                    <a:pt x="2010" y="968"/>
                    <a:pt x="2029" y="1191"/>
                    <a:pt x="2010" y="1433"/>
                  </a:cubicBezTo>
                  <a:cubicBezTo>
                    <a:pt x="1992" y="2382"/>
                    <a:pt x="1657" y="3313"/>
                    <a:pt x="1061" y="4057"/>
                  </a:cubicBezTo>
                  <a:cubicBezTo>
                    <a:pt x="912" y="4243"/>
                    <a:pt x="745" y="4411"/>
                    <a:pt x="577" y="4578"/>
                  </a:cubicBezTo>
                  <a:cubicBezTo>
                    <a:pt x="391" y="4727"/>
                    <a:pt x="205" y="4895"/>
                    <a:pt x="0" y="5025"/>
                  </a:cubicBezTo>
                  <a:cubicBezTo>
                    <a:pt x="224" y="4932"/>
                    <a:pt x="447" y="4802"/>
                    <a:pt x="633" y="4653"/>
                  </a:cubicBezTo>
                  <a:cubicBezTo>
                    <a:pt x="838" y="4504"/>
                    <a:pt x="1024" y="4355"/>
                    <a:pt x="1191" y="4169"/>
                  </a:cubicBezTo>
                  <a:cubicBezTo>
                    <a:pt x="1880" y="3424"/>
                    <a:pt x="2234" y="2438"/>
                    <a:pt x="2196" y="1433"/>
                  </a:cubicBezTo>
                  <a:cubicBezTo>
                    <a:pt x="2178" y="1191"/>
                    <a:pt x="2141" y="949"/>
                    <a:pt x="2085" y="707"/>
                  </a:cubicBezTo>
                  <a:cubicBezTo>
                    <a:pt x="2029" y="465"/>
                    <a:pt x="1936" y="223"/>
                    <a:pt x="1843"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280680" y="3642465"/>
              <a:ext cx="353325" cy="239202"/>
            </a:xfrm>
            <a:custGeom>
              <a:avLst/>
              <a:gdLst/>
              <a:ahLst/>
              <a:cxnLst/>
              <a:rect l="l" t="t" r="r" b="b"/>
              <a:pathLst>
                <a:path w="7836" h="5305" extrusionOk="0">
                  <a:moveTo>
                    <a:pt x="0" y="1"/>
                  </a:moveTo>
                  <a:lnTo>
                    <a:pt x="0" y="1"/>
                  </a:lnTo>
                  <a:cubicBezTo>
                    <a:pt x="373" y="745"/>
                    <a:pt x="819" y="1415"/>
                    <a:pt x="1378" y="2029"/>
                  </a:cubicBezTo>
                  <a:cubicBezTo>
                    <a:pt x="1917" y="2644"/>
                    <a:pt x="2550" y="3202"/>
                    <a:pt x="3239" y="3649"/>
                  </a:cubicBezTo>
                  <a:cubicBezTo>
                    <a:pt x="3927" y="4114"/>
                    <a:pt x="4653" y="4505"/>
                    <a:pt x="5435" y="4784"/>
                  </a:cubicBezTo>
                  <a:lnTo>
                    <a:pt x="6030" y="4970"/>
                  </a:lnTo>
                  <a:lnTo>
                    <a:pt x="6626" y="5119"/>
                  </a:lnTo>
                  <a:lnTo>
                    <a:pt x="7221" y="5231"/>
                  </a:lnTo>
                  <a:cubicBezTo>
                    <a:pt x="7426" y="5249"/>
                    <a:pt x="7631" y="5286"/>
                    <a:pt x="7836" y="5305"/>
                  </a:cubicBezTo>
                  <a:cubicBezTo>
                    <a:pt x="7649" y="5249"/>
                    <a:pt x="7445" y="5212"/>
                    <a:pt x="7240" y="5175"/>
                  </a:cubicBezTo>
                  <a:lnTo>
                    <a:pt x="6644" y="5007"/>
                  </a:lnTo>
                  <a:lnTo>
                    <a:pt x="6068" y="4821"/>
                  </a:lnTo>
                  <a:lnTo>
                    <a:pt x="5509" y="4616"/>
                  </a:lnTo>
                  <a:cubicBezTo>
                    <a:pt x="4746" y="4300"/>
                    <a:pt x="4039" y="3928"/>
                    <a:pt x="3369" y="3463"/>
                  </a:cubicBezTo>
                  <a:cubicBezTo>
                    <a:pt x="2699" y="3016"/>
                    <a:pt x="2066" y="2495"/>
                    <a:pt x="1508" y="1918"/>
                  </a:cubicBezTo>
                  <a:cubicBezTo>
                    <a:pt x="950" y="1322"/>
                    <a:pt x="428" y="690"/>
                    <a:pt x="0"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324328" y="3630741"/>
              <a:ext cx="341557" cy="117505"/>
            </a:xfrm>
            <a:custGeom>
              <a:avLst/>
              <a:gdLst/>
              <a:ahLst/>
              <a:cxnLst/>
              <a:rect l="l" t="t" r="r" b="b"/>
              <a:pathLst>
                <a:path w="7575" h="2606" extrusionOk="0">
                  <a:moveTo>
                    <a:pt x="0" y="0"/>
                  </a:moveTo>
                  <a:lnTo>
                    <a:pt x="0" y="0"/>
                  </a:lnTo>
                  <a:cubicBezTo>
                    <a:pt x="503" y="447"/>
                    <a:pt x="1061" y="856"/>
                    <a:pt x="1657" y="1210"/>
                  </a:cubicBezTo>
                  <a:cubicBezTo>
                    <a:pt x="2252" y="1545"/>
                    <a:pt x="2866" y="1843"/>
                    <a:pt x="3518" y="2066"/>
                  </a:cubicBezTo>
                  <a:cubicBezTo>
                    <a:pt x="4169" y="2289"/>
                    <a:pt x="4839" y="2438"/>
                    <a:pt x="5528" y="2531"/>
                  </a:cubicBezTo>
                  <a:lnTo>
                    <a:pt x="6030" y="2587"/>
                  </a:lnTo>
                  <a:lnTo>
                    <a:pt x="6533" y="2606"/>
                  </a:lnTo>
                  <a:lnTo>
                    <a:pt x="7054" y="2606"/>
                  </a:lnTo>
                  <a:cubicBezTo>
                    <a:pt x="7221" y="2606"/>
                    <a:pt x="7389" y="2587"/>
                    <a:pt x="7575" y="2569"/>
                  </a:cubicBezTo>
                  <a:cubicBezTo>
                    <a:pt x="7389" y="2569"/>
                    <a:pt x="7221" y="2550"/>
                    <a:pt x="7054" y="2550"/>
                  </a:cubicBezTo>
                  <a:lnTo>
                    <a:pt x="6551" y="2494"/>
                  </a:lnTo>
                  <a:lnTo>
                    <a:pt x="6049" y="2438"/>
                  </a:lnTo>
                  <a:lnTo>
                    <a:pt x="5546" y="2345"/>
                  </a:lnTo>
                  <a:cubicBezTo>
                    <a:pt x="4225" y="2103"/>
                    <a:pt x="2941" y="1675"/>
                    <a:pt x="1731" y="1043"/>
                  </a:cubicBezTo>
                  <a:cubicBezTo>
                    <a:pt x="1135" y="745"/>
                    <a:pt x="559" y="391"/>
                    <a:pt x="0"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000394" y="3635792"/>
              <a:ext cx="196412" cy="248401"/>
            </a:xfrm>
            <a:custGeom>
              <a:avLst/>
              <a:gdLst/>
              <a:ahLst/>
              <a:cxnLst/>
              <a:rect l="l" t="t" r="r" b="b"/>
              <a:pathLst>
                <a:path w="4356" h="5509" extrusionOk="0">
                  <a:moveTo>
                    <a:pt x="4355" y="0"/>
                  </a:moveTo>
                  <a:cubicBezTo>
                    <a:pt x="4206" y="577"/>
                    <a:pt x="3983" y="1154"/>
                    <a:pt x="3723" y="1694"/>
                  </a:cubicBezTo>
                  <a:cubicBezTo>
                    <a:pt x="3183" y="2773"/>
                    <a:pt x="2438" y="3722"/>
                    <a:pt x="1508" y="4485"/>
                  </a:cubicBezTo>
                  <a:lnTo>
                    <a:pt x="1154" y="4764"/>
                  </a:lnTo>
                  <a:lnTo>
                    <a:pt x="782" y="5025"/>
                  </a:lnTo>
                  <a:lnTo>
                    <a:pt x="410" y="5267"/>
                  </a:lnTo>
                  <a:cubicBezTo>
                    <a:pt x="261" y="5360"/>
                    <a:pt x="131" y="5434"/>
                    <a:pt x="0" y="5509"/>
                  </a:cubicBezTo>
                  <a:cubicBezTo>
                    <a:pt x="149" y="5453"/>
                    <a:pt x="298" y="5397"/>
                    <a:pt x="428" y="5341"/>
                  </a:cubicBezTo>
                  <a:lnTo>
                    <a:pt x="838" y="5137"/>
                  </a:lnTo>
                  <a:lnTo>
                    <a:pt x="1247" y="4913"/>
                  </a:lnTo>
                  <a:lnTo>
                    <a:pt x="1620" y="4653"/>
                  </a:lnTo>
                  <a:cubicBezTo>
                    <a:pt x="2606" y="3908"/>
                    <a:pt x="3388" y="2922"/>
                    <a:pt x="3890" y="1768"/>
                  </a:cubicBezTo>
                  <a:lnTo>
                    <a:pt x="4058" y="1340"/>
                  </a:lnTo>
                  <a:lnTo>
                    <a:pt x="4188" y="912"/>
                  </a:lnTo>
                  <a:lnTo>
                    <a:pt x="4281" y="465"/>
                  </a:lnTo>
                  <a:cubicBezTo>
                    <a:pt x="4318" y="298"/>
                    <a:pt x="4337" y="149"/>
                    <a:pt x="4355" y="0"/>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002919" y="3515759"/>
              <a:ext cx="219904" cy="246778"/>
            </a:xfrm>
            <a:custGeom>
              <a:avLst/>
              <a:gdLst/>
              <a:ahLst/>
              <a:cxnLst/>
              <a:rect l="l" t="t" r="r" b="b"/>
              <a:pathLst>
                <a:path w="4877" h="5473" extrusionOk="0">
                  <a:moveTo>
                    <a:pt x="4876" y="1"/>
                  </a:moveTo>
                  <a:lnTo>
                    <a:pt x="4876" y="1"/>
                  </a:lnTo>
                  <a:cubicBezTo>
                    <a:pt x="4541" y="19"/>
                    <a:pt x="4206" y="75"/>
                    <a:pt x="3890" y="168"/>
                  </a:cubicBezTo>
                  <a:cubicBezTo>
                    <a:pt x="3555" y="261"/>
                    <a:pt x="3257" y="392"/>
                    <a:pt x="2959" y="540"/>
                  </a:cubicBezTo>
                  <a:cubicBezTo>
                    <a:pt x="1731" y="1136"/>
                    <a:pt x="782" y="2215"/>
                    <a:pt x="335" y="3500"/>
                  </a:cubicBezTo>
                  <a:cubicBezTo>
                    <a:pt x="205" y="3816"/>
                    <a:pt x="131" y="4151"/>
                    <a:pt x="75" y="4467"/>
                  </a:cubicBezTo>
                  <a:cubicBezTo>
                    <a:pt x="19" y="4802"/>
                    <a:pt x="0" y="5137"/>
                    <a:pt x="19" y="5472"/>
                  </a:cubicBezTo>
                  <a:cubicBezTo>
                    <a:pt x="56" y="5137"/>
                    <a:pt x="112" y="4821"/>
                    <a:pt x="186" y="4505"/>
                  </a:cubicBezTo>
                  <a:cubicBezTo>
                    <a:pt x="261" y="4170"/>
                    <a:pt x="354" y="3872"/>
                    <a:pt x="484" y="3574"/>
                  </a:cubicBezTo>
                  <a:cubicBezTo>
                    <a:pt x="745" y="2960"/>
                    <a:pt x="1098" y="2401"/>
                    <a:pt x="1526" y="1918"/>
                  </a:cubicBezTo>
                  <a:cubicBezTo>
                    <a:pt x="1954" y="1434"/>
                    <a:pt x="2475" y="1024"/>
                    <a:pt x="3034" y="708"/>
                  </a:cubicBezTo>
                  <a:cubicBezTo>
                    <a:pt x="3611" y="373"/>
                    <a:pt x="4225" y="150"/>
                    <a:pt x="4876" y="1"/>
                  </a:cubicBezTo>
                  <a:close/>
                </a:path>
              </a:pathLst>
            </a:custGeom>
            <a:solidFill>
              <a:srgbClr val="577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732328" y="2123748"/>
              <a:ext cx="100821" cy="39138"/>
            </a:xfrm>
            <a:custGeom>
              <a:avLst/>
              <a:gdLst/>
              <a:ahLst/>
              <a:cxnLst/>
              <a:rect l="l" t="t" r="r" b="b"/>
              <a:pathLst>
                <a:path w="2236" h="868" extrusionOk="0">
                  <a:moveTo>
                    <a:pt x="926" y="0"/>
                  </a:moveTo>
                  <a:cubicBezTo>
                    <a:pt x="439" y="0"/>
                    <a:pt x="0" y="110"/>
                    <a:pt x="9" y="332"/>
                  </a:cubicBezTo>
                  <a:cubicBezTo>
                    <a:pt x="20" y="643"/>
                    <a:pt x="780" y="868"/>
                    <a:pt x="1404" y="868"/>
                  </a:cubicBezTo>
                  <a:cubicBezTo>
                    <a:pt x="1824" y="868"/>
                    <a:pt x="2182" y="765"/>
                    <a:pt x="2205" y="518"/>
                  </a:cubicBezTo>
                  <a:cubicBezTo>
                    <a:pt x="2236" y="175"/>
                    <a:pt x="15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308337" y="2115902"/>
              <a:ext cx="100866" cy="39454"/>
            </a:xfrm>
            <a:custGeom>
              <a:avLst/>
              <a:gdLst/>
              <a:ahLst/>
              <a:cxnLst/>
              <a:rect l="l" t="t" r="r" b="b"/>
              <a:pathLst>
                <a:path w="2237" h="875" extrusionOk="0">
                  <a:moveTo>
                    <a:pt x="1294" y="1"/>
                  </a:moveTo>
                  <a:cubicBezTo>
                    <a:pt x="682" y="1"/>
                    <a:pt x="1" y="174"/>
                    <a:pt x="32" y="524"/>
                  </a:cubicBezTo>
                  <a:cubicBezTo>
                    <a:pt x="54" y="772"/>
                    <a:pt x="412" y="874"/>
                    <a:pt x="833" y="874"/>
                  </a:cubicBezTo>
                  <a:cubicBezTo>
                    <a:pt x="1456" y="874"/>
                    <a:pt x="2217" y="649"/>
                    <a:pt x="2228" y="338"/>
                  </a:cubicBezTo>
                  <a:cubicBezTo>
                    <a:pt x="2236" y="114"/>
                    <a:pt x="1788"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24302" y="2196796"/>
              <a:ext cx="35305" cy="64614"/>
            </a:xfrm>
            <a:custGeom>
              <a:avLst/>
              <a:gdLst/>
              <a:ahLst/>
              <a:cxnLst/>
              <a:rect l="l" t="t" r="r" b="b"/>
              <a:pathLst>
                <a:path w="783" h="1433" extrusionOk="0">
                  <a:moveTo>
                    <a:pt x="478" y="0"/>
                  </a:moveTo>
                  <a:cubicBezTo>
                    <a:pt x="377" y="0"/>
                    <a:pt x="280" y="42"/>
                    <a:pt x="224" y="126"/>
                  </a:cubicBezTo>
                  <a:cubicBezTo>
                    <a:pt x="56" y="349"/>
                    <a:pt x="0" y="610"/>
                    <a:pt x="38" y="870"/>
                  </a:cubicBezTo>
                  <a:cubicBezTo>
                    <a:pt x="38" y="963"/>
                    <a:pt x="38" y="1075"/>
                    <a:pt x="56" y="1168"/>
                  </a:cubicBezTo>
                  <a:cubicBezTo>
                    <a:pt x="75" y="1280"/>
                    <a:pt x="168" y="1391"/>
                    <a:pt x="298" y="1429"/>
                  </a:cubicBezTo>
                  <a:cubicBezTo>
                    <a:pt x="313" y="1431"/>
                    <a:pt x="328" y="1432"/>
                    <a:pt x="342" y="1432"/>
                  </a:cubicBezTo>
                  <a:cubicBezTo>
                    <a:pt x="439" y="1432"/>
                    <a:pt x="531" y="1382"/>
                    <a:pt x="596" y="1317"/>
                  </a:cubicBezTo>
                  <a:cubicBezTo>
                    <a:pt x="652" y="1224"/>
                    <a:pt x="689" y="1112"/>
                    <a:pt x="708" y="1001"/>
                  </a:cubicBezTo>
                  <a:cubicBezTo>
                    <a:pt x="764" y="815"/>
                    <a:pt x="782" y="628"/>
                    <a:pt x="764" y="442"/>
                  </a:cubicBezTo>
                  <a:cubicBezTo>
                    <a:pt x="782" y="275"/>
                    <a:pt x="708" y="107"/>
                    <a:pt x="577" y="14"/>
                  </a:cubicBezTo>
                  <a:cubicBezTo>
                    <a:pt x="545" y="5"/>
                    <a:pt x="511"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368488" y="2196796"/>
              <a:ext cx="34449" cy="64614"/>
            </a:xfrm>
            <a:custGeom>
              <a:avLst/>
              <a:gdLst/>
              <a:ahLst/>
              <a:cxnLst/>
              <a:rect l="l" t="t" r="r" b="b"/>
              <a:pathLst>
                <a:path w="764" h="1433" extrusionOk="0">
                  <a:moveTo>
                    <a:pt x="470" y="0"/>
                  </a:moveTo>
                  <a:cubicBezTo>
                    <a:pt x="376" y="0"/>
                    <a:pt x="275" y="42"/>
                    <a:pt x="205" y="126"/>
                  </a:cubicBezTo>
                  <a:cubicBezTo>
                    <a:pt x="56" y="349"/>
                    <a:pt x="1" y="610"/>
                    <a:pt x="19" y="870"/>
                  </a:cubicBezTo>
                  <a:cubicBezTo>
                    <a:pt x="38" y="963"/>
                    <a:pt x="38" y="1056"/>
                    <a:pt x="56" y="1168"/>
                  </a:cubicBezTo>
                  <a:cubicBezTo>
                    <a:pt x="75" y="1280"/>
                    <a:pt x="168" y="1391"/>
                    <a:pt x="298" y="1429"/>
                  </a:cubicBezTo>
                  <a:cubicBezTo>
                    <a:pt x="313" y="1431"/>
                    <a:pt x="328" y="1432"/>
                    <a:pt x="342" y="1432"/>
                  </a:cubicBezTo>
                  <a:cubicBezTo>
                    <a:pt x="438" y="1432"/>
                    <a:pt x="529" y="1382"/>
                    <a:pt x="577" y="1317"/>
                  </a:cubicBezTo>
                  <a:cubicBezTo>
                    <a:pt x="652" y="1224"/>
                    <a:pt x="689" y="1112"/>
                    <a:pt x="708" y="1001"/>
                  </a:cubicBezTo>
                  <a:cubicBezTo>
                    <a:pt x="764" y="815"/>
                    <a:pt x="764" y="628"/>
                    <a:pt x="764" y="442"/>
                  </a:cubicBezTo>
                  <a:cubicBezTo>
                    <a:pt x="764" y="275"/>
                    <a:pt x="708" y="89"/>
                    <a:pt x="559" y="14"/>
                  </a:cubicBezTo>
                  <a:cubicBezTo>
                    <a:pt x="531" y="5"/>
                    <a:pt x="50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486746" y="3919596"/>
              <a:ext cx="100821" cy="39138"/>
            </a:xfrm>
            <a:custGeom>
              <a:avLst/>
              <a:gdLst/>
              <a:ahLst/>
              <a:cxnLst/>
              <a:rect l="l" t="t" r="r" b="b"/>
              <a:pathLst>
                <a:path w="2236" h="868" extrusionOk="0">
                  <a:moveTo>
                    <a:pt x="926" y="0"/>
                  </a:moveTo>
                  <a:cubicBezTo>
                    <a:pt x="439" y="0"/>
                    <a:pt x="0" y="109"/>
                    <a:pt x="9" y="331"/>
                  </a:cubicBezTo>
                  <a:cubicBezTo>
                    <a:pt x="20" y="643"/>
                    <a:pt x="781" y="867"/>
                    <a:pt x="1404" y="867"/>
                  </a:cubicBezTo>
                  <a:cubicBezTo>
                    <a:pt x="1824" y="867"/>
                    <a:pt x="2182" y="765"/>
                    <a:pt x="2205" y="518"/>
                  </a:cubicBezTo>
                  <a:cubicBezTo>
                    <a:pt x="2236" y="175"/>
                    <a:pt x="15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158438" y="3912156"/>
              <a:ext cx="100821" cy="39679"/>
            </a:xfrm>
            <a:custGeom>
              <a:avLst/>
              <a:gdLst/>
              <a:ahLst/>
              <a:cxnLst/>
              <a:rect l="l" t="t" r="r" b="b"/>
              <a:pathLst>
                <a:path w="2236" h="880" extrusionOk="0">
                  <a:moveTo>
                    <a:pt x="1293" y="1"/>
                  </a:moveTo>
                  <a:cubicBezTo>
                    <a:pt x="681" y="1"/>
                    <a:pt x="1" y="175"/>
                    <a:pt x="31" y="515"/>
                  </a:cubicBezTo>
                  <a:cubicBezTo>
                    <a:pt x="54" y="773"/>
                    <a:pt x="421" y="880"/>
                    <a:pt x="849" y="880"/>
                  </a:cubicBezTo>
                  <a:cubicBezTo>
                    <a:pt x="1469" y="880"/>
                    <a:pt x="2217" y="656"/>
                    <a:pt x="2228" y="348"/>
                  </a:cubicBezTo>
                  <a:cubicBezTo>
                    <a:pt x="2236" y="115"/>
                    <a:pt x="1787"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488775" y="3993094"/>
              <a:ext cx="35305" cy="64839"/>
            </a:xfrm>
            <a:custGeom>
              <a:avLst/>
              <a:gdLst/>
              <a:ahLst/>
              <a:cxnLst/>
              <a:rect l="l" t="t" r="r" b="b"/>
              <a:pathLst>
                <a:path w="783" h="1438" extrusionOk="0">
                  <a:moveTo>
                    <a:pt x="474" y="1"/>
                  </a:moveTo>
                  <a:cubicBezTo>
                    <a:pt x="380" y="1"/>
                    <a:pt x="292" y="53"/>
                    <a:pt x="224" y="134"/>
                  </a:cubicBezTo>
                  <a:cubicBezTo>
                    <a:pt x="75" y="339"/>
                    <a:pt x="1" y="618"/>
                    <a:pt x="38" y="879"/>
                  </a:cubicBezTo>
                  <a:cubicBezTo>
                    <a:pt x="38" y="972"/>
                    <a:pt x="38" y="1065"/>
                    <a:pt x="75" y="1158"/>
                  </a:cubicBezTo>
                  <a:cubicBezTo>
                    <a:pt x="94" y="1288"/>
                    <a:pt x="187" y="1400"/>
                    <a:pt x="299" y="1437"/>
                  </a:cubicBezTo>
                  <a:cubicBezTo>
                    <a:pt x="410" y="1437"/>
                    <a:pt x="522" y="1400"/>
                    <a:pt x="596" y="1307"/>
                  </a:cubicBezTo>
                  <a:cubicBezTo>
                    <a:pt x="652" y="1214"/>
                    <a:pt x="708" y="1121"/>
                    <a:pt x="727" y="1009"/>
                  </a:cubicBezTo>
                  <a:cubicBezTo>
                    <a:pt x="764" y="823"/>
                    <a:pt x="783" y="637"/>
                    <a:pt x="783" y="432"/>
                  </a:cubicBezTo>
                  <a:cubicBezTo>
                    <a:pt x="764" y="283"/>
                    <a:pt x="727" y="79"/>
                    <a:pt x="578" y="23"/>
                  </a:cubicBezTo>
                  <a:cubicBezTo>
                    <a:pt x="543" y="8"/>
                    <a:pt x="508"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228645" y="3993094"/>
              <a:ext cx="34449" cy="64839"/>
            </a:xfrm>
            <a:custGeom>
              <a:avLst/>
              <a:gdLst/>
              <a:ahLst/>
              <a:cxnLst/>
              <a:rect l="l" t="t" r="r" b="b"/>
              <a:pathLst>
                <a:path w="764" h="1438" extrusionOk="0">
                  <a:moveTo>
                    <a:pt x="470" y="1"/>
                  </a:moveTo>
                  <a:cubicBezTo>
                    <a:pt x="371" y="1"/>
                    <a:pt x="273" y="53"/>
                    <a:pt x="205" y="134"/>
                  </a:cubicBezTo>
                  <a:cubicBezTo>
                    <a:pt x="56" y="339"/>
                    <a:pt x="1" y="618"/>
                    <a:pt x="19" y="879"/>
                  </a:cubicBezTo>
                  <a:cubicBezTo>
                    <a:pt x="38" y="972"/>
                    <a:pt x="38" y="1065"/>
                    <a:pt x="56" y="1158"/>
                  </a:cubicBezTo>
                  <a:cubicBezTo>
                    <a:pt x="75" y="1288"/>
                    <a:pt x="168" y="1400"/>
                    <a:pt x="298" y="1437"/>
                  </a:cubicBezTo>
                  <a:cubicBezTo>
                    <a:pt x="410" y="1437"/>
                    <a:pt x="522" y="1400"/>
                    <a:pt x="577" y="1307"/>
                  </a:cubicBezTo>
                  <a:cubicBezTo>
                    <a:pt x="652" y="1214"/>
                    <a:pt x="689" y="1121"/>
                    <a:pt x="708" y="1009"/>
                  </a:cubicBezTo>
                  <a:cubicBezTo>
                    <a:pt x="764" y="823"/>
                    <a:pt x="764" y="637"/>
                    <a:pt x="764" y="432"/>
                  </a:cubicBezTo>
                  <a:cubicBezTo>
                    <a:pt x="764" y="283"/>
                    <a:pt x="708" y="79"/>
                    <a:pt x="577" y="23"/>
                  </a:cubicBezTo>
                  <a:cubicBezTo>
                    <a:pt x="543" y="8"/>
                    <a:pt x="506" y="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166976" y="3606392"/>
              <a:ext cx="106548" cy="44233"/>
            </a:xfrm>
            <a:custGeom>
              <a:avLst/>
              <a:gdLst/>
              <a:ahLst/>
              <a:cxnLst/>
              <a:rect l="l" t="t" r="r" b="b"/>
              <a:pathLst>
                <a:path w="2363" h="981" extrusionOk="0">
                  <a:moveTo>
                    <a:pt x="1749" y="1"/>
                  </a:moveTo>
                  <a:cubicBezTo>
                    <a:pt x="1072" y="1"/>
                    <a:pt x="1" y="420"/>
                    <a:pt x="133" y="764"/>
                  </a:cubicBezTo>
                  <a:cubicBezTo>
                    <a:pt x="191" y="915"/>
                    <a:pt x="436" y="981"/>
                    <a:pt x="740" y="981"/>
                  </a:cubicBezTo>
                  <a:cubicBezTo>
                    <a:pt x="1407" y="981"/>
                    <a:pt x="2363" y="664"/>
                    <a:pt x="2273" y="243"/>
                  </a:cubicBezTo>
                  <a:cubicBezTo>
                    <a:pt x="2236" y="70"/>
                    <a:pt x="2025" y="1"/>
                    <a:pt x="1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773467" y="3696484"/>
              <a:ext cx="104519" cy="53702"/>
            </a:xfrm>
            <a:custGeom>
              <a:avLst/>
              <a:gdLst/>
              <a:ahLst/>
              <a:cxnLst/>
              <a:rect l="l" t="t" r="r" b="b"/>
              <a:pathLst>
                <a:path w="2318" h="1191" extrusionOk="0">
                  <a:moveTo>
                    <a:pt x="1865" y="0"/>
                  </a:moveTo>
                  <a:cubicBezTo>
                    <a:pt x="1232" y="0"/>
                    <a:pt x="0" y="570"/>
                    <a:pt x="188" y="1018"/>
                  </a:cubicBezTo>
                  <a:cubicBezTo>
                    <a:pt x="240" y="1140"/>
                    <a:pt x="373" y="1191"/>
                    <a:pt x="547" y="1191"/>
                  </a:cubicBezTo>
                  <a:cubicBezTo>
                    <a:pt x="1170" y="1191"/>
                    <a:pt x="2318" y="540"/>
                    <a:pt x="2216" y="162"/>
                  </a:cubicBezTo>
                  <a:cubicBezTo>
                    <a:pt x="2183" y="48"/>
                    <a:pt x="2049" y="0"/>
                    <a:pt x="1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206521" y="3707847"/>
              <a:ext cx="37831" cy="64028"/>
            </a:xfrm>
            <a:custGeom>
              <a:avLst/>
              <a:gdLst/>
              <a:ahLst/>
              <a:cxnLst/>
              <a:rect l="l" t="t" r="r" b="b"/>
              <a:pathLst>
                <a:path w="839" h="1420" extrusionOk="0">
                  <a:moveTo>
                    <a:pt x="354" y="0"/>
                  </a:moveTo>
                  <a:cubicBezTo>
                    <a:pt x="224" y="0"/>
                    <a:pt x="126" y="88"/>
                    <a:pt x="75" y="207"/>
                  </a:cubicBezTo>
                  <a:cubicBezTo>
                    <a:pt x="1" y="468"/>
                    <a:pt x="19" y="747"/>
                    <a:pt x="131" y="989"/>
                  </a:cubicBezTo>
                  <a:cubicBezTo>
                    <a:pt x="168" y="1063"/>
                    <a:pt x="205" y="1156"/>
                    <a:pt x="261" y="1231"/>
                  </a:cubicBezTo>
                  <a:cubicBezTo>
                    <a:pt x="311" y="1348"/>
                    <a:pt x="406" y="1420"/>
                    <a:pt x="520" y="1420"/>
                  </a:cubicBezTo>
                  <a:cubicBezTo>
                    <a:pt x="533" y="1420"/>
                    <a:pt x="546" y="1419"/>
                    <a:pt x="559" y="1417"/>
                  </a:cubicBezTo>
                  <a:cubicBezTo>
                    <a:pt x="671" y="1398"/>
                    <a:pt x="764" y="1324"/>
                    <a:pt x="801" y="1212"/>
                  </a:cubicBezTo>
                  <a:cubicBezTo>
                    <a:pt x="838" y="1119"/>
                    <a:pt x="838" y="989"/>
                    <a:pt x="819" y="877"/>
                  </a:cubicBezTo>
                  <a:cubicBezTo>
                    <a:pt x="801" y="691"/>
                    <a:pt x="764" y="505"/>
                    <a:pt x="708" y="319"/>
                  </a:cubicBezTo>
                  <a:cubicBezTo>
                    <a:pt x="652" y="170"/>
                    <a:pt x="540" y="21"/>
                    <a:pt x="391" y="3"/>
                  </a:cubicBezTo>
                  <a:cubicBezTo>
                    <a:pt x="379" y="1"/>
                    <a:pt x="366" y="0"/>
                    <a:pt x="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879250" y="3786802"/>
              <a:ext cx="38642" cy="64659"/>
            </a:xfrm>
            <a:custGeom>
              <a:avLst/>
              <a:gdLst/>
              <a:ahLst/>
              <a:cxnLst/>
              <a:rect l="l" t="t" r="r" b="b"/>
              <a:pathLst>
                <a:path w="857" h="1434" extrusionOk="0">
                  <a:moveTo>
                    <a:pt x="391" y="1"/>
                  </a:moveTo>
                  <a:cubicBezTo>
                    <a:pt x="242" y="1"/>
                    <a:pt x="131" y="94"/>
                    <a:pt x="75" y="206"/>
                  </a:cubicBezTo>
                  <a:cubicBezTo>
                    <a:pt x="0" y="466"/>
                    <a:pt x="19" y="745"/>
                    <a:pt x="149" y="987"/>
                  </a:cubicBezTo>
                  <a:cubicBezTo>
                    <a:pt x="187" y="1080"/>
                    <a:pt x="224" y="1155"/>
                    <a:pt x="261" y="1248"/>
                  </a:cubicBezTo>
                  <a:cubicBezTo>
                    <a:pt x="317" y="1360"/>
                    <a:pt x="447" y="1434"/>
                    <a:pt x="577" y="1434"/>
                  </a:cubicBezTo>
                  <a:cubicBezTo>
                    <a:pt x="689" y="1415"/>
                    <a:pt x="763" y="1322"/>
                    <a:pt x="801" y="1229"/>
                  </a:cubicBezTo>
                  <a:cubicBezTo>
                    <a:pt x="838" y="1118"/>
                    <a:pt x="857" y="1006"/>
                    <a:pt x="838" y="894"/>
                  </a:cubicBezTo>
                  <a:cubicBezTo>
                    <a:pt x="819" y="708"/>
                    <a:pt x="763" y="522"/>
                    <a:pt x="708" y="336"/>
                  </a:cubicBezTo>
                  <a:cubicBezTo>
                    <a:pt x="652" y="187"/>
                    <a:pt x="559" y="20"/>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86569" y="2671426"/>
              <a:ext cx="102535" cy="74308"/>
            </a:xfrm>
            <a:custGeom>
              <a:avLst/>
              <a:gdLst/>
              <a:ahLst/>
              <a:cxnLst/>
              <a:rect l="l" t="t" r="r" b="b"/>
              <a:pathLst>
                <a:path w="2274" h="1648" extrusionOk="0">
                  <a:moveTo>
                    <a:pt x="439" y="1"/>
                  </a:moveTo>
                  <a:cubicBezTo>
                    <a:pt x="362" y="1"/>
                    <a:pt x="300" y="24"/>
                    <a:pt x="261" y="78"/>
                  </a:cubicBezTo>
                  <a:cubicBezTo>
                    <a:pt x="1" y="436"/>
                    <a:pt x="1121" y="1648"/>
                    <a:pt x="1692" y="1648"/>
                  </a:cubicBezTo>
                  <a:cubicBezTo>
                    <a:pt x="1774" y="1648"/>
                    <a:pt x="1845" y="1623"/>
                    <a:pt x="1899" y="1567"/>
                  </a:cubicBezTo>
                  <a:cubicBezTo>
                    <a:pt x="2273" y="1176"/>
                    <a:pt x="980" y="1"/>
                    <a:pt x="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533776" y="2540120"/>
              <a:ext cx="103978" cy="39905"/>
            </a:xfrm>
            <a:custGeom>
              <a:avLst/>
              <a:gdLst/>
              <a:ahLst/>
              <a:cxnLst/>
              <a:rect l="l" t="t" r="r" b="b"/>
              <a:pathLst>
                <a:path w="2306" h="885" extrusionOk="0">
                  <a:moveTo>
                    <a:pt x="754" y="0"/>
                  </a:moveTo>
                  <a:cubicBezTo>
                    <a:pt x="379" y="0"/>
                    <a:pt x="72" y="89"/>
                    <a:pt x="45" y="310"/>
                  </a:cubicBezTo>
                  <a:cubicBezTo>
                    <a:pt x="1" y="677"/>
                    <a:pt x="742" y="885"/>
                    <a:pt x="1372" y="885"/>
                  </a:cubicBezTo>
                  <a:cubicBezTo>
                    <a:pt x="1796" y="885"/>
                    <a:pt x="2170" y="791"/>
                    <a:pt x="2223" y="589"/>
                  </a:cubicBezTo>
                  <a:cubicBezTo>
                    <a:pt x="2306" y="279"/>
                    <a:pt x="1422" y="0"/>
                    <a:pt x="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835390" y="2736538"/>
              <a:ext cx="46172" cy="59474"/>
            </a:xfrm>
            <a:custGeom>
              <a:avLst/>
              <a:gdLst/>
              <a:ahLst/>
              <a:cxnLst/>
              <a:rect l="l" t="t" r="r" b="b"/>
              <a:pathLst>
                <a:path w="1024" h="1319" extrusionOk="0">
                  <a:moveTo>
                    <a:pt x="702" y="1"/>
                  </a:moveTo>
                  <a:cubicBezTo>
                    <a:pt x="645" y="1"/>
                    <a:pt x="589" y="16"/>
                    <a:pt x="540" y="48"/>
                  </a:cubicBezTo>
                  <a:cubicBezTo>
                    <a:pt x="317" y="197"/>
                    <a:pt x="168" y="420"/>
                    <a:pt x="93" y="681"/>
                  </a:cubicBezTo>
                  <a:cubicBezTo>
                    <a:pt x="75" y="774"/>
                    <a:pt x="37" y="867"/>
                    <a:pt x="19" y="942"/>
                  </a:cubicBezTo>
                  <a:cubicBezTo>
                    <a:pt x="0" y="1072"/>
                    <a:pt x="37" y="1202"/>
                    <a:pt x="149" y="1277"/>
                  </a:cubicBezTo>
                  <a:cubicBezTo>
                    <a:pt x="196" y="1304"/>
                    <a:pt x="247" y="1318"/>
                    <a:pt x="300" y="1318"/>
                  </a:cubicBezTo>
                  <a:cubicBezTo>
                    <a:pt x="354" y="1318"/>
                    <a:pt x="410" y="1304"/>
                    <a:pt x="465" y="1277"/>
                  </a:cubicBezTo>
                  <a:cubicBezTo>
                    <a:pt x="558" y="1221"/>
                    <a:pt x="633" y="1146"/>
                    <a:pt x="689" y="1053"/>
                  </a:cubicBezTo>
                  <a:cubicBezTo>
                    <a:pt x="800" y="886"/>
                    <a:pt x="875" y="718"/>
                    <a:pt x="949" y="532"/>
                  </a:cubicBezTo>
                  <a:cubicBezTo>
                    <a:pt x="1024" y="383"/>
                    <a:pt x="1005" y="216"/>
                    <a:pt x="912" y="67"/>
                  </a:cubicBezTo>
                  <a:cubicBezTo>
                    <a:pt x="849" y="25"/>
                    <a:pt x="775"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556773" y="2619481"/>
              <a:ext cx="46172" cy="59880"/>
            </a:xfrm>
            <a:custGeom>
              <a:avLst/>
              <a:gdLst/>
              <a:ahLst/>
              <a:cxnLst/>
              <a:rect l="l" t="t" r="r" b="b"/>
              <a:pathLst>
                <a:path w="1024" h="1328" extrusionOk="0">
                  <a:moveTo>
                    <a:pt x="720" y="1"/>
                  </a:moveTo>
                  <a:cubicBezTo>
                    <a:pt x="663" y="1"/>
                    <a:pt x="607" y="14"/>
                    <a:pt x="559" y="39"/>
                  </a:cubicBezTo>
                  <a:cubicBezTo>
                    <a:pt x="335" y="188"/>
                    <a:pt x="168" y="430"/>
                    <a:pt x="112" y="690"/>
                  </a:cubicBezTo>
                  <a:cubicBezTo>
                    <a:pt x="75" y="765"/>
                    <a:pt x="56" y="858"/>
                    <a:pt x="38" y="951"/>
                  </a:cubicBezTo>
                  <a:cubicBezTo>
                    <a:pt x="0" y="1081"/>
                    <a:pt x="56" y="1211"/>
                    <a:pt x="149" y="1286"/>
                  </a:cubicBezTo>
                  <a:cubicBezTo>
                    <a:pt x="196" y="1314"/>
                    <a:pt x="252" y="1327"/>
                    <a:pt x="307" y="1327"/>
                  </a:cubicBezTo>
                  <a:cubicBezTo>
                    <a:pt x="363" y="1327"/>
                    <a:pt x="419" y="1314"/>
                    <a:pt x="466" y="1286"/>
                  </a:cubicBezTo>
                  <a:cubicBezTo>
                    <a:pt x="559" y="1230"/>
                    <a:pt x="652" y="1155"/>
                    <a:pt x="708" y="1062"/>
                  </a:cubicBezTo>
                  <a:cubicBezTo>
                    <a:pt x="801" y="895"/>
                    <a:pt x="894" y="727"/>
                    <a:pt x="950" y="541"/>
                  </a:cubicBezTo>
                  <a:cubicBezTo>
                    <a:pt x="1024" y="392"/>
                    <a:pt x="1024" y="206"/>
                    <a:pt x="931" y="76"/>
                  </a:cubicBezTo>
                  <a:cubicBezTo>
                    <a:pt x="868" y="23"/>
                    <a:pt x="793" y="1"/>
                    <a:pt x="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643212" y="2670704"/>
              <a:ext cx="107449" cy="214042"/>
            </a:xfrm>
            <a:custGeom>
              <a:avLst/>
              <a:gdLst/>
              <a:ahLst/>
              <a:cxnLst/>
              <a:rect l="l" t="t" r="r" b="b"/>
              <a:pathLst>
                <a:path w="2383" h="4747" fill="none" extrusionOk="0">
                  <a:moveTo>
                    <a:pt x="2382" y="1"/>
                  </a:moveTo>
                  <a:lnTo>
                    <a:pt x="1415" y="3797"/>
                  </a:lnTo>
                  <a:cubicBezTo>
                    <a:pt x="1359" y="4021"/>
                    <a:pt x="1284" y="4225"/>
                    <a:pt x="1136" y="4411"/>
                  </a:cubicBezTo>
                  <a:cubicBezTo>
                    <a:pt x="819" y="4746"/>
                    <a:pt x="279" y="4709"/>
                    <a:pt x="0" y="4337"/>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029237" y="2872939"/>
              <a:ext cx="81433" cy="27775"/>
            </a:xfrm>
            <a:custGeom>
              <a:avLst/>
              <a:gdLst/>
              <a:ahLst/>
              <a:cxnLst/>
              <a:rect l="l" t="t" r="r" b="b"/>
              <a:pathLst>
                <a:path w="1806" h="616" fill="none" extrusionOk="0">
                  <a:moveTo>
                    <a:pt x="0" y="615"/>
                  </a:moveTo>
                  <a:cubicBezTo>
                    <a:pt x="466" y="131"/>
                    <a:pt x="1210" y="1"/>
                    <a:pt x="1805" y="336"/>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059448" y="2884707"/>
              <a:ext cx="23537" cy="45361"/>
            </a:xfrm>
            <a:custGeom>
              <a:avLst/>
              <a:gdLst/>
              <a:ahLst/>
              <a:cxnLst/>
              <a:rect l="l" t="t" r="r" b="b"/>
              <a:pathLst>
                <a:path w="522" h="1006" fill="none" extrusionOk="0">
                  <a:moveTo>
                    <a:pt x="0" y="0"/>
                  </a:moveTo>
                  <a:lnTo>
                    <a:pt x="521" y="1005"/>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325140" y="2581740"/>
              <a:ext cx="69709" cy="49599"/>
            </a:xfrm>
            <a:custGeom>
              <a:avLst/>
              <a:gdLst/>
              <a:ahLst/>
              <a:cxnLst/>
              <a:rect l="l" t="t" r="r" b="b"/>
              <a:pathLst>
                <a:path w="1546" h="1100" fill="none" extrusionOk="0">
                  <a:moveTo>
                    <a:pt x="1545" y="1099"/>
                  </a:moveTo>
                  <a:cubicBezTo>
                    <a:pt x="1359" y="429"/>
                    <a:pt x="689" y="1"/>
                    <a:pt x="1" y="131"/>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319278" y="2598559"/>
              <a:ext cx="52891" cy="30255"/>
            </a:xfrm>
            <a:custGeom>
              <a:avLst/>
              <a:gdLst/>
              <a:ahLst/>
              <a:cxnLst/>
              <a:rect l="l" t="t" r="r" b="b"/>
              <a:pathLst>
                <a:path w="1173" h="671" fill="none" extrusionOk="0">
                  <a:moveTo>
                    <a:pt x="1173" y="0"/>
                  </a:moveTo>
                  <a:lnTo>
                    <a:pt x="1" y="670"/>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518987" y="2848634"/>
              <a:ext cx="78953" cy="135991"/>
            </a:xfrm>
            <a:custGeom>
              <a:avLst/>
              <a:gdLst/>
              <a:ahLst/>
              <a:cxnLst/>
              <a:rect l="l" t="t" r="r" b="b"/>
              <a:pathLst>
                <a:path w="1751" h="3016" fill="none" extrusionOk="0">
                  <a:moveTo>
                    <a:pt x="187" y="0"/>
                  </a:moveTo>
                  <a:cubicBezTo>
                    <a:pt x="1" y="1229"/>
                    <a:pt x="634" y="2438"/>
                    <a:pt x="1750" y="3015"/>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939116" y="2219251"/>
              <a:ext cx="94869" cy="44504"/>
            </a:xfrm>
            <a:custGeom>
              <a:avLst/>
              <a:gdLst/>
              <a:ahLst/>
              <a:cxnLst/>
              <a:rect l="l" t="t" r="r" b="b"/>
              <a:pathLst>
                <a:path w="2104" h="987" fill="none" extrusionOk="0">
                  <a:moveTo>
                    <a:pt x="1" y="987"/>
                  </a:moveTo>
                  <a:cubicBezTo>
                    <a:pt x="410" y="223"/>
                    <a:pt x="1397" y="0"/>
                    <a:pt x="2104" y="503"/>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976045" y="2231832"/>
              <a:ext cx="23537" cy="53747"/>
            </a:xfrm>
            <a:custGeom>
              <a:avLst/>
              <a:gdLst/>
              <a:ahLst/>
              <a:cxnLst/>
              <a:rect l="l" t="t" r="r" b="b"/>
              <a:pathLst>
                <a:path w="522" h="1192" fill="none" extrusionOk="0">
                  <a:moveTo>
                    <a:pt x="1" y="0"/>
                  </a:moveTo>
                  <a:cubicBezTo>
                    <a:pt x="280" y="335"/>
                    <a:pt x="447" y="745"/>
                    <a:pt x="522" y="1191"/>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067235" y="2220063"/>
              <a:ext cx="99063" cy="33637"/>
            </a:xfrm>
            <a:custGeom>
              <a:avLst/>
              <a:gdLst/>
              <a:ahLst/>
              <a:cxnLst/>
              <a:rect l="l" t="t" r="r" b="b"/>
              <a:pathLst>
                <a:path w="2197" h="746" fill="none" extrusionOk="0">
                  <a:moveTo>
                    <a:pt x="2196" y="689"/>
                  </a:moveTo>
                  <a:cubicBezTo>
                    <a:pt x="1619" y="1"/>
                    <a:pt x="540" y="38"/>
                    <a:pt x="0" y="745"/>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102451" y="2231832"/>
              <a:ext cx="21869" cy="59609"/>
            </a:xfrm>
            <a:custGeom>
              <a:avLst/>
              <a:gdLst/>
              <a:ahLst/>
              <a:cxnLst/>
              <a:rect l="l" t="t" r="r" b="b"/>
              <a:pathLst>
                <a:path w="485" h="1322" fill="none" extrusionOk="0">
                  <a:moveTo>
                    <a:pt x="485" y="0"/>
                  </a:moveTo>
                  <a:cubicBezTo>
                    <a:pt x="224" y="391"/>
                    <a:pt x="38" y="838"/>
                    <a:pt x="1" y="1322"/>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543892" y="2177271"/>
              <a:ext cx="65471" cy="258501"/>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373538" y="2459227"/>
              <a:ext cx="129273" cy="142710"/>
            </a:xfrm>
            <a:custGeom>
              <a:avLst/>
              <a:gdLst/>
              <a:ahLst/>
              <a:cxnLst/>
              <a:rect l="l" t="t" r="r" b="b"/>
              <a:pathLst>
                <a:path w="2867" h="3165" fill="none" extrusionOk="0">
                  <a:moveTo>
                    <a:pt x="0" y="1"/>
                  </a:moveTo>
                  <a:cubicBezTo>
                    <a:pt x="130" y="1583"/>
                    <a:pt x="1303" y="2867"/>
                    <a:pt x="2866" y="3165"/>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403749" y="3733955"/>
              <a:ext cx="66327" cy="32780"/>
            </a:xfrm>
            <a:custGeom>
              <a:avLst/>
              <a:gdLst/>
              <a:ahLst/>
              <a:cxnLst/>
              <a:rect l="l" t="t" r="r" b="b"/>
              <a:pathLst>
                <a:path w="1471" h="727" fill="none" extrusionOk="0">
                  <a:moveTo>
                    <a:pt x="0" y="726"/>
                  </a:moveTo>
                  <a:cubicBezTo>
                    <a:pt x="317" y="242"/>
                    <a:pt x="893" y="0"/>
                    <a:pt x="1470" y="112"/>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428910" y="3744867"/>
              <a:ext cx="25205" cy="35305"/>
            </a:xfrm>
            <a:custGeom>
              <a:avLst/>
              <a:gdLst/>
              <a:ahLst/>
              <a:cxnLst/>
              <a:rect l="l" t="t" r="r" b="b"/>
              <a:pathLst>
                <a:path w="559" h="783" fill="none" extrusionOk="0">
                  <a:moveTo>
                    <a:pt x="0" y="0"/>
                  </a:moveTo>
                  <a:lnTo>
                    <a:pt x="559" y="782"/>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650143" y="3880817"/>
              <a:ext cx="68041" cy="16819"/>
            </a:xfrm>
            <a:custGeom>
              <a:avLst/>
              <a:gdLst/>
              <a:ahLst/>
              <a:cxnLst/>
              <a:rect l="l" t="t" r="r" b="b"/>
              <a:pathLst>
                <a:path w="1509" h="373" fill="none" extrusionOk="0">
                  <a:moveTo>
                    <a:pt x="1508" y="373"/>
                  </a:moveTo>
                  <a:cubicBezTo>
                    <a:pt x="1061" y="19"/>
                    <a:pt x="466" y="0"/>
                    <a:pt x="1" y="317"/>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61911" y="3885867"/>
              <a:ext cx="25205" cy="41122"/>
            </a:xfrm>
            <a:custGeom>
              <a:avLst/>
              <a:gdLst/>
              <a:ahLst/>
              <a:cxnLst/>
              <a:rect l="l" t="t" r="r" b="b"/>
              <a:pathLst>
                <a:path w="559" h="912" fill="none" extrusionOk="0">
                  <a:moveTo>
                    <a:pt x="559" y="0"/>
                  </a:moveTo>
                  <a:lnTo>
                    <a:pt x="0" y="912"/>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075622" y="3752397"/>
              <a:ext cx="71377" cy="176302"/>
            </a:xfrm>
            <a:custGeom>
              <a:avLst/>
              <a:gdLst/>
              <a:ahLst/>
              <a:cxnLst/>
              <a:rect l="l" t="t" r="r" b="b"/>
              <a:pathLst>
                <a:path w="1583" h="3910" fill="none" extrusionOk="0">
                  <a:moveTo>
                    <a:pt x="0" y="1"/>
                  </a:moveTo>
                  <a:cubicBezTo>
                    <a:pt x="93" y="931"/>
                    <a:pt x="484" y="1788"/>
                    <a:pt x="1117" y="2476"/>
                  </a:cubicBezTo>
                  <a:cubicBezTo>
                    <a:pt x="1322" y="2699"/>
                    <a:pt x="1582" y="2941"/>
                    <a:pt x="1545" y="3239"/>
                  </a:cubicBezTo>
                  <a:cubicBezTo>
                    <a:pt x="1508" y="3463"/>
                    <a:pt x="1378" y="3667"/>
                    <a:pt x="1154" y="3760"/>
                  </a:cubicBezTo>
                  <a:cubicBezTo>
                    <a:pt x="949" y="3835"/>
                    <a:pt x="745" y="3891"/>
                    <a:pt x="521" y="3909"/>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994232" y="3968069"/>
              <a:ext cx="127560" cy="80621"/>
            </a:xfrm>
            <a:custGeom>
              <a:avLst/>
              <a:gdLst/>
              <a:ahLst/>
              <a:cxnLst/>
              <a:rect l="l" t="t" r="r" b="b"/>
              <a:pathLst>
                <a:path w="2829" h="1788" fill="none" extrusionOk="0">
                  <a:moveTo>
                    <a:pt x="0" y="1"/>
                  </a:moveTo>
                  <a:cubicBezTo>
                    <a:pt x="465" y="1118"/>
                    <a:pt x="1619" y="1788"/>
                    <a:pt x="2829" y="1620"/>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690197" y="4036878"/>
              <a:ext cx="63802" cy="25250"/>
            </a:xfrm>
            <a:custGeom>
              <a:avLst/>
              <a:gdLst/>
              <a:ahLst/>
              <a:cxnLst/>
              <a:rect l="l" t="t" r="r" b="b"/>
              <a:pathLst>
                <a:path w="1415" h="560" fill="none" extrusionOk="0">
                  <a:moveTo>
                    <a:pt x="0" y="559"/>
                  </a:moveTo>
                  <a:cubicBezTo>
                    <a:pt x="335" y="150"/>
                    <a:pt x="931" y="1"/>
                    <a:pt x="1415" y="224"/>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716215" y="4047790"/>
              <a:ext cx="22680" cy="34449"/>
            </a:xfrm>
            <a:custGeom>
              <a:avLst/>
              <a:gdLst/>
              <a:ahLst/>
              <a:cxnLst/>
              <a:rect l="l" t="t" r="r" b="b"/>
              <a:pathLst>
                <a:path w="503" h="764" fill="none" extrusionOk="0">
                  <a:moveTo>
                    <a:pt x="0" y="1"/>
                  </a:moveTo>
                  <a:cubicBezTo>
                    <a:pt x="280" y="150"/>
                    <a:pt x="466" y="429"/>
                    <a:pt x="503" y="764"/>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983620" y="4038591"/>
              <a:ext cx="57941" cy="15150"/>
            </a:xfrm>
            <a:custGeom>
              <a:avLst/>
              <a:gdLst/>
              <a:ahLst/>
              <a:cxnLst/>
              <a:rect l="l" t="t" r="r" b="b"/>
              <a:pathLst>
                <a:path w="1285" h="336" fill="none" extrusionOk="0">
                  <a:moveTo>
                    <a:pt x="1284" y="335"/>
                  </a:moveTo>
                  <a:cubicBezTo>
                    <a:pt x="931" y="19"/>
                    <a:pt x="391" y="0"/>
                    <a:pt x="0" y="279"/>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997869" y="4044453"/>
              <a:ext cx="21869" cy="36117"/>
            </a:xfrm>
            <a:custGeom>
              <a:avLst/>
              <a:gdLst/>
              <a:ahLst/>
              <a:cxnLst/>
              <a:rect l="l" t="t" r="r" b="b"/>
              <a:pathLst>
                <a:path w="485" h="801" fill="none" extrusionOk="0">
                  <a:moveTo>
                    <a:pt x="484" y="0"/>
                  </a:moveTo>
                  <a:cubicBezTo>
                    <a:pt x="224" y="205"/>
                    <a:pt x="56" y="484"/>
                    <a:pt x="1" y="801"/>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367120" y="3999993"/>
              <a:ext cx="43692" cy="186312"/>
            </a:xfrm>
            <a:custGeom>
              <a:avLst/>
              <a:gdLst/>
              <a:ahLst/>
              <a:cxnLst/>
              <a:rect l="l" t="t" r="r" b="b"/>
              <a:pathLst>
                <a:path w="969" h="4132" fill="none" extrusionOk="0">
                  <a:moveTo>
                    <a:pt x="149" y="0"/>
                  </a:moveTo>
                  <a:cubicBezTo>
                    <a:pt x="56" y="1005"/>
                    <a:pt x="224" y="2029"/>
                    <a:pt x="670" y="2959"/>
                  </a:cubicBezTo>
                  <a:cubicBezTo>
                    <a:pt x="801" y="3238"/>
                    <a:pt x="968" y="3592"/>
                    <a:pt x="782" y="3871"/>
                  </a:cubicBezTo>
                  <a:cubicBezTo>
                    <a:pt x="596" y="4132"/>
                    <a:pt x="279" y="4094"/>
                    <a:pt x="0" y="4094"/>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257999" y="4193840"/>
              <a:ext cx="99919" cy="85626"/>
            </a:xfrm>
            <a:custGeom>
              <a:avLst/>
              <a:gdLst/>
              <a:ahLst/>
              <a:cxnLst/>
              <a:rect l="l" t="t" r="r" b="b"/>
              <a:pathLst>
                <a:path w="2216" h="1899" fill="none" extrusionOk="0">
                  <a:moveTo>
                    <a:pt x="1" y="0"/>
                  </a:moveTo>
                  <a:cubicBezTo>
                    <a:pt x="113" y="1098"/>
                    <a:pt x="1118" y="1898"/>
                    <a:pt x="2216" y="1731"/>
                  </a:cubicBez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64153" y="3204449"/>
              <a:ext cx="20200" cy="328977"/>
            </a:xfrm>
            <a:custGeom>
              <a:avLst/>
              <a:gdLst/>
              <a:ahLst/>
              <a:cxnLst/>
              <a:rect l="l" t="t" r="r" b="b"/>
              <a:pathLst>
                <a:path w="448" h="7296" fill="none" extrusionOk="0">
                  <a:moveTo>
                    <a:pt x="1" y="0"/>
                  </a:moveTo>
                  <a:lnTo>
                    <a:pt x="448" y="7296"/>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070872" y="3183437"/>
              <a:ext cx="68041" cy="134323"/>
            </a:xfrm>
            <a:custGeom>
              <a:avLst/>
              <a:gdLst/>
              <a:ahLst/>
              <a:cxnLst/>
              <a:rect l="l" t="t" r="r" b="b"/>
              <a:pathLst>
                <a:path w="1509" h="2979" fill="none" extrusionOk="0">
                  <a:moveTo>
                    <a:pt x="1" y="2979"/>
                  </a:moveTo>
                  <a:cubicBezTo>
                    <a:pt x="187" y="1843"/>
                    <a:pt x="708" y="801"/>
                    <a:pt x="1508" y="1"/>
                  </a:cubicBez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035099" y="4438009"/>
              <a:ext cx="331502" cy="351657"/>
            </a:xfrm>
            <a:custGeom>
              <a:avLst/>
              <a:gdLst/>
              <a:ahLst/>
              <a:cxnLst/>
              <a:rect l="l" t="t" r="r" b="b"/>
              <a:pathLst>
                <a:path w="7352" h="7799" fill="none" extrusionOk="0">
                  <a:moveTo>
                    <a:pt x="1" y="7799"/>
                  </a:moveTo>
                  <a:lnTo>
                    <a:pt x="7352" y="1"/>
                  </a:lnTo>
                </a:path>
              </a:pathLst>
            </a:custGeom>
            <a:noFill/>
            <a:ln w="6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109770" y="3988224"/>
              <a:ext cx="196412" cy="501852"/>
            </a:xfrm>
            <a:custGeom>
              <a:avLst/>
              <a:gdLst/>
              <a:ahLst/>
              <a:cxnLst/>
              <a:rect l="l" t="t" r="r" b="b"/>
              <a:pathLst>
                <a:path w="4356" h="11130" fill="none" extrusionOk="0">
                  <a:moveTo>
                    <a:pt x="4356" y="11130"/>
                  </a:moveTo>
                  <a:cubicBezTo>
                    <a:pt x="3314" y="7035"/>
                    <a:pt x="2923" y="5249"/>
                    <a:pt x="1" y="1"/>
                  </a:cubicBezTo>
                </a:path>
              </a:pathLst>
            </a:custGeom>
            <a:no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817760" y="4944068"/>
              <a:ext cx="89819" cy="41979"/>
            </a:xfrm>
            <a:custGeom>
              <a:avLst/>
              <a:gdLst/>
              <a:ahLst/>
              <a:cxnLst/>
              <a:rect l="l" t="t" r="r" b="b"/>
              <a:pathLst>
                <a:path w="1992" h="931" fill="none" extrusionOk="0">
                  <a:moveTo>
                    <a:pt x="0" y="931"/>
                  </a:moveTo>
                  <a:cubicBezTo>
                    <a:pt x="708" y="707"/>
                    <a:pt x="1359" y="410"/>
                    <a:pt x="1992" y="0"/>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855501" y="5003633"/>
              <a:ext cx="73046" cy="33592"/>
            </a:xfrm>
            <a:custGeom>
              <a:avLst/>
              <a:gdLst/>
              <a:ahLst/>
              <a:cxnLst/>
              <a:rect l="l" t="t" r="r" b="b"/>
              <a:pathLst>
                <a:path w="1620" h="745" fill="none" extrusionOk="0">
                  <a:moveTo>
                    <a:pt x="1" y="745"/>
                  </a:moveTo>
                  <a:lnTo>
                    <a:pt x="1620" y="1"/>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882375" y="5061530"/>
              <a:ext cx="68852" cy="29444"/>
            </a:xfrm>
            <a:custGeom>
              <a:avLst/>
              <a:gdLst/>
              <a:ahLst/>
              <a:cxnLst/>
              <a:rect l="l" t="t" r="r" b="b"/>
              <a:pathLst>
                <a:path w="1527" h="653" fill="none" extrusionOk="0">
                  <a:moveTo>
                    <a:pt x="0" y="652"/>
                  </a:moveTo>
                  <a:lnTo>
                    <a:pt x="1526" y="1"/>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932742" y="4848384"/>
              <a:ext cx="36929" cy="17675"/>
            </a:xfrm>
            <a:custGeom>
              <a:avLst/>
              <a:gdLst/>
              <a:ahLst/>
              <a:cxnLst/>
              <a:rect l="l" t="t" r="r" b="b"/>
              <a:pathLst>
                <a:path w="819" h="392" fill="none" extrusionOk="0">
                  <a:moveTo>
                    <a:pt x="0" y="391"/>
                  </a:moveTo>
                  <a:lnTo>
                    <a:pt x="819" y="1"/>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329334" y="3237997"/>
              <a:ext cx="459061" cy="211517"/>
            </a:xfrm>
            <a:custGeom>
              <a:avLst/>
              <a:gdLst/>
              <a:ahLst/>
              <a:cxnLst/>
              <a:rect l="l" t="t" r="r" b="b"/>
              <a:pathLst>
                <a:path w="10181" h="4691" fill="none" extrusionOk="0">
                  <a:moveTo>
                    <a:pt x="1" y="1"/>
                  </a:moveTo>
                  <a:cubicBezTo>
                    <a:pt x="1862" y="4225"/>
                    <a:pt x="7650" y="4690"/>
                    <a:pt x="10181" y="838"/>
                  </a:cubicBez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294929" y="3260678"/>
              <a:ext cx="42835" cy="28542"/>
            </a:xfrm>
            <a:custGeom>
              <a:avLst/>
              <a:gdLst/>
              <a:ahLst/>
              <a:cxnLst/>
              <a:rect l="l" t="t" r="r" b="b"/>
              <a:pathLst>
                <a:path w="950" h="633" fill="none" extrusionOk="0">
                  <a:moveTo>
                    <a:pt x="950" y="0"/>
                  </a:moveTo>
                  <a:lnTo>
                    <a:pt x="1" y="633"/>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330190" y="3303469"/>
              <a:ext cx="36974" cy="34449"/>
            </a:xfrm>
            <a:custGeom>
              <a:avLst/>
              <a:gdLst/>
              <a:ahLst/>
              <a:cxnLst/>
              <a:rect l="l" t="t" r="r" b="b"/>
              <a:pathLst>
                <a:path w="820" h="764" fill="none" extrusionOk="0">
                  <a:moveTo>
                    <a:pt x="819" y="0"/>
                  </a:moveTo>
                  <a:lnTo>
                    <a:pt x="0" y="763"/>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379700" y="3337874"/>
              <a:ext cx="26919" cy="35260"/>
            </a:xfrm>
            <a:custGeom>
              <a:avLst/>
              <a:gdLst/>
              <a:ahLst/>
              <a:cxnLst/>
              <a:rect l="l" t="t" r="r" b="b"/>
              <a:pathLst>
                <a:path w="597" h="782" fill="none" extrusionOk="0">
                  <a:moveTo>
                    <a:pt x="596" y="0"/>
                  </a:moveTo>
                  <a:lnTo>
                    <a:pt x="0" y="782"/>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428353" y="3368085"/>
              <a:ext cx="21869" cy="40310"/>
            </a:xfrm>
            <a:custGeom>
              <a:avLst/>
              <a:gdLst/>
              <a:ahLst/>
              <a:cxnLst/>
              <a:rect l="l" t="t" r="r" b="b"/>
              <a:pathLst>
                <a:path w="485" h="894" fill="none" extrusionOk="0">
                  <a:moveTo>
                    <a:pt x="485" y="0"/>
                  </a:moveTo>
                  <a:lnTo>
                    <a:pt x="1" y="894"/>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482102" y="3389052"/>
              <a:ext cx="16819" cy="42024"/>
            </a:xfrm>
            <a:custGeom>
              <a:avLst/>
              <a:gdLst/>
              <a:ahLst/>
              <a:cxnLst/>
              <a:rect l="l" t="t" r="r" b="b"/>
              <a:pathLst>
                <a:path w="373" h="932" fill="none" extrusionOk="0">
                  <a:moveTo>
                    <a:pt x="372" y="0"/>
                  </a:moveTo>
                  <a:lnTo>
                    <a:pt x="0" y="931"/>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550911" y="3390721"/>
              <a:ext cx="2525" cy="53747"/>
            </a:xfrm>
            <a:custGeom>
              <a:avLst/>
              <a:gdLst/>
              <a:ahLst/>
              <a:cxnLst/>
              <a:rect l="l" t="t" r="r" b="b"/>
              <a:pathLst>
                <a:path w="56" h="1192" fill="none" extrusionOk="0">
                  <a:moveTo>
                    <a:pt x="56" y="1"/>
                  </a:moveTo>
                  <a:lnTo>
                    <a:pt x="0" y="1192"/>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612145" y="3389052"/>
              <a:ext cx="3427" cy="53747"/>
            </a:xfrm>
            <a:custGeom>
              <a:avLst/>
              <a:gdLst/>
              <a:ahLst/>
              <a:cxnLst/>
              <a:rect l="l" t="t" r="r" b="b"/>
              <a:pathLst>
                <a:path w="76" h="1192" fill="none" extrusionOk="0">
                  <a:moveTo>
                    <a:pt x="1" y="0"/>
                  </a:moveTo>
                  <a:lnTo>
                    <a:pt x="75" y="1192"/>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663323" y="3378140"/>
              <a:ext cx="16007" cy="46217"/>
            </a:xfrm>
            <a:custGeom>
              <a:avLst/>
              <a:gdLst/>
              <a:ahLst/>
              <a:cxnLst/>
              <a:rect l="l" t="t" r="r" b="b"/>
              <a:pathLst>
                <a:path w="355" h="1025" fill="none" extrusionOk="0">
                  <a:moveTo>
                    <a:pt x="1" y="1"/>
                  </a:moveTo>
                  <a:lnTo>
                    <a:pt x="355" y="1024"/>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711165" y="3351311"/>
              <a:ext cx="26062" cy="39454"/>
            </a:xfrm>
            <a:custGeom>
              <a:avLst/>
              <a:gdLst/>
              <a:ahLst/>
              <a:cxnLst/>
              <a:rect l="l" t="t" r="r" b="b"/>
              <a:pathLst>
                <a:path w="578" h="875" fill="none" extrusionOk="0">
                  <a:moveTo>
                    <a:pt x="1" y="0"/>
                  </a:moveTo>
                  <a:lnTo>
                    <a:pt x="578" y="875"/>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7749763" y="3324437"/>
              <a:ext cx="29444" cy="32780"/>
            </a:xfrm>
            <a:custGeom>
              <a:avLst/>
              <a:gdLst/>
              <a:ahLst/>
              <a:cxnLst/>
              <a:rect l="l" t="t" r="r" b="b"/>
              <a:pathLst>
                <a:path w="653" h="727" fill="none" extrusionOk="0">
                  <a:moveTo>
                    <a:pt x="1" y="0"/>
                  </a:moveTo>
                  <a:lnTo>
                    <a:pt x="652" y="726"/>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780830" y="3288364"/>
              <a:ext cx="34449" cy="29399"/>
            </a:xfrm>
            <a:custGeom>
              <a:avLst/>
              <a:gdLst/>
              <a:ahLst/>
              <a:cxnLst/>
              <a:rect l="l" t="t" r="r" b="b"/>
              <a:pathLst>
                <a:path w="764" h="652" fill="none" extrusionOk="0">
                  <a:moveTo>
                    <a:pt x="0" y="0"/>
                  </a:moveTo>
                  <a:lnTo>
                    <a:pt x="763" y="652"/>
                  </a:lnTo>
                </a:path>
              </a:pathLst>
            </a:custGeom>
            <a:solidFill>
              <a:schemeClr val="dk1"/>
            </a:solidFill>
            <a:ln w="6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300536" y="2851159"/>
              <a:ext cx="454868" cy="191362"/>
            </a:xfrm>
            <a:custGeom>
              <a:avLst/>
              <a:gdLst/>
              <a:ahLst/>
              <a:cxnLst/>
              <a:rect l="l" t="t" r="r" b="b"/>
              <a:pathLst>
                <a:path w="10088" h="4244" fill="none" extrusionOk="0">
                  <a:moveTo>
                    <a:pt x="0" y="0"/>
                  </a:moveTo>
                  <a:cubicBezTo>
                    <a:pt x="2047" y="4076"/>
                    <a:pt x="7817" y="4243"/>
                    <a:pt x="10087" y="298"/>
                  </a:cubicBezTo>
                </a:path>
              </a:pathLst>
            </a:custGeom>
            <a:noFill/>
            <a:ln w="6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566016" y="4507675"/>
              <a:ext cx="55416" cy="40310"/>
            </a:xfrm>
            <a:custGeom>
              <a:avLst/>
              <a:gdLst/>
              <a:ahLst/>
              <a:cxnLst/>
              <a:rect l="l" t="t" r="r" b="b"/>
              <a:pathLst>
                <a:path w="1229" h="894" extrusionOk="0">
                  <a:moveTo>
                    <a:pt x="651" y="1"/>
                  </a:moveTo>
                  <a:cubicBezTo>
                    <a:pt x="75" y="1"/>
                    <a:pt x="0" y="894"/>
                    <a:pt x="596" y="894"/>
                  </a:cubicBezTo>
                  <a:cubicBezTo>
                    <a:pt x="1173" y="894"/>
                    <a:pt x="1228" y="1"/>
                    <a:pt x="65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479577" y="4631045"/>
              <a:ext cx="55416" cy="40310"/>
            </a:xfrm>
            <a:custGeom>
              <a:avLst/>
              <a:gdLst/>
              <a:ahLst/>
              <a:cxnLst/>
              <a:rect l="l" t="t" r="r" b="b"/>
              <a:pathLst>
                <a:path w="1229" h="894" extrusionOk="0">
                  <a:moveTo>
                    <a:pt x="652" y="0"/>
                  </a:moveTo>
                  <a:cubicBezTo>
                    <a:pt x="75" y="0"/>
                    <a:pt x="0" y="894"/>
                    <a:pt x="577" y="894"/>
                  </a:cubicBezTo>
                  <a:cubicBezTo>
                    <a:pt x="1173" y="894"/>
                    <a:pt x="1228" y="0"/>
                    <a:pt x="65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357065" y="4565572"/>
              <a:ext cx="55416" cy="40356"/>
            </a:xfrm>
            <a:custGeom>
              <a:avLst/>
              <a:gdLst/>
              <a:ahLst/>
              <a:cxnLst/>
              <a:rect l="l" t="t" r="r" b="b"/>
              <a:pathLst>
                <a:path w="1229" h="895" extrusionOk="0">
                  <a:moveTo>
                    <a:pt x="651" y="1"/>
                  </a:moveTo>
                  <a:cubicBezTo>
                    <a:pt x="74" y="1"/>
                    <a:pt x="0" y="894"/>
                    <a:pt x="596" y="894"/>
                  </a:cubicBezTo>
                  <a:cubicBezTo>
                    <a:pt x="1172" y="894"/>
                    <a:pt x="1228" y="1"/>
                    <a:pt x="65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266432" y="4657062"/>
              <a:ext cx="54559" cy="40310"/>
            </a:xfrm>
            <a:custGeom>
              <a:avLst/>
              <a:gdLst/>
              <a:ahLst/>
              <a:cxnLst/>
              <a:rect l="l" t="t" r="r" b="b"/>
              <a:pathLst>
                <a:path w="1210" h="894" extrusionOk="0">
                  <a:moveTo>
                    <a:pt x="633" y="0"/>
                  </a:moveTo>
                  <a:cubicBezTo>
                    <a:pt x="56" y="0"/>
                    <a:pt x="0" y="894"/>
                    <a:pt x="577" y="894"/>
                  </a:cubicBezTo>
                  <a:cubicBezTo>
                    <a:pt x="1154" y="894"/>
                    <a:pt x="1210" y="0"/>
                    <a:pt x="63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184185" y="4543748"/>
              <a:ext cx="55416" cy="40356"/>
            </a:xfrm>
            <a:custGeom>
              <a:avLst/>
              <a:gdLst/>
              <a:ahLst/>
              <a:cxnLst/>
              <a:rect l="l" t="t" r="r" b="b"/>
              <a:pathLst>
                <a:path w="1229" h="895" extrusionOk="0">
                  <a:moveTo>
                    <a:pt x="652" y="1"/>
                  </a:moveTo>
                  <a:cubicBezTo>
                    <a:pt x="75" y="1"/>
                    <a:pt x="0" y="894"/>
                    <a:pt x="596" y="894"/>
                  </a:cubicBezTo>
                  <a:cubicBezTo>
                    <a:pt x="1173" y="894"/>
                    <a:pt x="1228" y="1"/>
                    <a:pt x="65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074253" y="4649487"/>
              <a:ext cx="55416" cy="40356"/>
            </a:xfrm>
            <a:custGeom>
              <a:avLst/>
              <a:gdLst/>
              <a:ahLst/>
              <a:cxnLst/>
              <a:rect l="l" t="t" r="r" b="b"/>
              <a:pathLst>
                <a:path w="1229" h="895" extrusionOk="0">
                  <a:moveTo>
                    <a:pt x="633" y="1"/>
                  </a:moveTo>
                  <a:cubicBezTo>
                    <a:pt x="75" y="1"/>
                    <a:pt x="0" y="894"/>
                    <a:pt x="577" y="894"/>
                  </a:cubicBezTo>
                  <a:cubicBezTo>
                    <a:pt x="1154" y="894"/>
                    <a:pt x="1228" y="1"/>
                    <a:pt x="63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033040" y="4507585"/>
              <a:ext cx="52981" cy="40491"/>
            </a:xfrm>
            <a:custGeom>
              <a:avLst/>
              <a:gdLst/>
              <a:ahLst/>
              <a:cxnLst/>
              <a:rect l="l" t="t" r="r" b="b"/>
              <a:pathLst>
                <a:path w="1175" h="898" extrusionOk="0">
                  <a:moveTo>
                    <a:pt x="601" y="0"/>
                  </a:moveTo>
                  <a:cubicBezTo>
                    <a:pt x="37" y="0"/>
                    <a:pt x="1" y="878"/>
                    <a:pt x="579" y="896"/>
                  </a:cubicBezTo>
                  <a:lnTo>
                    <a:pt x="691" y="896"/>
                  </a:lnTo>
                  <a:cubicBezTo>
                    <a:pt x="702" y="897"/>
                    <a:pt x="713" y="897"/>
                    <a:pt x="724" y="897"/>
                  </a:cubicBezTo>
                  <a:cubicBezTo>
                    <a:pt x="951" y="897"/>
                    <a:pt x="1139" y="717"/>
                    <a:pt x="1175" y="486"/>
                  </a:cubicBezTo>
                  <a:cubicBezTo>
                    <a:pt x="1175" y="245"/>
                    <a:pt x="989" y="40"/>
                    <a:pt x="747" y="3"/>
                  </a:cubicBezTo>
                  <a:lnTo>
                    <a:pt x="654" y="3"/>
                  </a:lnTo>
                  <a:cubicBezTo>
                    <a:pt x="636" y="1"/>
                    <a:pt x="618" y="0"/>
                    <a:pt x="6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679285" y="4610889"/>
              <a:ext cx="55416" cy="40310"/>
            </a:xfrm>
            <a:custGeom>
              <a:avLst/>
              <a:gdLst/>
              <a:ahLst/>
              <a:cxnLst/>
              <a:rect l="l" t="t" r="r" b="b"/>
              <a:pathLst>
                <a:path w="1229" h="894" extrusionOk="0">
                  <a:moveTo>
                    <a:pt x="633" y="1"/>
                  </a:moveTo>
                  <a:cubicBezTo>
                    <a:pt x="75" y="1"/>
                    <a:pt x="1" y="894"/>
                    <a:pt x="577" y="894"/>
                  </a:cubicBezTo>
                  <a:cubicBezTo>
                    <a:pt x="1154" y="894"/>
                    <a:pt x="1229" y="1"/>
                    <a:pt x="63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628918" y="4750221"/>
              <a:ext cx="55461" cy="40310"/>
            </a:xfrm>
            <a:custGeom>
              <a:avLst/>
              <a:gdLst/>
              <a:ahLst/>
              <a:cxnLst/>
              <a:rect l="l" t="t" r="r" b="b"/>
              <a:pathLst>
                <a:path w="1230" h="894" extrusionOk="0">
                  <a:moveTo>
                    <a:pt x="634" y="0"/>
                  </a:moveTo>
                  <a:cubicBezTo>
                    <a:pt x="75" y="0"/>
                    <a:pt x="1" y="893"/>
                    <a:pt x="578" y="893"/>
                  </a:cubicBezTo>
                  <a:cubicBezTo>
                    <a:pt x="1155" y="893"/>
                    <a:pt x="1229" y="0"/>
                    <a:pt x="6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400668" y="4760276"/>
              <a:ext cx="55461" cy="40310"/>
            </a:xfrm>
            <a:custGeom>
              <a:avLst/>
              <a:gdLst/>
              <a:ahLst/>
              <a:cxnLst/>
              <a:rect l="l" t="t" r="r" b="b"/>
              <a:pathLst>
                <a:path w="1230" h="894" extrusionOk="0">
                  <a:moveTo>
                    <a:pt x="652" y="0"/>
                  </a:moveTo>
                  <a:cubicBezTo>
                    <a:pt x="75" y="0"/>
                    <a:pt x="1" y="894"/>
                    <a:pt x="578" y="894"/>
                  </a:cubicBezTo>
                  <a:cubicBezTo>
                    <a:pt x="1155" y="894"/>
                    <a:pt x="1229" y="0"/>
                    <a:pt x="65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179992" y="4760276"/>
              <a:ext cx="54559" cy="40310"/>
            </a:xfrm>
            <a:custGeom>
              <a:avLst/>
              <a:gdLst/>
              <a:ahLst/>
              <a:cxnLst/>
              <a:rect l="l" t="t" r="r" b="b"/>
              <a:pathLst>
                <a:path w="1210" h="894" extrusionOk="0">
                  <a:moveTo>
                    <a:pt x="633" y="0"/>
                  </a:moveTo>
                  <a:cubicBezTo>
                    <a:pt x="56" y="0"/>
                    <a:pt x="0" y="894"/>
                    <a:pt x="577" y="894"/>
                  </a:cubicBezTo>
                  <a:cubicBezTo>
                    <a:pt x="1154" y="894"/>
                    <a:pt x="1210" y="0"/>
                    <a:pt x="63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924867" y="4688085"/>
              <a:ext cx="55416" cy="40356"/>
            </a:xfrm>
            <a:custGeom>
              <a:avLst/>
              <a:gdLst/>
              <a:ahLst/>
              <a:cxnLst/>
              <a:rect l="l" t="t" r="r" b="b"/>
              <a:pathLst>
                <a:path w="1229" h="895" extrusionOk="0">
                  <a:moveTo>
                    <a:pt x="652" y="1"/>
                  </a:moveTo>
                  <a:cubicBezTo>
                    <a:pt x="75" y="1"/>
                    <a:pt x="0" y="894"/>
                    <a:pt x="596" y="894"/>
                  </a:cubicBezTo>
                  <a:cubicBezTo>
                    <a:pt x="1173" y="894"/>
                    <a:pt x="1229" y="1"/>
                    <a:pt x="65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034077" y="4834045"/>
              <a:ext cx="56137" cy="45721"/>
            </a:xfrm>
            <a:custGeom>
              <a:avLst/>
              <a:gdLst/>
              <a:ahLst/>
              <a:cxnLst/>
              <a:rect l="l" t="t" r="r" b="b"/>
              <a:pathLst>
                <a:path w="1245" h="1014" extrusionOk="0">
                  <a:moveTo>
                    <a:pt x="648" y="1"/>
                  </a:moveTo>
                  <a:cubicBezTo>
                    <a:pt x="310" y="1"/>
                    <a:pt x="0" y="419"/>
                    <a:pt x="277" y="765"/>
                  </a:cubicBezTo>
                  <a:lnTo>
                    <a:pt x="389" y="858"/>
                  </a:lnTo>
                  <a:cubicBezTo>
                    <a:pt x="482" y="962"/>
                    <a:pt x="609" y="1013"/>
                    <a:pt x="736" y="1013"/>
                  </a:cubicBezTo>
                  <a:cubicBezTo>
                    <a:pt x="838" y="1013"/>
                    <a:pt x="939" y="980"/>
                    <a:pt x="1021" y="914"/>
                  </a:cubicBezTo>
                  <a:cubicBezTo>
                    <a:pt x="1208" y="747"/>
                    <a:pt x="1245" y="467"/>
                    <a:pt x="1096" y="281"/>
                  </a:cubicBezTo>
                  <a:lnTo>
                    <a:pt x="984" y="170"/>
                  </a:lnTo>
                  <a:cubicBezTo>
                    <a:pt x="884" y="50"/>
                    <a:pt x="764" y="1"/>
                    <a:pt x="6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292404" y="4863400"/>
              <a:ext cx="50411" cy="40401"/>
            </a:xfrm>
            <a:custGeom>
              <a:avLst/>
              <a:gdLst/>
              <a:ahLst/>
              <a:cxnLst/>
              <a:rect l="l" t="t" r="r" b="b"/>
              <a:pathLst>
                <a:path w="1118" h="896" extrusionOk="0">
                  <a:moveTo>
                    <a:pt x="601" y="0"/>
                  </a:moveTo>
                  <a:cubicBezTo>
                    <a:pt x="53" y="0"/>
                    <a:pt x="0" y="860"/>
                    <a:pt x="578" y="896"/>
                  </a:cubicBezTo>
                  <a:lnTo>
                    <a:pt x="634" y="896"/>
                  </a:lnTo>
                  <a:cubicBezTo>
                    <a:pt x="876" y="896"/>
                    <a:pt x="1099" y="728"/>
                    <a:pt x="1118" y="486"/>
                  </a:cubicBezTo>
                  <a:cubicBezTo>
                    <a:pt x="1118" y="226"/>
                    <a:pt x="950" y="21"/>
                    <a:pt x="708" y="3"/>
                  </a:cubicBezTo>
                  <a:lnTo>
                    <a:pt x="652" y="3"/>
                  </a:lnTo>
                  <a:cubicBezTo>
                    <a:pt x="635" y="1"/>
                    <a:pt x="617" y="0"/>
                    <a:pt x="6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523180" y="4863400"/>
              <a:ext cx="55461" cy="40401"/>
            </a:xfrm>
            <a:custGeom>
              <a:avLst/>
              <a:gdLst/>
              <a:ahLst/>
              <a:cxnLst/>
              <a:rect l="l" t="t" r="r" b="b"/>
              <a:pathLst>
                <a:path w="1230" h="896" extrusionOk="0">
                  <a:moveTo>
                    <a:pt x="582" y="0"/>
                  </a:moveTo>
                  <a:cubicBezTo>
                    <a:pt x="35" y="0"/>
                    <a:pt x="0" y="860"/>
                    <a:pt x="578" y="896"/>
                  </a:cubicBezTo>
                  <a:lnTo>
                    <a:pt x="745" y="896"/>
                  </a:lnTo>
                  <a:cubicBezTo>
                    <a:pt x="987" y="896"/>
                    <a:pt x="1192" y="728"/>
                    <a:pt x="1211" y="486"/>
                  </a:cubicBezTo>
                  <a:cubicBezTo>
                    <a:pt x="1229" y="226"/>
                    <a:pt x="1043" y="21"/>
                    <a:pt x="801" y="3"/>
                  </a:cubicBezTo>
                  <a:lnTo>
                    <a:pt x="634" y="3"/>
                  </a:lnTo>
                  <a:cubicBezTo>
                    <a:pt x="616" y="1"/>
                    <a:pt x="599" y="0"/>
                    <a:pt x="58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770775" y="4817316"/>
              <a:ext cx="54559" cy="41167"/>
            </a:xfrm>
            <a:custGeom>
              <a:avLst/>
              <a:gdLst/>
              <a:ahLst/>
              <a:cxnLst/>
              <a:rect l="l" t="t" r="r" b="b"/>
              <a:pathLst>
                <a:path w="1210" h="913" extrusionOk="0">
                  <a:moveTo>
                    <a:pt x="633" y="1"/>
                  </a:moveTo>
                  <a:cubicBezTo>
                    <a:pt x="56" y="1"/>
                    <a:pt x="0" y="913"/>
                    <a:pt x="577" y="913"/>
                  </a:cubicBezTo>
                  <a:cubicBezTo>
                    <a:pt x="1154" y="913"/>
                    <a:pt x="1210" y="1"/>
                    <a:pt x="63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425017" y="4969229"/>
              <a:ext cx="55416" cy="40310"/>
            </a:xfrm>
            <a:custGeom>
              <a:avLst/>
              <a:gdLst/>
              <a:ahLst/>
              <a:cxnLst/>
              <a:rect l="l" t="t" r="r" b="b"/>
              <a:pathLst>
                <a:path w="1229" h="894" extrusionOk="0">
                  <a:moveTo>
                    <a:pt x="633" y="0"/>
                  </a:moveTo>
                  <a:cubicBezTo>
                    <a:pt x="56" y="0"/>
                    <a:pt x="0" y="894"/>
                    <a:pt x="577" y="894"/>
                  </a:cubicBezTo>
                  <a:cubicBezTo>
                    <a:pt x="1154" y="894"/>
                    <a:pt x="1229" y="0"/>
                    <a:pt x="63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167366" y="4942354"/>
              <a:ext cx="55461" cy="40356"/>
            </a:xfrm>
            <a:custGeom>
              <a:avLst/>
              <a:gdLst/>
              <a:ahLst/>
              <a:cxnLst/>
              <a:rect l="l" t="t" r="r" b="b"/>
              <a:pathLst>
                <a:path w="1230" h="895" extrusionOk="0">
                  <a:moveTo>
                    <a:pt x="652" y="1"/>
                  </a:moveTo>
                  <a:cubicBezTo>
                    <a:pt x="75" y="1"/>
                    <a:pt x="1" y="894"/>
                    <a:pt x="597" y="894"/>
                  </a:cubicBezTo>
                  <a:cubicBezTo>
                    <a:pt x="1173" y="894"/>
                    <a:pt x="1229" y="1"/>
                    <a:pt x="65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5201" y="4817316"/>
              <a:ext cx="55461" cy="41167"/>
            </a:xfrm>
            <a:custGeom>
              <a:avLst/>
              <a:gdLst/>
              <a:ahLst/>
              <a:cxnLst/>
              <a:rect l="l" t="t" r="r" b="b"/>
              <a:pathLst>
                <a:path w="1230" h="913" extrusionOk="0">
                  <a:moveTo>
                    <a:pt x="652" y="1"/>
                  </a:moveTo>
                  <a:cubicBezTo>
                    <a:pt x="75" y="1"/>
                    <a:pt x="1" y="913"/>
                    <a:pt x="596" y="913"/>
                  </a:cubicBezTo>
                  <a:cubicBezTo>
                    <a:pt x="1173" y="913"/>
                    <a:pt x="1229" y="1"/>
                    <a:pt x="65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936636" y="4964178"/>
              <a:ext cx="55416" cy="40356"/>
            </a:xfrm>
            <a:custGeom>
              <a:avLst/>
              <a:gdLst/>
              <a:ahLst/>
              <a:cxnLst/>
              <a:rect l="l" t="t" r="r" b="b"/>
              <a:pathLst>
                <a:path w="1229" h="895" extrusionOk="0">
                  <a:moveTo>
                    <a:pt x="651" y="1"/>
                  </a:moveTo>
                  <a:cubicBezTo>
                    <a:pt x="74" y="1"/>
                    <a:pt x="0" y="894"/>
                    <a:pt x="596" y="894"/>
                  </a:cubicBezTo>
                  <a:cubicBezTo>
                    <a:pt x="1172" y="894"/>
                    <a:pt x="1228" y="1"/>
                    <a:pt x="65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299979" y="5076636"/>
              <a:ext cx="55416" cy="41167"/>
            </a:xfrm>
            <a:custGeom>
              <a:avLst/>
              <a:gdLst/>
              <a:ahLst/>
              <a:cxnLst/>
              <a:rect l="l" t="t" r="r" b="b"/>
              <a:pathLst>
                <a:path w="1229" h="913" extrusionOk="0">
                  <a:moveTo>
                    <a:pt x="633" y="1"/>
                  </a:moveTo>
                  <a:cubicBezTo>
                    <a:pt x="56" y="1"/>
                    <a:pt x="0" y="913"/>
                    <a:pt x="577" y="913"/>
                  </a:cubicBezTo>
                  <a:cubicBezTo>
                    <a:pt x="1154" y="913"/>
                    <a:pt x="1229" y="1"/>
                    <a:pt x="63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581122" y="5040563"/>
              <a:ext cx="54559" cy="41167"/>
            </a:xfrm>
            <a:custGeom>
              <a:avLst/>
              <a:gdLst/>
              <a:ahLst/>
              <a:cxnLst/>
              <a:rect l="l" t="t" r="r" b="b"/>
              <a:pathLst>
                <a:path w="1210" h="913" extrusionOk="0">
                  <a:moveTo>
                    <a:pt x="633" y="0"/>
                  </a:moveTo>
                  <a:cubicBezTo>
                    <a:pt x="56" y="0"/>
                    <a:pt x="0" y="912"/>
                    <a:pt x="577" y="912"/>
                  </a:cubicBezTo>
                  <a:cubicBezTo>
                    <a:pt x="1154" y="912"/>
                    <a:pt x="1210" y="0"/>
                    <a:pt x="63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054954" y="5060719"/>
              <a:ext cx="55416" cy="40310"/>
            </a:xfrm>
            <a:custGeom>
              <a:avLst/>
              <a:gdLst/>
              <a:ahLst/>
              <a:cxnLst/>
              <a:rect l="l" t="t" r="r" b="b"/>
              <a:pathLst>
                <a:path w="1229" h="894" extrusionOk="0">
                  <a:moveTo>
                    <a:pt x="633" y="0"/>
                  </a:moveTo>
                  <a:cubicBezTo>
                    <a:pt x="75" y="0"/>
                    <a:pt x="0" y="893"/>
                    <a:pt x="577" y="893"/>
                  </a:cubicBezTo>
                  <a:cubicBezTo>
                    <a:pt x="1154" y="893"/>
                    <a:pt x="1228" y="0"/>
                    <a:pt x="63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821653" y="5038894"/>
              <a:ext cx="55416" cy="40310"/>
            </a:xfrm>
            <a:custGeom>
              <a:avLst/>
              <a:gdLst/>
              <a:ahLst/>
              <a:cxnLst/>
              <a:rect l="l" t="t" r="r" b="b"/>
              <a:pathLst>
                <a:path w="1229" h="894" extrusionOk="0">
                  <a:moveTo>
                    <a:pt x="652" y="0"/>
                  </a:moveTo>
                  <a:cubicBezTo>
                    <a:pt x="75" y="0"/>
                    <a:pt x="0" y="893"/>
                    <a:pt x="577" y="893"/>
                  </a:cubicBezTo>
                  <a:cubicBezTo>
                    <a:pt x="1154" y="893"/>
                    <a:pt x="1229" y="0"/>
                    <a:pt x="65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446284" y="3728905"/>
              <a:ext cx="17675" cy="110831"/>
            </a:xfrm>
            <a:custGeom>
              <a:avLst/>
              <a:gdLst/>
              <a:ahLst/>
              <a:cxnLst/>
              <a:rect l="l" t="t" r="r" b="b"/>
              <a:pathLst>
                <a:path w="392" h="2458" fill="none" extrusionOk="0">
                  <a:moveTo>
                    <a:pt x="1" y="2457"/>
                  </a:moveTo>
                  <a:cubicBezTo>
                    <a:pt x="280" y="1676"/>
                    <a:pt x="392" y="838"/>
                    <a:pt x="336" y="1"/>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398442" y="3641653"/>
              <a:ext cx="16864" cy="141853"/>
            </a:xfrm>
            <a:custGeom>
              <a:avLst/>
              <a:gdLst/>
              <a:ahLst/>
              <a:cxnLst/>
              <a:rect l="l" t="t" r="r" b="b"/>
              <a:pathLst>
                <a:path w="374" h="3146" fill="none" extrusionOk="0">
                  <a:moveTo>
                    <a:pt x="1" y="3146"/>
                  </a:moveTo>
                  <a:cubicBezTo>
                    <a:pt x="262" y="2103"/>
                    <a:pt x="373" y="1043"/>
                    <a:pt x="280" y="0"/>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345596" y="3602199"/>
              <a:ext cx="10100" cy="100731"/>
            </a:xfrm>
            <a:custGeom>
              <a:avLst/>
              <a:gdLst/>
              <a:ahLst/>
              <a:cxnLst/>
              <a:rect l="l" t="t" r="r" b="b"/>
              <a:pathLst>
                <a:path w="224" h="2234" fill="none" extrusionOk="0">
                  <a:moveTo>
                    <a:pt x="1" y="2234"/>
                  </a:moveTo>
                  <a:cubicBezTo>
                    <a:pt x="168" y="1489"/>
                    <a:pt x="224" y="745"/>
                    <a:pt x="131" y="1"/>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22748" y="3959682"/>
              <a:ext cx="176257" cy="366762"/>
            </a:xfrm>
            <a:custGeom>
              <a:avLst/>
              <a:gdLst/>
              <a:ahLst/>
              <a:cxnLst/>
              <a:rect l="l" t="t" r="r" b="b"/>
              <a:pathLst>
                <a:path w="3909" h="8134" fill="none" extrusionOk="0">
                  <a:moveTo>
                    <a:pt x="0" y="1"/>
                  </a:moveTo>
                  <a:lnTo>
                    <a:pt x="3908" y="8134"/>
                  </a:lnTo>
                </a:path>
              </a:pathLst>
            </a:custGeom>
            <a:noFill/>
            <a:ln w="6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78809" y="4440534"/>
              <a:ext cx="74759" cy="16007"/>
            </a:xfrm>
            <a:custGeom>
              <a:avLst/>
              <a:gdLst/>
              <a:ahLst/>
              <a:cxnLst/>
              <a:rect l="l" t="t" r="r" b="b"/>
              <a:pathLst>
                <a:path w="1658" h="355" fill="none" extrusionOk="0">
                  <a:moveTo>
                    <a:pt x="1657" y="57"/>
                  </a:moveTo>
                  <a:cubicBezTo>
                    <a:pt x="1099" y="1"/>
                    <a:pt x="522" y="112"/>
                    <a:pt x="1" y="354"/>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487364" y="3959682"/>
              <a:ext cx="96538" cy="140185"/>
            </a:xfrm>
            <a:custGeom>
              <a:avLst/>
              <a:gdLst/>
              <a:ahLst/>
              <a:cxnLst/>
              <a:rect l="l" t="t" r="r" b="b"/>
              <a:pathLst>
                <a:path w="2141" h="3109" fill="none" extrusionOk="0">
                  <a:moveTo>
                    <a:pt x="0" y="3109"/>
                  </a:moveTo>
                  <a:lnTo>
                    <a:pt x="2140" y="1"/>
                  </a:lnTo>
                </a:path>
              </a:pathLst>
            </a:custGeom>
            <a:noFill/>
            <a:ln w="6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719808" y="4341514"/>
              <a:ext cx="72189" cy="20200"/>
            </a:xfrm>
            <a:custGeom>
              <a:avLst/>
              <a:gdLst/>
              <a:ahLst/>
              <a:cxnLst/>
              <a:rect l="l" t="t" r="r" b="b"/>
              <a:pathLst>
                <a:path w="1601" h="448" fill="none" extrusionOk="0">
                  <a:moveTo>
                    <a:pt x="1601" y="447"/>
                  </a:moveTo>
                  <a:cubicBezTo>
                    <a:pt x="1136" y="131"/>
                    <a:pt x="559" y="1"/>
                    <a:pt x="0" y="75"/>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661911" y="4380969"/>
              <a:ext cx="72189" cy="8432"/>
            </a:xfrm>
            <a:custGeom>
              <a:avLst/>
              <a:gdLst/>
              <a:ahLst/>
              <a:cxnLst/>
              <a:rect l="l" t="t" r="r" b="b"/>
              <a:pathLst>
                <a:path w="1601" h="187" fill="none" extrusionOk="0">
                  <a:moveTo>
                    <a:pt x="1601" y="186"/>
                  </a:moveTo>
                  <a:cubicBezTo>
                    <a:pt x="1080" y="38"/>
                    <a:pt x="540" y="0"/>
                    <a:pt x="0" y="93"/>
                  </a:cubicBezTo>
                  <a:lnTo>
                    <a:pt x="37" y="93"/>
                  </a:ln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760075" y="4298722"/>
              <a:ext cx="87339" cy="40310"/>
            </a:xfrm>
            <a:custGeom>
              <a:avLst/>
              <a:gdLst/>
              <a:ahLst/>
              <a:cxnLst/>
              <a:rect l="l" t="t" r="r" b="b"/>
              <a:pathLst>
                <a:path w="1937" h="894" fill="none" extrusionOk="0">
                  <a:moveTo>
                    <a:pt x="1936" y="894"/>
                  </a:moveTo>
                  <a:cubicBezTo>
                    <a:pt x="1452" y="335"/>
                    <a:pt x="745" y="19"/>
                    <a:pt x="1" y="1"/>
                  </a:cubicBezTo>
                </a:path>
              </a:pathLst>
            </a:custGeom>
            <a:noFill/>
            <a:ln w="6050" cap="flat" cmpd="sng">
              <a:solidFill>
                <a:srgbClr val="DE8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2"/>
          <p:cNvSpPr/>
          <p:nvPr/>
        </p:nvSpPr>
        <p:spPr>
          <a:xfrm rot="-5400000">
            <a:off x="1389675" y="3619087"/>
            <a:ext cx="1201119" cy="2414094"/>
          </a:xfrm>
          <a:custGeom>
            <a:avLst/>
            <a:gdLst/>
            <a:ahLst/>
            <a:cxnLst/>
            <a:rect l="l" t="t" r="r" b="b"/>
            <a:pathLst>
              <a:path w="55905" h="138761" extrusionOk="0">
                <a:moveTo>
                  <a:pt x="6907" y="136764"/>
                </a:moveTo>
                <a:cubicBezTo>
                  <a:pt x="15282" y="149195"/>
                  <a:pt x="56103" y="98366"/>
                  <a:pt x="55892" y="75769"/>
                </a:cubicBezTo>
                <a:cubicBezTo>
                  <a:pt x="55681" y="53172"/>
                  <a:pt x="13807" y="-8982"/>
                  <a:pt x="5643" y="1184"/>
                </a:cubicBezTo>
                <a:cubicBezTo>
                  <a:pt x="-2521" y="11350"/>
                  <a:pt x="-1468" y="124333"/>
                  <a:pt x="6907" y="136764"/>
                </a:cubicBezTo>
                <a:close/>
              </a:path>
            </a:pathLst>
          </a:custGeom>
          <a:solidFill>
            <a:schemeClr val="accen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34"/>
        <p:cNvGrpSpPr/>
        <p:nvPr/>
      </p:nvGrpSpPr>
      <p:grpSpPr>
        <a:xfrm>
          <a:off x="0" y="0"/>
          <a:ext cx="0" cy="0"/>
          <a:chOff x="0" y="0"/>
          <a:chExt cx="0" cy="0"/>
        </a:xfrm>
      </p:grpSpPr>
      <p:sp>
        <p:nvSpPr>
          <p:cNvPr id="435" name="Google Shape;435;p14"/>
          <p:cNvSpPr txBox="1">
            <a:spLocks noGrp="1"/>
          </p:cNvSpPr>
          <p:nvPr>
            <p:ph type="title"/>
          </p:nvPr>
        </p:nvSpPr>
        <p:spPr>
          <a:xfrm>
            <a:off x="1210825" y="2640450"/>
            <a:ext cx="4323000" cy="49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2500"/>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436" name="Google Shape;436;p14"/>
          <p:cNvSpPr txBox="1">
            <a:spLocks noGrp="1"/>
          </p:cNvSpPr>
          <p:nvPr>
            <p:ph type="subTitle" idx="1"/>
          </p:nvPr>
        </p:nvSpPr>
        <p:spPr>
          <a:xfrm>
            <a:off x="1210825" y="1369638"/>
            <a:ext cx="5458200" cy="9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7" name="Google Shape;437;p14"/>
          <p:cNvSpPr/>
          <p:nvPr/>
        </p:nvSpPr>
        <p:spPr>
          <a:xfrm>
            <a:off x="3886912" y="2704484"/>
            <a:ext cx="6320925" cy="2749300"/>
          </a:xfrm>
          <a:custGeom>
            <a:avLst/>
            <a:gdLst/>
            <a:ahLst/>
            <a:cxnLst/>
            <a:rect l="l" t="t" r="r" b="b"/>
            <a:pathLst>
              <a:path w="252837" h="109972" extrusionOk="0">
                <a:moveTo>
                  <a:pt x="230721" y="4646"/>
                </a:moveTo>
                <a:cubicBezTo>
                  <a:pt x="219923" y="-9049"/>
                  <a:pt x="184896" y="11230"/>
                  <a:pt x="170358" y="19500"/>
                </a:cubicBezTo>
                <a:cubicBezTo>
                  <a:pt x="155820" y="27770"/>
                  <a:pt x="163616" y="45942"/>
                  <a:pt x="143495" y="54264"/>
                </a:cubicBezTo>
                <a:cubicBezTo>
                  <a:pt x="123374" y="62586"/>
                  <a:pt x="71860" y="61639"/>
                  <a:pt x="49632" y="69434"/>
                </a:cubicBezTo>
                <a:cubicBezTo>
                  <a:pt x="27404" y="77230"/>
                  <a:pt x="-20792" y="95665"/>
                  <a:pt x="10127" y="101037"/>
                </a:cubicBezTo>
                <a:cubicBezTo>
                  <a:pt x="41046" y="106410"/>
                  <a:pt x="198380" y="117734"/>
                  <a:pt x="235146" y="101669"/>
                </a:cubicBezTo>
                <a:cubicBezTo>
                  <a:pt x="271912" y="85604"/>
                  <a:pt x="241519" y="18341"/>
                  <a:pt x="230721" y="4646"/>
                </a:cubicBezTo>
                <a:close/>
              </a:path>
            </a:pathLst>
          </a:custGeom>
          <a:solidFill>
            <a:schemeClr val="accent1"/>
          </a:solidFill>
          <a:ln>
            <a:noFill/>
          </a:ln>
        </p:spPr>
      </p:sp>
      <p:sp>
        <p:nvSpPr>
          <p:cNvPr id="438" name="Google Shape;438;p14"/>
          <p:cNvSpPr/>
          <p:nvPr/>
        </p:nvSpPr>
        <p:spPr>
          <a:xfrm rot="-1630790">
            <a:off x="6540267" y="3409211"/>
            <a:ext cx="2190313" cy="1509161"/>
          </a:xfrm>
          <a:custGeom>
            <a:avLst/>
            <a:gdLst/>
            <a:ahLst/>
            <a:cxnLst/>
            <a:rect l="l" t="t" r="r" b="b"/>
            <a:pathLst>
              <a:path w="101548" h="38133" extrusionOk="0">
                <a:moveTo>
                  <a:pt x="913" y="35110"/>
                </a:moveTo>
                <a:cubicBezTo>
                  <a:pt x="-6672" y="29737"/>
                  <a:pt x="38100" y="504"/>
                  <a:pt x="54639" y="30"/>
                </a:cubicBezTo>
                <a:cubicBezTo>
                  <a:pt x="71178" y="-444"/>
                  <a:pt x="109102" y="26419"/>
                  <a:pt x="100148" y="32266"/>
                </a:cubicBezTo>
                <a:cubicBezTo>
                  <a:pt x="91194" y="38113"/>
                  <a:pt x="8498" y="40483"/>
                  <a:pt x="913" y="35110"/>
                </a:cubicBezTo>
                <a:close/>
              </a:path>
            </a:pathLst>
          </a:custGeom>
          <a:solidFill>
            <a:schemeClr val="accent2"/>
          </a:solidFill>
          <a:ln>
            <a:noFill/>
          </a:ln>
        </p:spPr>
      </p:sp>
      <p:sp>
        <p:nvSpPr>
          <p:cNvPr id="439" name="Google Shape;439;p14"/>
          <p:cNvSpPr/>
          <p:nvPr/>
        </p:nvSpPr>
        <p:spPr>
          <a:xfrm rot="-3114369">
            <a:off x="7912687" y="2064433"/>
            <a:ext cx="792121" cy="60038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440"/>
        <p:cNvGrpSpPr/>
        <p:nvPr/>
      </p:nvGrpSpPr>
      <p:grpSpPr>
        <a:xfrm>
          <a:off x="0" y="0"/>
          <a:ext cx="0" cy="0"/>
          <a:chOff x="0" y="0"/>
          <a:chExt cx="0" cy="0"/>
        </a:xfrm>
      </p:grpSpPr>
      <p:sp>
        <p:nvSpPr>
          <p:cNvPr id="441" name="Google Shape;441;p15"/>
          <p:cNvSpPr txBox="1">
            <a:spLocks noGrp="1"/>
          </p:cNvSpPr>
          <p:nvPr>
            <p:ph type="title"/>
          </p:nvPr>
        </p:nvSpPr>
        <p:spPr>
          <a:xfrm>
            <a:off x="1280675" y="1000488"/>
            <a:ext cx="5154300" cy="1125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442" name="Google Shape;442;p15"/>
          <p:cNvSpPr txBox="1">
            <a:spLocks noGrp="1"/>
          </p:cNvSpPr>
          <p:nvPr>
            <p:ph type="subTitle" idx="1"/>
          </p:nvPr>
        </p:nvSpPr>
        <p:spPr>
          <a:xfrm>
            <a:off x="1280675" y="2430575"/>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3" name="Google Shape;443;p15"/>
          <p:cNvSpPr/>
          <p:nvPr/>
        </p:nvSpPr>
        <p:spPr>
          <a:xfrm>
            <a:off x="2974700" y="2257925"/>
            <a:ext cx="6837725" cy="3254071"/>
          </a:xfrm>
          <a:custGeom>
            <a:avLst/>
            <a:gdLst/>
            <a:ahLst/>
            <a:cxnLst/>
            <a:rect l="l" t="t" r="r" b="b"/>
            <a:pathLst>
              <a:path w="273509" h="139301" extrusionOk="0">
                <a:moveTo>
                  <a:pt x="255684" y="1229"/>
                </a:moveTo>
                <a:cubicBezTo>
                  <a:pt x="246619" y="-9163"/>
                  <a:pt x="224461" y="53603"/>
                  <a:pt x="196901" y="66330"/>
                </a:cubicBezTo>
                <a:cubicBezTo>
                  <a:pt x="169341" y="79057"/>
                  <a:pt x="122232" y="67612"/>
                  <a:pt x="90323" y="77592"/>
                </a:cubicBezTo>
                <a:cubicBezTo>
                  <a:pt x="58414" y="87572"/>
                  <a:pt x="-21383" y="117696"/>
                  <a:pt x="5445" y="126211"/>
                </a:cubicBezTo>
                <a:cubicBezTo>
                  <a:pt x="32273" y="134726"/>
                  <a:pt x="209583" y="149513"/>
                  <a:pt x="251289" y="128683"/>
                </a:cubicBezTo>
                <a:cubicBezTo>
                  <a:pt x="292996" y="107853"/>
                  <a:pt x="264749" y="11621"/>
                  <a:pt x="255684" y="1229"/>
                </a:cubicBezTo>
                <a:close/>
              </a:path>
            </a:pathLst>
          </a:custGeom>
          <a:solidFill>
            <a:schemeClr val="accent1"/>
          </a:solidFill>
          <a:ln>
            <a:noFill/>
          </a:ln>
        </p:spPr>
      </p:sp>
      <p:sp>
        <p:nvSpPr>
          <p:cNvPr id="444" name="Google Shape;444;p15"/>
          <p:cNvSpPr/>
          <p:nvPr/>
        </p:nvSpPr>
        <p:spPr>
          <a:xfrm rot="1281030">
            <a:off x="6675650" y="3423920"/>
            <a:ext cx="2064644" cy="1487186"/>
          </a:xfrm>
          <a:custGeom>
            <a:avLst/>
            <a:gdLst/>
            <a:ahLst/>
            <a:cxnLst/>
            <a:rect l="l" t="t" r="r" b="b"/>
            <a:pathLst>
              <a:path w="103859" h="59408" extrusionOk="0">
                <a:moveTo>
                  <a:pt x="103459" y="49772"/>
                </a:moveTo>
                <a:cubicBezTo>
                  <a:pt x="108632" y="40616"/>
                  <a:pt x="50720" y="-816"/>
                  <a:pt x="33964" y="54"/>
                </a:cubicBezTo>
                <a:cubicBezTo>
                  <a:pt x="17208" y="924"/>
                  <a:pt x="-8658" y="46706"/>
                  <a:pt x="2924" y="54992"/>
                </a:cubicBezTo>
                <a:cubicBezTo>
                  <a:pt x="14507" y="63278"/>
                  <a:pt x="98286" y="58928"/>
                  <a:pt x="103459" y="49772"/>
                </a:cubicBezTo>
                <a:close/>
              </a:path>
            </a:pathLst>
          </a:custGeom>
          <a:solidFill>
            <a:schemeClr val="accent3"/>
          </a:solidFill>
          <a:ln>
            <a:noFill/>
          </a:ln>
        </p:spPr>
      </p:sp>
      <p:sp>
        <p:nvSpPr>
          <p:cNvPr id="445" name="Google Shape;445;p15"/>
          <p:cNvSpPr/>
          <p:nvPr/>
        </p:nvSpPr>
        <p:spPr>
          <a:xfrm rot="2275879">
            <a:off x="7918616" y="2162787"/>
            <a:ext cx="508527" cy="74467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46"/>
        <p:cNvGrpSpPr/>
        <p:nvPr/>
      </p:nvGrpSpPr>
      <p:grpSpPr>
        <a:xfrm>
          <a:off x="0" y="0"/>
          <a:ext cx="0" cy="0"/>
          <a:chOff x="0" y="0"/>
          <a:chExt cx="0" cy="0"/>
        </a:xfrm>
      </p:grpSpPr>
      <p:sp>
        <p:nvSpPr>
          <p:cNvPr id="447" name="Google Shape;447;p16"/>
          <p:cNvSpPr txBox="1">
            <a:spLocks noGrp="1"/>
          </p:cNvSpPr>
          <p:nvPr>
            <p:ph type="title"/>
          </p:nvPr>
        </p:nvSpPr>
        <p:spPr>
          <a:xfrm>
            <a:off x="4956100" y="1849325"/>
            <a:ext cx="3073800" cy="6489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48" name="Google Shape;448;p16"/>
          <p:cNvSpPr txBox="1">
            <a:spLocks noGrp="1"/>
          </p:cNvSpPr>
          <p:nvPr>
            <p:ph type="title" idx="2" hasCustomPrompt="1"/>
          </p:nvPr>
        </p:nvSpPr>
        <p:spPr>
          <a:xfrm>
            <a:off x="4956100" y="784275"/>
            <a:ext cx="1650900" cy="978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6000"/>
              <a:buNone/>
              <a:defRPr sz="7000">
                <a:solidFill>
                  <a:schemeClr val="dk2"/>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449" name="Google Shape;449;p16"/>
          <p:cNvSpPr txBox="1">
            <a:spLocks noGrp="1"/>
          </p:cNvSpPr>
          <p:nvPr>
            <p:ph type="subTitle" idx="1"/>
          </p:nvPr>
        </p:nvSpPr>
        <p:spPr>
          <a:xfrm>
            <a:off x="4956100" y="2498225"/>
            <a:ext cx="2475300" cy="62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0" name="Google Shape;450;p16"/>
          <p:cNvSpPr/>
          <p:nvPr/>
        </p:nvSpPr>
        <p:spPr>
          <a:xfrm flipH="1">
            <a:off x="-1435275" y="2380632"/>
            <a:ext cx="8174650" cy="2978725"/>
          </a:xfrm>
          <a:custGeom>
            <a:avLst/>
            <a:gdLst/>
            <a:ahLst/>
            <a:cxnLst/>
            <a:rect l="l" t="t" r="r" b="b"/>
            <a:pathLst>
              <a:path w="326986" h="119149" extrusionOk="0">
                <a:moveTo>
                  <a:pt x="316149" y="24830"/>
                </a:moveTo>
                <a:cubicBezTo>
                  <a:pt x="309465" y="6060"/>
                  <a:pt x="277098" y="979"/>
                  <a:pt x="260113" y="109"/>
                </a:cubicBezTo>
                <a:cubicBezTo>
                  <a:pt x="243128" y="-761"/>
                  <a:pt x="222207" y="10180"/>
                  <a:pt x="214241" y="19611"/>
                </a:cubicBezTo>
                <a:cubicBezTo>
                  <a:pt x="206275" y="29042"/>
                  <a:pt x="222390" y="51521"/>
                  <a:pt x="212318" y="56694"/>
                </a:cubicBezTo>
                <a:cubicBezTo>
                  <a:pt x="202246" y="61867"/>
                  <a:pt x="170703" y="46897"/>
                  <a:pt x="153810" y="50651"/>
                </a:cubicBezTo>
                <a:cubicBezTo>
                  <a:pt x="136917" y="54405"/>
                  <a:pt x="127806" y="73450"/>
                  <a:pt x="110958" y="79218"/>
                </a:cubicBezTo>
                <a:cubicBezTo>
                  <a:pt x="94111" y="84986"/>
                  <a:pt x="70809" y="80042"/>
                  <a:pt x="52725" y="85261"/>
                </a:cubicBezTo>
                <a:cubicBezTo>
                  <a:pt x="34642" y="90480"/>
                  <a:pt x="9095" y="106045"/>
                  <a:pt x="2457" y="110532"/>
                </a:cubicBezTo>
                <a:cubicBezTo>
                  <a:pt x="-4181" y="115019"/>
                  <a:pt x="3876" y="111906"/>
                  <a:pt x="12895" y="112181"/>
                </a:cubicBezTo>
                <a:cubicBezTo>
                  <a:pt x="21914" y="112456"/>
                  <a:pt x="8684" y="112090"/>
                  <a:pt x="56571" y="112181"/>
                </a:cubicBezTo>
                <a:cubicBezTo>
                  <a:pt x="104458" y="112273"/>
                  <a:pt x="256954" y="127289"/>
                  <a:pt x="300217" y="112730"/>
                </a:cubicBezTo>
                <a:cubicBezTo>
                  <a:pt x="343480" y="98172"/>
                  <a:pt x="322833" y="43600"/>
                  <a:pt x="316149" y="24830"/>
                </a:cubicBezTo>
                <a:close/>
              </a:path>
            </a:pathLst>
          </a:custGeom>
          <a:solidFill>
            <a:schemeClr val="accent1"/>
          </a:solidFill>
          <a:ln>
            <a:noFill/>
          </a:ln>
        </p:spPr>
      </p:sp>
      <p:sp>
        <p:nvSpPr>
          <p:cNvPr id="451" name="Google Shape;451;p16"/>
          <p:cNvSpPr/>
          <p:nvPr/>
        </p:nvSpPr>
        <p:spPr>
          <a:xfrm flipH="1">
            <a:off x="2783168" y="3942200"/>
            <a:ext cx="2630119" cy="1475499"/>
          </a:xfrm>
          <a:custGeom>
            <a:avLst/>
            <a:gdLst/>
            <a:ahLst/>
            <a:cxnLst/>
            <a:rect l="l" t="t" r="r" b="b"/>
            <a:pathLst>
              <a:path w="172580" h="66040" extrusionOk="0">
                <a:moveTo>
                  <a:pt x="170114" y="60727"/>
                </a:moveTo>
                <a:cubicBezTo>
                  <a:pt x="185954" y="51250"/>
                  <a:pt x="120396" y="8446"/>
                  <a:pt x="100069" y="1670"/>
                </a:cubicBezTo>
                <a:cubicBezTo>
                  <a:pt x="79742" y="-5105"/>
                  <a:pt x="63994" y="10597"/>
                  <a:pt x="48154" y="20074"/>
                </a:cubicBezTo>
                <a:cubicBezTo>
                  <a:pt x="32314" y="29551"/>
                  <a:pt x="-15299" y="51755"/>
                  <a:pt x="5028" y="58530"/>
                </a:cubicBezTo>
                <a:cubicBezTo>
                  <a:pt x="25355" y="65306"/>
                  <a:pt x="154274" y="70204"/>
                  <a:pt x="170114" y="60727"/>
                </a:cubicBezTo>
                <a:close/>
              </a:path>
            </a:pathLst>
          </a:custGeom>
          <a:solidFill>
            <a:schemeClr val="accent3"/>
          </a:solidFill>
          <a:ln>
            <a:noFill/>
          </a:ln>
        </p:spPr>
      </p:sp>
      <p:sp>
        <p:nvSpPr>
          <p:cNvPr id="452" name="Google Shape;452;p16"/>
          <p:cNvSpPr/>
          <p:nvPr/>
        </p:nvSpPr>
        <p:spPr>
          <a:xfrm flipH="1">
            <a:off x="6178912" y="4127400"/>
            <a:ext cx="780600" cy="47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16"/>
          <p:cNvGrpSpPr/>
          <p:nvPr/>
        </p:nvGrpSpPr>
        <p:grpSpPr>
          <a:xfrm>
            <a:off x="970925" y="1104075"/>
            <a:ext cx="2640608" cy="4163079"/>
            <a:chOff x="970925" y="1104075"/>
            <a:chExt cx="2640608" cy="4163079"/>
          </a:xfrm>
        </p:grpSpPr>
        <p:sp>
          <p:nvSpPr>
            <p:cNvPr id="454" name="Google Shape;454;p16"/>
            <p:cNvSpPr/>
            <p:nvPr/>
          </p:nvSpPr>
          <p:spPr>
            <a:xfrm>
              <a:off x="1774088" y="2056080"/>
              <a:ext cx="1837445" cy="2052075"/>
            </a:xfrm>
            <a:custGeom>
              <a:avLst/>
              <a:gdLst/>
              <a:ahLst/>
              <a:cxnLst/>
              <a:rect l="l" t="t" r="r" b="b"/>
              <a:pathLst>
                <a:path w="51759" h="57809" extrusionOk="0">
                  <a:moveTo>
                    <a:pt x="23338" y="0"/>
                  </a:moveTo>
                  <a:cubicBezTo>
                    <a:pt x="23227" y="0"/>
                    <a:pt x="23115" y="1"/>
                    <a:pt x="23002" y="2"/>
                  </a:cubicBezTo>
                  <a:cubicBezTo>
                    <a:pt x="3538" y="190"/>
                    <a:pt x="0" y="25870"/>
                    <a:pt x="0" y="25870"/>
                  </a:cubicBezTo>
                  <a:lnTo>
                    <a:pt x="8309" y="29219"/>
                  </a:lnTo>
                  <a:lnTo>
                    <a:pt x="9230" y="57809"/>
                  </a:lnTo>
                  <a:lnTo>
                    <a:pt x="41483" y="57453"/>
                  </a:lnTo>
                  <a:lnTo>
                    <a:pt x="42111" y="28738"/>
                  </a:lnTo>
                  <a:lnTo>
                    <a:pt x="51759" y="25870"/>
                  </a:lnTo>
                  <a:cubicBezTo>
                    <a:pt x="51759" y="25870"/>
                    <a:pt x="48668" y="0"/>
                    <a:pt x="23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2566850" y="4045039"/>
              <a:ext cx="113706" cy="83242"/>
            </a:xfrm>
            <a:custGeom>
              <a:avLst/>
              <a:gdLst/>
              <a:ahLst/>
              <a:cxnLst/>
              <a:rect l="l" t="t" r="r" b="b"/>
              <a:pathLst>
                <a:path w="3203" h="2345" fill="none" extrusionOk="0">
                  <a:moveTo>
                    <a:pt x="3202" y="1"/>
                  </a:moveTo>
                  <a:lnTo>
                    <a:pt x="0" y="2345"/>
                  </a:lnTo>
                </a:path>
              </a:pathLst>
            </a:custGeom>
            <a:noFill/>
            <a:ln w="6800"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2497734" y="4145359"/>
              <a:ext cx="203628" cy="85478"/>
            </a:xfrm>
            <a:custGeom>
              <a:avLst/>
              <a:gdLst/>
              <a:ahLst/>
              <a:cxnLst/>
              <a:rect l="l" t="t" r="r" b="b"/>
              <a:pathLst>
                <a:path w="5736" h="2408" fill="none" extrusionOk="0">
                  <a:moveTo>
                    <a:pt x="5735" y="0"/>
                  </a:moveTo>
                  <a:cubicBezTo>
                    <a:pt x="5735" y="0"/>
                    <a:pt x="1152" y="2407"/>
                    <a:pt x="1" y="1863"/>
                  </a:cubicBezTo>
                </a:path>
              </a:pathLst>
            </a:custGeom>
            <a:noFill/>
            <a:ln w="6800"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2570542" y="4183236"/>
              <a:ext cx="168696" cy="79550"/>
            </a:xfrm>
            <a:custGeom>
              <a:avLst/>
              <a:gdLst/>
              <a:ahLst/>
              <a:cxnLst/>
              <a:rect l="l" t="t" r="r" b="b"/>
              <a:pathLst>
                <a:path w="4752" h="2241" fill="none" extrusionOk="0">
                  <a:moveTo>
                    <a:pt x="1" y="2240"/>
                  </a:moveTo>
                  <a:cubicBezTo>
                    <a:pt x="1" y="2240"/>
                    <a:pt x="4082" y="1089"/>
                    <a:pt x="4752" y="1"/>
                  </a:cubicBezTo>
                </a:path>
              </a:pathLst>
            </a:custGeom>
            <a:noFill/>
            <a:ln w="6800"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2639658" y="4201056"/>
              <a:ext cx="141183" cy="86223"/>
            </a:xfrm>
            <a:custGeom>
              <a:avLst/>
              <a:gdLst/>
              <a:ahLst/>
              <a:cxnLst/>
              <a:rect l="l" t="t" r="r" b="b"/>
              <a:pathLst>
                <a:path w="3977" h="2429" fill="none" extrusionOk="0">
                  <a:moveTo>
                    <a:pt x="0" y="2429"/>
                  </a:moveTo>
                  <a:cubicBezTo>
                    <a:pt x="0" y="2429"/>
                    <a:pt x="1842" y="1947"/>
                    <a:pt x="3977" y="1"/>
                  </a:cubicBezTo>
                </a:path>
              </a:pathLst>
            </a:custGeom>
            <a:noFill/>
            <a:ln w="6800"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1964291" y="4060659"/>
              <a:ext cx="1319606" cy="1100316"/>
            </a:xfrm>
            <a:custGeom>
              <a:avLst/>
              <a:gdLst/>
              <a:ahLst/>
              <a:cxnLst/>
              <a:rect l="l" t="t" r="r" b="b"/>
              <a:pathLst>
                <a:path w="37172" h="30997" extrusionOk="0">
                  <a:moveTo>
                    <a:pt x="5254" y="0"/>
                  </a:moveTo>
                  <a:cubicBezTo>
                    <a:pt x="0" y="6572"/>
                    <a:pt x="1926" y="19004"/>
                    <a:pt x="2533" y="30997"/>
                  </a:cubicBezTo>
                  <a:lnTo>
                    <a:pt x="35392" y="30913"/>
                  </a:lnTo>
                  <a:cubicBezTo>
                    <a:pt x="35392" y="30913"/>
                    <a:pt x="37171" y="16346"/>
                    <a:pt x="36711" y="10318"/>
                  </a:cubicBezTo>
                  <a:cubicBezTo>
                    <a:pt x="36250" y="4312"/>
                    <a:pt x="35392" y="900"/>
                    <a:pt x="35392" y="900"/>
                  </a:cubicBezTo>
                  <a:lnTo>
                    <a:pt x="5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2398940" y="4563641"/>
              <a:ext cx="233306" cy="471797"/>
            </a:xfrm>
            <a:custGeom>
              <a:avLst/>
              <a:gdLst/>
              <a:ahLst/>
              <a:cxnLst/>
              <a:rect l="l" t="t" r="r" b="b"/>
              <a:pathLst>
                <a:path w="6572" h="13291" extrusionOk="0">
                  <a:moveTo>
                    <a:pt x="0" y="0"/>
                  </a:moveTo>
                  <a:cubicBezTo>
                    <a:pt x="1026" y="356"/>
                    <a:pt x="2072" y="712"/>
                    <a:pt x="3119" y="1068"/>
                  </a:cubicBezTo>
                  <a:cubicBezTo>
                    <a:pt x="4151" y="1419"/>
                    <a:pt x="5184" y="1770"/>
                    <a:pt x="6217" y="2101"/>
                  </a:cubicBezTo>
                  <a:lnTo>
                    <a:pt x="6217" y="2101"/>
                  </a:lnTo>
                  <a:cubicBezTo>
                    <a:pt x="6259" y="3948"/>
                    <a:pt x="6300" y="5814"/>
                    <a:pt x="6363" y="7661"/>
                  </a:cubicBezTo>
                  <a:lnTo>
                    <a:pt x="6467" y="10486"/>
                  </a:lnTo>
                  <a:lnTo>
                    <a:pt x="6572" y="13291"/>
                  </a:lnTo>
                  <a:lnTo>
                    <a:pt x="6530" y="10486"/>
                  </a:lnTo>
                  <a:lnTo>
                    <a:pt x="6488" y="7661"/>
                  </a:lnTo>
                  <a:cubicBezTo>
                    <a:pt x="6446" y="5798"/>
                    <a:pt x="6405" y="3914"/>
                    <a:pt x="6342" y="2052"/>
                  </a:cubicBezTo>
                  <a:lnTo>
                    <a:pt x="6342" y="1989"/>
                  </a:lnTo>
                  <a:lnTo>
                    <a:pt x="6300" y="1968"/>
                  </a:lnTo>
                  <a:cubicBezTo>
                    <a:pt x="5253" y="1633"/>
                    <a:pt x="4228" y="1319"/>
                    <a:pt x="3160" y="984"/>
                  </a:cubicBezTo>
                  <a:cubicBezTo>
                    <a:pt x="2093" y="628"/>
                    <a:pt x="1047" y="314"/>
                    <a:pt x="0" y="0"/>
                  </a:cubicBezTo>
                  <a:close/>
                </a:path>
              </a:pathLst>
            </a:custGeom>
            <a:solidFill>
              <a:srgbClr val="25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2621802" y="4563641"/>
              <a:ext cx="254144" cy="72841"/>
            </a:xfrm>
            <a:custGeom>
              <a:avLst/>
              <a:gdLst/>
              <a:ahLst/>
              <a:cxnLst/>
              <a:rect l="l" t="t" r="r" b="b"/>
              <a:pathLst>
                <a:path w="7159" h="2052" extrusionOk="0">
                  <a:moveTo>
                    <a:pt x="7159" y="0"/>
                  </a:moveTo>
                  <a:lnTo>
                    <a:pt x="7159" y="0"/>
                  </a:lnTo>
                  <a:cubicBezTo>
                    <a:pt x="6552" y="147"/>
                    <a:pt x="5966" y="293"/>
                    <a:pt x="5359" y="461"/>
                  </a:cubicBezTo>
                  <a:cubicBezTo>
                    <a:pt x="4752" y="628"/>
                    <a:pt x="4166" y="775"/>
                    <a:pt x="3559" y="963"/>
                  </a:cubicBezTo>
                  <a:cubicBezTo>
                    <a:pt x="2973" y="1131"/>
                    <a:pt x="2387" y="1298"/>
                    <a:pt x="1780" y="1486"/>
                  </a:cubicBezTo>
                  <a:cubicBezTo>
                    <a:pt x="1194" y="1654"/>
                    <a:pt x="608" y="1842"/>
                    <a:pt x="1" y="2052"/>
                  </a:cubicBezTo>
                  <a:cubicBezTo>
                    <a:pt x="608" y="1905"/>
                    <a:pt x="1215" y="1759"/>
                    <a:pt x="1822" y="1591"/>
                  </a:cubicBezTo>
                  <a:cubicBezTo>
                    <a:pt x="2408" y="1445"/>
                    <a:pt x="3015" y="1277"/>
                    <a:pt x="3601" y="1110"/>
                  </a:cubicBezTo>
                  <a:cubicBezTo>
                    <a:pt x="4208" y="921"/>
                    <a:pt x="4794" y="754"/>
                    <a:pt x="5401" y="586"/>
                  </a:cubicBezTo>
                  <a:cubicBezTo>
                    <a:pt x="5987" y="398"/>
                    <a:pt x="6573" y="210"/>
                    <a:pt x="7159" y="0"/>
                  </a:cubicBezTo>
                  <a:close/>
                </a:path>
              </a:pathLst>
            </a:custGeom>
            <a:solidFill>
              <a:srgbClr val="25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3021556" y="4117847"/>
              <a:ext cx="233306" cy="165809"/>
            </a:xfrm>
            <a:custGeom>
              <a:avLst/>
              <a:gdLst/>
              <a:ahLst/>
              <a:cxnLst/>
              <a:rect l="l" t="t" r="r" b="b"/>
              <a:pathLst>
                <a:path w="6572" h="4671" extrusionOk="0">
                  <a:moveTo>
                    <a:pt x="0" y="1"/>
                  </a:moveTo>
                  <a:lnTo>
                    <a:pt x="0" y="1"/>
                  </a:lnTo>
                  <a:cubicBezTo>
                    <a:pt x="377" y="587"/>
                    <a:pt x="795" y="1131"/>
                    <a:pt x="1256" y="1654"/>
                  </a:cubicBezTo>
                  <a:cubicBezTo>
                    <a:pt x="1737" y="2177"/>
                    <a:pt x="2239" y="2659"/>
                    <a:pt x="2763" y="3098"/>
                  </a:cubicBezTo>
                  <a:cubicBezTo>
                    <a:pt x="3307" y="3538"/>
                    <a:pt x="3893" y="3915"/>
                    <a:pt x="4542" y="4229"/>
                  </a:cubicBezTo>
                  <a:cubicBezTo>
                    <a:pt x="5130" y="4523"/>
                    <a:pt x="5774" y="4670"/>
                    <a:pt x="6439" y="4670"/>
                  </a:cubicBezTo>
                  <a:cubicBezTo>
                    <a:pt x="6483" y="4670"/>
                    <a:pt x="6527" y="4669"/>
                    <a:pt x="6572" y="4668"/>
                  </a:cubicBezTo>
                  <a:cubicBezTo>
                    <a:pt x="5881" y="4626"/>
                    <a:pt x="5191" y="4438"/>
                    <a:pt x="4584" y="4124"/>
                  </a:cubicBezTo>
                  <a:cubicBezTo>
                    <a:pt x="3977" y="3810"/>
                    <a:pt x="3391" y="3412"/>
                    <a:pt x="2867" y="2973"/>
                  </a:cubicBezTo>
                  <a:cubicBezTo>
                    <a:pt x="2323" y="2533"/>
                    <a:pt x="1821" y="2073"/>
                    <a:pt x="1360" y="1571"/>
                  </a:cubicBezTo>
                  <a:cubicBezTo>
                    <a:pt x="879" y="1068"/>
                    <a:pt x="419" y="545"/>
                    <a:pt x="0" y="1"/>
                  </a:cubicBezTo>
                  <a:close/>
                </a:path>
              </a:pathLst>
            </a:custGeom>
            <a:solidFill>
              <a:srgbClr val="25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2423434" y="1865168"/>
              <a:ext cx="397565" cy="411629"/>
            </a:xfrm>
            <a:custGeom>
              <a:avLst/>
              <a:gdLst/>
              <a:ahLst/>
              <a:cxnLst/>
              <a:rect l="l" t="t" r="r" b="b"/>
              <a:pathLst>
                <a:path w="11199" h="11596" extrusionOk="0">
                  <a:moveTo>
                    <a:pt x="1047" y="1"/>
                  </a:moveTo>
                  <a:cubicBezTo>
                    <a:pt x="461" y="1"/>
                    <a:pt x="1" y="461"/>
                    <a:pt x="1" y="1047"/>
                  </a:cubicBezTo>
                  <a:lnTo>
                    <a:pt x="1" y="6007"/>
                  </a:lnTo>
                  <a:cubicBezTo>
                    <a:pt x="22" y="9084"/>
                    <a:pt x="2512" y="11596"/>
                    <a:pt x="5589" y="11596"/>
                  </a:cubicBezTo>
                  <a:cubicBezTo>
                    <a:pt x="8687" y="11596"/>
                    <a:pt x="11198" y="9105"/>
                    <a:pt x="11198" y="6007"/>
                  </a:cubicBezTo>
                  <a:lnTo>
                    <a:pt x="11198" y="1047"/>
                  </a:lnTo>
                  <a:cubicBezTo>
                    <a:pt x="11198" y="461"/>
                    <a:pt x="10738" y="1"/>
                    <a:pt x="10152"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2768910" y="1490976"/>
              <a:ext cx="171678" cy="246921"/>
            </a:xfrm>
            <a:custGeom>
              <a:avLst/>
              <a:gdLst/>
              <a:ahLst/>
              <a:cxnLst/>
              <a:rect l="l" t="t" r="r" b="b"/>
              <a:pathLst>
                <a:path w="4836" h="6956" extrusionOk="0">
                  <a:moveTo>
                    <a:pt x="2718" y="1"/>
                  </a:moveTo>
                  <a:cubicBezTo>
                    <a:pt x="1592" y="1"/>
                    <a:pt x="511" y="1372"/>
                    <a:pt x="273" y="3175"/>
                  </a:cubicBezTo>
                  <a:cubicBezTo>
                    <a:pt x="1" y="5100"/>
                    <a:pt x="754" y="6795"/>
                    <a:pt x="1947" y="6942"/>
                  </a:cubicBezTo>
                  <a:cubicBezTo>
                    <a:pt x="2011" y="6951"/>
                    <a:pt x="2075" y="6955"/>
                    <a:pt x="2139" y="6955"/>
                  </a:cubicBezTo>
                  <a:cubicBezTo>
                    <a:pt x="3264" y="6955"/>
                    <a:pt x="4327" y="5584"/>
                    <a:pt x="4585" y="3782"/>
                  </a:cubicBezTo>
                  <a:cubicBezTo>
                    <a:pt x="4836" y="1856"/>
                    <a:pt x="4082" y="161"/>
                    <a:pt x="2910" y="14"/>
                  </a:cubicBezTo>
                  <a:cubicBezTo>
                    <a:pt x="2846" y="5"/>
                    <a:pt x="2782" y="1"/>
                    <a:pt x="2718"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2852900" y="1531586"/>
              <a:ext cx="63154" cy="106280"/>
            </a:xfrm>
            <a:custGeom>
              <a:avLst/>
              <a:gdLst/>
              <a:ahLst/>
              <a:cxnLst/>
              <a:rect l="l" t="t" r="r" b="b"/>
              <a:pathLst>
                <a:path w="1779" h="2994" extrusionOk="0">
                  <a:moveTo>
                    <a:pt x="1067" y="0"/>
                  </a:moveTo>
                  <a:cubicBezTo>
                    <a:pt x="858" y="0"/>
                    <a:pt x="649" y="105"/>
                    <a:pt x="544" y="273"/>
                  </a:cubicBezTo>
                  <a:cubicBezTo>
                    <a:pt x="440" y="440"/>
                    <a:pt x="356" y="607"/>
                    <a:pt x="293" y="796"/>
                  </a:cubicBezTo>
                  <a:cubicBezTo>
                    <a:pt x="188" y="1152"/>
                    <a:pt x="126" y="1528"/>
                    <a:pt x="84" y="1884"/>
                  </a:cubicBezTo>
                  <a:cubicBezTo>
                    <a:pt x="42" y="2240"/>
                    <a:pt x="0" y="2617"/>
                    <a:pt x="0" y="2972"/>
                  </a:cubicBezTo>
                  <a:lnTo>
                    <a:pt x="167" y="2993"/>
                  </a:lnTo>
                  <a:cubicBezTo>
                    <a:pt x="188" y="2742"/>
                    <a:pt x="314" y="2491"/>
                    <a:pt x="481" y="2303"/>
                  </a:cubicBezTo>
                  <a:cubicBezTo>
                    <a:pt x="649" y="2093"/>
                    <a:pt x="858" y="1905"/>
                    <a:pt x="1088" y="1779"/>
                  </a:cubicBezTo>
                  <a:lnTo>
                    <a:pt x="1088" y="1779"/>
                  </a:lnTo>
                  <a:cubicBezTo>
                    <a:pt x="837" y="1884"/>
                    <a:pt x="607" y="2031"/>
                    <a:pt x="398" y="2240"/>
                  </a:cubicBezTo>
                  <a:cubicBezTo>
                    <a:pt x="330" y="2301"/>
                    <a:pt x="269" y="2369"/>
                    <a:pt x="215" y="2442"/>
                  </a:cubicBezTo>
                  <a:lnTo>
                    <a:pt x="215" y="2442"/>
                  </a:lnTo>
                  <a:cubicBezTo>
                    <a:pt x="236" y="2261"/>
                    <a:pt x="262" y="2081"/>
                    <a:pt x="293" y="1905"/>
                  </a:cubicBezTo>
                  <a:cubicBezTo>
                    <a:pt x="335" y="1570"/>
                    <a:pt x="398" y="1214"/>
                    <a:pt x="481" y="859"/>
                  </a:cubicBezTo>
                  <a:cubicBezTo>
                    <a:pt x="523" y="712"/>
                    <a:pt x="586" y="545"/>
                    <a:pt x="691" y="398"/>
                  </a:cubicBezTo>
                  <a:cubicBezTo>
                    <a:pt x="753" y="252"/>
                    <a:pt x="900" y="147"/>
                    <a:pt x="1067" y="147"/>
                  </a:cubicBezTo>
                  <a:cubicBezTo>
                    <a:pt x="1214" y="147"/>
                    <a:pt x="1381" y="231"/>
                    <a:pt x="1486" y="377"/>
                  </a:cubicBezTo>
                  <a:cubicBezTo>
                    <a:pt x="1591" y="503"/>
                    <a:pt x="1695" y="649"/>
                    <a:pt x="1779" y="817"/>
                  </a:cubicBezTo>
                  <a:cubicBezTo>
                    <a:pt x="1716" y="649"/>
                    <a:pt x="1653" y="482"/>
                    <a:pt x="1549" y="314"/>
                  </a:cubicBezTo>
                  <a:cubicBezTo>
                    <a:pt x="1444" y="147"/>
                    <a:pt x="1256" y="42"/>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2228048" y="1159346"/>
              <a:ext cx="654620" cy="870221"/>
            </a:xfrm>
            <a:custGeom>
              <a:avLst/>
              <a:gdLst/>
              <a:ahLst/>
              <a:cxnLst/>
              <a:rect l="l" t="t" r="r" b="b"/>
              <a:pathLst>
                <a:path w="18440" h="24515" extrusionOk="0">
                  <a:moveTo>
                    <a:pt x="8343" y="0"/>
                  </a:moveTo>
                  <a:cubicBezTo>
                    <a:pt x="8077" y="0"/>
                    <a:pt x="7808" y="14"/>
                    <a:pt x="7535" y="43"/>
                  </a:cubicBezTo>
                  <a:cubicBezTo>
                    <a:pt x="2261" y="566"/>
                    <a:pt x="0" y="6217"/>
                    <a:pt x="754" y="13333"/>
                  </a:cubicBezTo>
                  <a:cubicBezTo>
                    <a:pt x="1063" y="16350"/>
                    <a:pt x="4071" y="24514"/>
                    <a:pt x="9993" y="24514"/>
                  </a:cubicBezTo>
                  <a:cubicBezTo>
                    <a:pt x="10480" y="24514"/>
                    <a:pt x="10986" y="24459"/>
                    <a:pt x="11512" y="24342"/>
                  </a:cubicBezTo>
                  <a:cubicBezTo>
                    <a:pt x="18439" y="22814"/>
                    <a:pt x="17811" y="14484"/>
                    <a:pt x="17497" y="11365"/>
                  </a:cubicBezTo>
                  <a:cubicBezTo>
                    <a:pt x="16803" y="4639"/>
                    <a:pt x="13193" y="0"/>
                    <a:pt x="8343"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2470257" y="1734426"/>
              <a:ext cx="227378" cy="70605"/>
            </a:xfrm>
            <a:custGeom>
              <a:avLst/>
              <a:gdLst/>
              <a:ahLst/>
              <a:cxnLst/>
              <a:rect l="l" t="t" r="r" b="b"/>
              <a:pathLst>
                <a:path w="6405" h="1989" extrusionOk="0">
                  <a:moveTo>
                    <a:pt x="6405" y="0"/>
                  </a:moveTo>
                  <a:cubicBezTo>
                    <a:pt x="5463" y="607"/>
                    <a:pt x="4416" y="1068"/>
                    <a:pt x="3349" y="1382"/>
                  </a:cubicBezTo>
                  <a:cubicBezTo>
                    <a:pt x="2805" y="1528"/>
                    <a:pt x="2261" y="1612"/>
                    <a:pt x="1696" y="1654"/>
                  </a:cubicBezTo>
                  <a:cubicBezTo>
                    <a:pt x="1413" y="1675"/>
                    <a:pt x="1131" y="1685"/>
                    <a:pt x="848" y="1685"/>
                  </a:cubicBezTo>
                  <a:cubicBezTo>
                    <a:pt x="565" y="1685"/>
                    <a:pt x="283" y="1675"/>
                    <a:pt x="0" y="1654"/>
                  </a:cubicBezTo>
                  <a:lnTo>
                    <a:pt x="0" y="1654"/>
                  </a:lnTo>
                  <a:cubicBezTo>
                    <a:pt x="545" y="1863"/>
                    <a:pt x="1131" y="1968"/>
                    <a:pt x="1717" y="1988"/>
                  </a:cubicBezTo>
                  <a:lnTo>
                    <a:pt x="2156" y="1988"/>
                  </a:lnTo>
                  <a:cubicBezTo>
                    <a:pt x="2303" y="1988"/>
                    <a:pt x="2449" y="1968"/>
                    <a:pt x="2596" y="1947"/>
                  </a:cubicBezTo>
                  <a:cubicBezTo>
                    <a:pt x="2889" y="1905"/>
                    <a:pt x="3161" y="1863"/>
                    <a:pt x="3454" y="1779"/>
                  </a:cubicBezTo>
                  <a:cubicBezTo>
                    <a:pt x="4019" y="1612"/>
                    <a:pt x="4563" y="1382"/>
                    <a:pt x="5065" y="1088"/>
                  </a:cubicBezTo>
                  <a:cubicBezTo>
                    <a:pt x="5568" y="795"/>
                    <a:pt x="6028" y="440"/>
                    <a:pt x="6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2618856" y="1505566"/>
              <a:ext cx="133019" cy="31238"/>
            </a:xfrm>
            <a:custGeom>
              <a:avLst/>
              <a:gdLst/>
              <a:ahLst/>
              <a:cxnLst/>
              <a:rect l="l" t="t" r="r" b="b"/>
              <a:pathLst>
                <a:path w="3747" h="880" extrusionOk="0">
                  <a:moveTo>
                    <a:pt x="1821" y="1"/>
                  </a:moveTo>
                  <a:cubicBezTo>
                    <a:pt x="1465" y="1"/>
                    <a:pt x="1130" y="85"/>
                    <a:pt x="796" y="210"/>
                  </a:cubicBezTo>
                  <a:cubicBezTo>
                    <a:pt x="482" y="357"/>
                    <a:pt x="189" y="587"/>
                    <a:pt x="0" y="880"/>
                  </a:cubicBezTo>
                  <a:cubicBezTo>
                    <a:pt x="314" y="796"/>
                    <a:pt x="628" y="733"/>
                    <a:pt x="942" y="692"/>
                  </a:cubicBezTo>
                  <a:cubicBezTo>
                    <a:pt x="1235" y="671"/>
                    <a:pt x="1528" y="650"/>
                    <a:pt x="1842" y="650"/>
                  </a:cubicBezTo>
                  <a:cubicBezTo>
                    <a:pt x="1975" y="645"/>
                    <a:pt x="2110" y="643"/>
                    <a:pt x="2247" y="643"/>
                  </a:cubicBezTo>
                  <a:cubicBezTo>
                    <a:pt x="2492" y="643"/>
                    <a:pt x="2744" y="648"/>
                    <a:pt x="3006" y="648"/>
                  </a:cubicBezTo>
                  <a:cubicBezTo>
                    <a:pt x="3245" y="648"/>
                    <a:pt x="3491" y="644"/>
                    <a:pt x="3747" y="629"/>
                  </a:cubicBezTo>
                  <a:cubicBezTo>
                    <a:pt x="3475" y="399"/>
                    <a:pt x="3161" y="252"/>
                    <a:pt x="2847" y="147"/>
                  </a:cubicBezTo>
                  <a:cubicBezTo>
                    <a:pt x="2512" y="43"/>
                    <a:pt x="2177" y="1"/>
                    <a:pt x="1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2364755" y="1533077"/>
              <a:ext cx="129326" cy="46076"/>
            </a:xfrm>
            <a:custGeom>
              <a:avLst/>
              <a:gdLst/>
              <a:ahLst/>
              <a:cxnLst/>
              <a:rect l="l" t="t" r="r" b="b"/>
              <a:pathLst>
                <a:path w="3643" h="1298" extrusionOk="0">
                  <a:moveTo>
                    <a:pt x="2324" y="0"/>
                  </a:moveTo>
                  <a:cubicBezTo>
                    <a:pt x="2089" y="0"/>
                    <a:pt x="1856" y="28"/>
                    <a:pt x="1633" y="84"/>
                  </a:cubicBezTo>
                  <a:cubicBezTo>
                    <a:pt x="1298" y="168"/>
                    <a:pt x="984" y="335"/>
                    <a:pt x="691" y="524"/>
                  </a:cubicBezTo>
                  <a:cubicBezTo>
                    <a:pt x="398" y="733"/>
                    <a:pt x="168" y="984"/>
                    <a:pt x="0" y="1298"/>
                  </a:cubicBezTo>
                  <a:lnTo>
                    <a:pt x="921" y="963"/>
                  </a:lnTo>
                  <a:cubicBezTo>
                    <a:pt x="1214" y="879"/>
                    <a:pt x="1507" y="775"/>
                    <a:pt x="1800" y="712"/>
                  </a:cubicBezTo>
                  <a:cubicBezTo>
                    <a:pt x="2093" y="628"/>
                    <a:pt x="2386" y="565"/>
                    <a:pt x="2679" y="524"/>
                  </a:cubicBezTo>
                  <a:cubicBezTo>
                    <a:pt x="2993" y="461"/>
                    <a:pt x="3286" y="440"/>
                    <a:pt x="3642" y="377"/>
                  </a:cubicBezTo>
                  <a:cubicBezTo>
                    <a:pt x="3349" y="189"/>
                    <a:pt x="3014" y="63"/>
                    <a:pt x="2679" y="21"/>
                  </a:cubicBezTo>
                  <a:cubicBezTo>
                    <a:pt x="2561" y="7"/>
                    <a:pt x="2442" y="0"/>
                    <a:pt x="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2424180" y="1752992"/>
              <a:ext cx="67663" cy="60949"/>
            </a:xfrm>
            <a:custGeom>
              <a:avLst/>
              <a:gdLst/>
              <a:ahLst/>
              <a:cxnLst/>
              <a:rect l="l" t="t" r="r" b="b"/>
              <a:pathLst>
                <a:path w="1906" h="1717" extrusionOk="0">
                  <a:moveTo>
                    <a:pt x="1905" y="0"/>
                  </a:moveTo>
                  <a:lnTo>
                    <a:pt x="1905" y="0"/>
                  </a:lnTo>
                  <a:cubicBezTo>
                    <a:pt x="1466" y="105"/>
                    <a:pt x="1047" y="314"/>
                    <a:pt x="712" y="607"/>
                  </a:cubicBezTo>
                  <a:cubicBezTo>
                    <a:pt x="545" y="754"/>
                    <a:pt x="377" y="921"/>
                    <a:pt x="252" y="1110"/>
                  </a:cubicBezTo>
                  <a:cubicBezTo>
                    <a:pt x="126" y="1298"/>
                    <a:pt x="43" y="1507"/>
                    <a:pt x="1" y="1717"/>
                  </a:cubicBezTo>
                  <a:cubicBezTo>
                    <a:pt x="105" y="1528"/>
                    <a:pt x="210" y="1340"/>
                    <a:pt x="357" y="1172"/>
                  </a:cubicBezTo>
                  <a:cubicBezTo>
                    <a:pt x="503" y="1005"/>
                    <a:pt x="650" y="859"/>
                    <a:pt x="817" y="712"/>
                  </a:cubicBezTo>
                  <a:cubicBezTo>
                    <a:pt x="1152" y="440"/>
                    <a:pt x="1508" y="210"/>
                    <a:pt x="1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2650805" y="1710642"/>
              <a:ext cx="99578" cy="45366"/>
            </a:xfrm>
            <a:custGeom>
              <a:avLst/>
              <a:gdLst/>
              <a:ahLst/>
              <a:cxnLst/>
              <a:rect l="l" t="t" r="r" b="b"/>
              <a:pathLst>
                <a:path w="2805" h="1278" extrusionOk="0">
                  <a:moveTo>
                    <a:pt x="0" y="0"/>
                  </a:moveTo>
                  <a:lnTo>
                    <a:pt x="0" y="0"/>
                  </a:lnTo>
                  <a:cubicBezTo>
                    <a:pt x="461" y="252"/>
                    <a:pt x="921" y="440"/>
                    <a:pt x="1402" y="670"/>
                  </a:cubicBezTo>
                  <a:cubicBezTo>
                    <a:pt x="1863" y="879"/>
                    <a:pt x="2323" y="1089"/>
                    <a:pt x="2805" y="1277"/>
                  </a:cubicBezTo>
                  <a:cubicBezTo>
                    <a:pt x="2386" y="984"/>
                    <a:pt x="1926" y="712"/>
                    <a:pt x="1465" y="524"/>
                  </a:cubicBezTo>
                  <a:cubicBezTo>
                    <a:pt x="984" y="314"/>
                    <a:pt x="503"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2416761" y="1584124"/>
              <a:ext cx="40292" cy="33403"/>
            </a:xfrm>
            <a:custGeom>
              <a:avLst/>
              <a:gdLst/>
              <a:ahLst/>
              <a:cxnLst/>
              <a:rect l="l" t="t" r="r" b="b"/>
              <a:pathLst>
                <a:path w="1135" h="941" extrusionOk="0">
                  <a:moveTo>
                    <a:pt x="636" y="1"/>
                  </a:moveTo>
                  <a:cubicBezTo>
                    <a:pt x="613" y="1"/>
                    <a:pt x="589" y="2"/>
                    <a:pt x="566" y="6"/>
                  </a:cubicBezTo>
                  <a:cubicBezTo>
                    <a:pt x="147" y="48"/>
                    <a:pt x="0" y="592"/>
                    <a:pt x="335" y="844"/>
                  </a:cubicBezTo>
                  <a:cubicBezTo>
                    <a:pt x="424" y="910"/>
                    <a:pt x="523" y="940"/>
                    <a:pt x="620" y="940"/>
                  </a:cubicBezTo>
                  <a:cubicBezTo>
                    <a:pt x="887" y="940"/>
                    <a:pt x="1135" y="712"/>
                    <a:pt x="1089" y="404"/>
                  </a:cubicBezTo>
                  <a:cubicBezTo>
                    <a:pt x="1051" y="177"/>
                    <a:pt x="858"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2653751" y="1550685"/>
              <a:ext cx="40328" cy="33297"/>
            </a:xfrm>
            <a:custGeom>
              <a:avLst/>
              <a:gdLst/>
              <a:ahLst/>
              <a:cxnLst/>
              <a:rect l="l" t="t" r="r" b="b"/>
              <a:pathLst>
                <a:path w="1136" h="938" extrusionOk="0">
                  <a:moveTo>
                    <a:pt x="643" y="0"/>
                  </a:moveTo>
                  <a:cubicBezTo>
                    <a:pt x="617" y="0"/>
                    <a:pt x="592" y="2"/>
                    <a:pt x="566" y="7"/>
                  </a:cubicBezTo>
                  <a:cubicBezTo>
                    <a:pt x="147" y="48"/>
                    <a:pt x="1" y="593"/>
                    <a:pt x="336" y="844"/>
                  </a:cubicBezTo>
                  <a:cubicBezTo>
                    <a:pt x="422" y="908"/>
                    <a:pt x="518" y="937"/>
                    <a:pt x="612" y="937"/>
                  </a:cubicBezTo>
                  <a:cubicBezTo>
                    <a:pt x="883" y="937"/>
                    <a:pt x="1136" y="699"/>
                    <a:pt x="1089" y="404"/>
                  </a:cubicBezTo>
                  <a:cubicBezTo>
                    <a:pt x="1052" y="160"/>
                    <a:pt x="862"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2742925" y="1536769"/>
              <a:ext cx="37169" cy="23073"/>
            </a:xfrm>
            <a:custGeom>
              <a:avLst/>
              <a:gdLst/>
              <a:ahLst/>
              <a:cxnLst/>
              <a:rect l="l" t="t" r="r" b="b"/>
              <a:pathLst>
                <a:path w="1047" h="650" extrusionOk="0">
                  <a:moveTo>
                    <a:pt x="1047" y="1"/>
                  </a:moveTo>
                  <a:lnTo>
                    <a:pt x="1047" y="1"/>
                  </a:lnTo>
                  <a:cubicBezTo>
                    <a:pt x="859" y="64"/>
                    <a:pt x="649" y="147"/>
                    <a:pt x="482" y="252"/>
                  </a:cubicBezTo>
                  <a:cubicBezTo>
                    <a:pt x="314" y="357"/>
                    <a:pt x="147" y="482"/>
                    <a:pt x="0" y="650"/>
                  </a:cubicBezTo>
                  <a:cubicBezTo>
                    <a:pt x="398" y="524"/>
                    <a:pt x="754" y="294"/>
                    <a:pt x="1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2745161" y="1568256"/>
              <a:ext cx="50552" cy="8306"/>
            </a:xfrm>
            <a:custGeom>
              <a:avLst/>
              <a:gdLst/>
              <a:ahLst/>
              <a:cxnLst/>
              <a:rect l="l" t="t" r="r" b="b"/>
              <a:pathLst>
                <a:path w="1424" h="234" extrusionOk="0">
                  <a:moveTo>
                    <a:pt x="1119" y="0"/>
                  </a:moveTo>
                  <a:cubicBezTo>
                    <a:pt x="978" y="0"/>
                    <a:pt x="838" y="10"/>
                    <a:pt x="691" y="35"/>
                  </a:cubicBezTo>
                  <a:cubicBezTo>
                    <a:pt x="461" y="77"/>
                    <a:pt x="230" y="139"/>
                    <a:pt x="0" y="223"/>
                  </a:cubicBezTo>
                  <a:cubicBezTo>
                    <a:pt x="83" y="230"/>
                    <a:pt x="165" y="234"/>
                    <a:pt x="248" y="234"/>
                  </a:cubicBezTo>
                  <a:cubicBezTo>
                    <a:pt x="646" y="234"/>
                    <a:pt x="1042" y="153"/>
                    <a:pt x="1423" y="14"/>
                  </a:cubicBezTo>
                  <a:cubicBezTo>
                    <a:pt x="1319" y="5"/>
                    <a:pt x="1219"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2345443" y="1598466"/>
              <a:ext cx="42387" cy="11182"/>
            </a:xfrm>
            <a:custGeom>
              <a:avLst/>
              <a:gdLst/>
              <a:ahLst/>
              <a:cxnLst/>
              <a:rect l="l" t="t" r="r" b="b"/>
              <a:pathLst>
                <a:path w="1194" h="315" extrusionOk="0">
                  <a:moveTo>
                    <a:pt x="0" y="0"/>
                  </a:moveTo>
                  <a:cubicBezTo>
                    <a:pt x="377" y="209"/>
                    <a:pt x="775" y="314"/>
                    <a:pt x="1193" y="314"/>
                  </a:cubicBezTo>
                  <a:cubicBezTo>
                    <a:pt x="837" y="105"/>
                    <a:pt x="41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2340225" y="1625551"/>
              <a:ext cx="49806" cy="8235"/>
            </a:xfrm>
            <a:custGeom>
              <a:avLst/>
              <a:gdLst/>
              <a:ahLst/>
              <a:cxnLst/>
              <a:rect l="l" t="t" r="r" b="b"/>
              <a:pathLst>
                <a:path w="1403" h="232" extrusionOk="0">
                  <a:moveTo>
                    <a:pt x="1155" y="1"/>
                  </a:moveTo>
                  <a:cubicBezTo>
                    <a:pt x="758" y="1"/>
                    <a:pt x="365" y="82"/>
                    <a:pt x="1" y="221"/>
                  </a:cubicBezTo>
                  <a:cubicBezTo>
                    <a:pt x="83" y="228"/>
                    <a:pt x="166" y="231"/>
                    <a:pt x="248" y="231"/>
                  </a:cubicBezTo>
                  <a:cubicBezTo>
                    <a:pt x="646" y="231"/>
                    <a:pt x="1039" y="150"/>
                    <a:pt x="1403" y="11"/>
                  </a:cubicBezTo>
                  <a:cubicBezTo>
                    <a:pt x="1320" y="4"/>
                    <a:pt x="1238"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3268948" y="2744862"/>
              <a:ext cx="15656" cy="312804"/>
            </a:xfrm>
            <a:custGeom>
              <a:avLst/>
              <a:gdLst/>
              <a:ahLst/>
              <a:cxnLst/>
              <a:rect l="l" t="t" r="r" b="b"/>
              <a:pathLst>
                <a:path w="441" h="8812" extrusionOk="0">
                  <a:moveTo>
                    <a:pt x="419" y="0"/>
                  </a:moveTo>
                  <a:cubicBezTo>
                    <a:pt x="335" y="733"/>
                    <a:pt x="294" y="1465"/>
                    <a:pt x="231" y="2198"/>
                  </a:cubicBezTo>
                  <a:cubicBezTo>
                    <a:pt x="168" y="2930"/>
                    <a:pt x="126" y="3663"/>
                    <a:pt x="84" y="4395"/>
                  </a:cubicBezTo>
                  <a:cubicBezTo>
                    <a:pt x="63" y="5128"/>
                    <a:pt x="21" y="5860"/>
                    <a:pt x="21" y="6593"/>
                  </a:cubicBezTo>
                  <a:lnTo>
                    <a:pt x="1" y="7702"/>
                  </a:lnTo>
                  <a:lnTo>
                    <a:pt x="1" y="8811"/>
                  </a:lnTo>
                  <a:cubicBezTo>
                    <a:pt x="42" y="8456"/>
                    <a:pt x="84" y="8079"/>
                    <a:pt x="105" y="7723"/>
                  </a:cubicBezTo>
                  <a:lnTo>
                    <a:pt x="210" y="6614"/>
                  </a:lnTo>
                  <a:cubicBezTo>
                    <a:pt x="273" y="5881"/>
                    <a:pt x="314" y="5149"/>
                    <a:pt x="335" y="4416"/>
                  </a:cubicBezTo>
                  <a:cubicBezTo>
                    <a:pt x="377" y="3684"/>
                    <a:pt x="419" y="2930"/>
                    <a:pt x="419" y="2198"/>
                  </a:cubicBezTo>
                  <a:cubicBezTo>
                    <a:pt x="419" y="1465"/>
                    <a:pt x="440" y="733"/>
                    <a:pt x="419" y="0"/>
                  </a:cubicBezTo>
                  <a:close/>
                </a:path>
              </a:pathLst>
            </a:custGeom>
            <a:solidFill>
              <a:srgbClr val="757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970925" y="2849619"/>
              <a:ext cx="354467" cy="1522310"/>
            </a:xfrm>
            <a:custGeom>
              <a:avLst/>
              <a:gdLst/>
              <a:ahLst/>
              <a:cxnLst/>
              <a:rect l="l" t="t" r="r" b="b"/>
              <a:pathLst>
                <a:path w="9985" h="42885" extrusionOk="0">
                  <a:moveTo>
                    <a:pt x="1424" y="0"/>
                  </a:moveTo>
                  <a:lnTo>
                    <a:pt x="1" y="16576"/>
                  </a:lnTo>
                  <a:lnTo>
                    <a:pt x="3935" y="42885"/>
                  </a:lnTo>
                  <a:lnTo>
                    <a:pt x="9796" y="42613"/>
                  </a:lnTo>
                  <a:lnTo>
                    <a:pt x="8017" y="15865"/>
                  </a:lnTo>
                  <a:lnTo>
                    <a:pt x="9984" y="1068"/>
                  </a:lnTo>
                  <a:lnTo>
                    <a:pt x="1424"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2187189" y="2865949"/>
              <a:ext cx="522347" cy="1241490"/>
            </a:xfrm>
            <a:custGeom>
              <a:avLst/>
              <a:gdLst/>
              <a:ahLst/>
              <a:cxnLst/>
              <a:rect l="l" t="t" r="r" b="b"/>
              <a:pathLst>
                <a:path w="14714" h="34974" extrusionOk="0">
                  <a:moveTo>
                    <a:pt x="8539" y="1"/>
                  </a:moveTo>
                  <a:lnTo>
                    <a:pt x="1549" y="126"/>
                  </a:lnTo>
                  <a:cubicBezTo>
                    <a:pt x="1549" y="126"/>
                    <a:pt x="0" y="10151"/>
                    <a:pt x="879" y="15405"/>
                  </a:cubicBezTo>
                  <a:cubicBezTo>
                    <a:pt x="1758" y="20658"/>
                    <a:pt x="9774" y="34974"/>
                    <a:pt x="9774" y="34974"/>
                  </a:cubicBezTo>
                  <a:lnTo>
                    <a:pt x="14714" y="32148"/>
                  </a:lnTo>
                  <a:lnTo>
                    <a:pt x="8498" y="12496"/>
                  </a:lnTo>
                  <a:lnTo>
                    <a:pt x="8539"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1077919" y="4279083"/>
              <a:ext cx="341830" cy="493096"/>
            </a:xfrm>
            <a:custGeom>
              <a:avLst/>
              <a:gdLst/>
              <a:ahLst/>
              <a:cxnLst/>
              <a:rect l="l" t="t" r="r" b="b"/>
              <a:pathLst>
                <a:path w="9629" h="13891" extrusionOk="0">
                  <a:moveTo>
                    <a:pt x="3266" y="0"/>
                  </a:moveTo>
                  <a:lnTo>
                    <a:pt x="921" y="1528"/>
                  </a:lnTo>
                  <a:cubicBezTo>
                    <a:pt x="921" y="1528"/>
                    <a:pt x="1" y="9649"/>
                    <a:pt x="984" y="10947"/>
                  </a:cubicBezTo>
                  <a:cubicBezTo>
                    <a:pt x="1947" y="12244"/>
                    <a:pt x="2931" y="13123"/>
                    <a:pt x="4354" y="13605"/>
                  </a:cubicBezTo>
                  <a:cubicBezTo>
                    <a:pt x="4918" y="13796"/>
                    <a:pt x="5588" y="13891"/>
                    <a:pt x="6159" y="13891"/>
                  </a:cubicBezTo>
                  <a:cubicBezTo>
                    <a:pt x="7029" y="13891"/>
                    <a:pt x="7671" y="13670"/>
                    <a:pt x="7368" y="13228"/>
                  </a:cubicBezTo>
                  <a:cubicBezTo>
                    <a:pt x="6551" y="12035"/>
                    <a:pt x="6363" y="10528"/>
                    <a:pt x="6844" y="9168"/>
                  </a:cubicBezTo>
                  <a:lnTo>
                    <a:pt x="6844" y="9168"/>
                  </a:lnTo>
                  <a:cubicBezTo>
                    <a:pt x="6845" y="9168"/>
                    <a:pt x="8042" y="11677"/>
                    <a:pt x="8789" y="11677"/>
                  </a:cubicBezTo>
                  <a:cubicBezTo>
                    <a:pt x="8825" y="11677"/>
                    <a:pt x="8861" y="11671"/>
                    <a:pt x="8896" y="11658"/>
                  </a:cubicBezTo>
                  <a:cubicBezTo>
                    <a:pt x="9628" y="11365"/>
                    <a:pt x="9293" y="7954"/>
                    <a:pt x="9189" y="5882"/>
                  </a:cubicBezTo>
                  <a:cubicBezTo>
                    <a:pt x="9084" y="3810"/>
                    <a:pt x="6510" y="1612"/>
                    <a:pt x="6510" y="1612"/>
                  </a:cubicBezTo>
                  <a:lnTo>
                    <a:pt x="3266"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1219843" y="4618628"/>
              <a:ext cx="66136" cy="151574"/>
            </a:xfrm>
            <a:custGeom>
              <a:avLst/>
              <a:gdLst/>
              <a:ahLst/>
              <a:cxnLst/>
              <a:rect l="l" t="t" r="r" b="b"/>
              <a:pathLst>
                <a:path w="1863" h="4270" fill="none" extrusionOk="0">
                  <a:moveTo>
                    <a:pt x="1863" y="4270"/>
                  </a:moveTo>
                  <a:cubicBezTo>
                    <a:pt x="1863" y="4270"/>
                    <a:pt x="0" y="2951"/>
                    <a:pt x="209" y="0"/>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1168547" y="4617883"/>
              <a:ext cx="66172" cy="152320"/>
            </a:xfrm>
            <a:custGeom>
              <a:avLst/>
              <a:gdLst/>
              <a:ahLst/>
              <a:cxnLst/>
              <a:rect l="l" t="t" r="r" b="b"/>
              <a:pathLst>
                <a:path w="1864" h="4291" fill="none" extrusionOk="0">
                  <a:moveTo>
                    <a:pt x="1864" y="4291"/>
                  </a:moveTo>
                  <a:cubicBezTo>
                    <a:pt x="1864" y="4291"/>
                    <a:pt x="1" y="2972"/>
                    <a:pt x="210" y="0"/>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1125487" y="4601518"/>
              <a:ext cx="66136" cy="152355"/>
            </a:xfrm>
            <a:custGeom>
              <a:avLst/>
              <a:gdLst/>
              <a:ahLst/>
              <a:cxnLst/>
              <a:rect l="l" t="t" r="r" b="b"/>
              <a:pathLst>
                <a:path w="1863" h="4292" fill="none" extrusionOk="0">
                  <a:moveTo>
                    <a:pt x="1863" y="4291"/>
                  </a:moveTo>
                  <a:cubicBezTo>
                    <a:pt x="1863" y="4291"/>
                    <a:pt x="0" y="2952"/>
                    <a:pt x="209" y="1"/>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992473" y="2269321"/>
              <a:ext cx="1544712" cy="1247453"/>
            </a:xfrm>
            <a:custGeom>
              <a:avLst/>
              <a:gdLst/>
              <a:ahLst/>
              <a:cxnLst/>
              <a:rect l="l" t="t" r="r" b="b"/>
              <a:pathLst>
                <a:path w="43513" h="35142" extrusionOk="0">
                  <a:moveTo>
                    <a:pt x="19861" y="1"/>
                  </a:moveTo>
                  <a:cubicBezTo>
                    <a:pt x="3394" y="1"/>
                    <a:pt x="1" y="19110"/>
                    <a:pt x="1" y="19110"/>
                  </a:cubicBezTo>
                  <a:lnTo>
                    <a:pt x="7849" y="19633"/>
                  </a:lnTo>
                  <a:lnTo>
                    <a:pt x="10361" y="35142"/>
                  </a:lnTo>
                  <a:lnTo>
                    <a:pt x="33865" y="34954"/>
                  </a:lnTo>
                  <a:lnTo>
                    <a:pt x="35476" y="19633"/>
                  </a:lnTo>
                  <a:lnTo>
                    <a:pt x="43513" y="19110"/>
                  </a:lnTo>
                  <a:cubicBezTo>
                    <a:pt x="43513" y="19110"/>
                    <a:pt x="42404" y="1320"/>
                    <a:pt x="21223" y="43"/>
                  </a:cubicBezTo>
                  <a:cubicBezTo>
                    <a:pt x="20759" y="15"/>
                    <a:pt x="20305" y="1"/>
                    <a:pt x="19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1239155" y="2719587"/>
              <a:ext cx="31985" cy="246708"/>
            </a:xfrm>
            <a:custGeom>
              <a:avLst/>
              <a:gdLst/>
              <a:ahLst/>
              <a:cxnLst/>
              <a:rect l="l" t="t" r="r" b="b"/>
              <a:pathLst>
                <a:path w="901" h="6950" extrusionOk="0">
                  <a:moveTo>
                    <a:pt x="0" y="1"/>
                  </a:moveTo>
                  <a:lnTo>
                    <a:pt x="0" y="1"/>
                  </a:lnTo>
                  <a:cubicBezTo>
                    <a:pt x="42" y="587"/>
                    <a:pt x="105" y="1173"/>
                    <a:pt x="168" y="1759"/>
                  </a:cubicBezTo>
                  <a:cubicBezTo>
                    <a:pt x="230" y="2324"/>
                    <a:pt x="293" y="2910"/>
                    <a:pt x="377" y="3496"/>
                  </a:cubicBezTo>
                  <a:cubicBezTo>
                    <a:pt x="461" y="4061"/>
                    <a:pt x="523" y="4647"/>
                    <a:pt x="628" y="5233"/>
                  </a:cubicBezTo>
                  <a:cubicBezTo>
                    <a:pt x="712" y="5798"/>
                    <a:pt x="796" y="6384"/>
                    <a:pt x="900" y="6949"/>
                  </a:cubicBezTo>
                  <a:cubicBezTo>
                    <a:pt x="858" y="6363"/>
                    <a:pt x="796" y="5798"/>
                    <a:pt x="733" y="5212"/>
                  </a:cubicBezTo>
                  <a:cubicBezTo>
                    <a:pt x="670" y="4626"/>
                    <a:pt x="607" y="4040"/>
                    <a:pt x="544" y="3475"/>
                  </a:cubicBezTo>
                  <a:cubicBezTo>
                    <a:pt x="461" y="2889"/>
                    <a:pt x="377" y="2303"/>
                    <a:pt x="293" y="1738"/>
                  </a:cubicBezTo>
                  <a:cubicBezTo>
                    <a:pt x="210" y="1152"/>
                    <a:pt x="126" y="587"/>
                    <a:pt x="0" y="1"/>
                  </a:cubicBezTo>
                  <a:close/>
                </a:path>
              </a:pathLst>
            </a:custGeom>
            <a:solidFill>
              <a:srgbClr val="25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251833" y="2726261"/>
              <a:ext cx="31985" cy="246708"/>
            </a:xfrm>
            <a:custGeom>
              <a:avLst/>
              <a:gdLst/>
              <a:ahLst/>
              <a:cxnLst/>
              <a:rect l="l" t="t" r="r" b="b"/>
              <a:pathLst>
                <a:path w="901" h="6950" extrusionOk="0">
                  <a:moveTo>
                    <a:pt x="900" y="1"/>
                  </a:moveTo>
                  <a:cubicBezTo>
                    <a:pt x="795" y="566"/>
                    <a:pt x="691" y="1152"/>
                    <a:pt x="607" y="1717"/>
                  </a:cubicBezTo>
                  <a:cubicBezTo>
                    <a:pt x="523" y="2303"/>
                    <a:pt x="440" y="2889"/>
                    <a:pt x="377" y="3454"/>
                  </a:cubicBezTo>
                  <a:cubicBezTo>
                    <a:pt x="293" y="4040"/>
                    <a:pt x="230" y="4626"/>
                    <a:pt x="168" y="5191"/>
                  </a:cubicBezTo>
                  <a:cubicBezTo>
                    <a:pt x="105" y="5777"/>
                    <a:pt x="42" y="6364"/>
                    <a:pt x="0" y="6950"/>
                  </a:cubicBezTo>
                  <a:cubicBezTo>
                    <a:pt x="105" y="6364"/>
                    <a:pt x="209" y="5798"/>
                    <a:pt x="293" y="5212"/>
                  </a:cubicBezTo>
                  <a:cubicBezTo>
                    <a:pt x="377" y="4647"/>
                    <a:pt x="461" y="4061"/>
                    <a:pt x="523" y="3475"/>
                  </a:cubicBezTo>
                  <a:cubicBezTo>
                    <a:pt x="586" y="2910"/>
                    <a:pt x="670" y="2324"/>
                    <a:pt x="733" y="1738"/>
                  </a:cubicBezTo>
                  <a:cubicBezTo>
                    <a:pt x="795" y="1152"/>
                    <a:pt x="858" y="587"/>
                    <a:pt x="900" y="1"/>
                  </a:cubicBezTo>
                  <a:close/>
                </a:path>
              </a:pathLst>
            </a:custGeom>
            <a:solidFill>
              <a:srgbClr val="25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1207206" y="3510854"/>
              <a:ext cx="1150910" cy="1631536"/>
            </a:xfrm>
            <a:custGeom>
              <a:avLst/>
              <a:gdLst/>
              <a:ahLst/>
              <a:cxnLst/>
              <a:rect l="l" t="t" r="r" b="b"/>
              <a:pathLst>
                <a:path w="32420" h="45962" extrusionOk="0">
                  <a:moveTo>
                    <a:pt x="27816" y="0"/>
                  </a:moveTo>
                  <a:lnTo>
                    <a:pt x="4291" y="168"/>
                  </a:lnTo>
                  <a:cubicBezTo>
                    <a:pt x="4291" y="168"/>
                    <a:pt x="0" y="8289"/>
                    <a:pt x="1089" y="20114"/>
                  </a:cubicBezTo>
                  <a:cubicBezTo>
                    <a:pt x="2198" y="31960"/>
                    <a:pt x="3705" y="45961"/>
                    <a:pt x="3705" y="45961"/>
                  </a:cubicBezTo>
                  <a:lnTo>
                    <a:pt x="31541" y="45961"/>
                  </a:lnTo>
                  <a:cubicBezTo>
                    <a:pt x="31541" y="45961"/>
                    <a:pt x="32420" y="22311"/>
                    <a:pt x="31541" y="16409"/>
                  </a:cubicBezTo>
                  <a:cubicBezTo>
                    <a:pt x="30662" y="10486"/>
                    <a:pt x="27816" y="0"/>
                    <a:pt x="27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1580157" y="2218842"/>
              <a:ext cx="477049" cy="3048312"/>
            </a:xfrm>
            <a:custGeom>
              <a:avLst/>
              <a:gdLst/>
              <a:ahLst/>
              <a:cxnLst/>
              <a:rect l="l" t="t" r="r" b="b"/>
              <a:pathLst>
                <a:path w="13438" h="85874" extrusionOk="0">
                  <a:moveTo>
                    <a:pt x="440" y="0"/>
                  </a:moveTo>
                  <a:lnTo>
                    <a:pt x="1" y="85874"/>
                  </a:lnTo>
                  <a:lnTo>
                    <a:pt x="13438" y="85141"/>
                  </a:lnTo>
                  <a:lnTo>
                    <a:pt x="10298" y="1109"/>
                  </a:lnTo>
                  <a:lnTo>
                    <a:pt x="4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1336457" y="3491543"/>
              <a:ext cx="876033" cy="62440"/>
            </a:xfrm>
            <a:custGeom>
              <a:avLst/>
              <a:gdLst/>
              <a:ahLst/>
              <a:cxnLst/>
              <a:rect l="l" t="t" r="r" b="b"/>
              <a:pathLst>
                <a:path w="24677" h="1759" extrusionOk="0">
                  <a:moveTo>
                    <a:pt x="859" y="0"/>
                  </a:moveTo>
                  <a:cubicBezTo>
                    <a:pt x="399" y="0"/>
                    <a:pt x="1" y="398"/>
                    <a:pt x="1" y="858"/>
                  </a:cubicBezTo>
                  <a:lnTo>
                    <a:pt x="1" y="900"/>
                  </a:lnTo>
                  <a:cubicBezTo>
                    <a:pt x="1" y="1361"/>
                    <a:pt x="399" y="1758"/>
                    <a:pt x="859" y="1758"/>
                  </a:cubicBezTo>
                  <a:lnTo>
                    <a:pt x="23819" y="1758"/>
                  </a:lnTo>
                  <a:cubicBezTo>
                    <a:pt x="24300" y="1758"/>
                    <a:pt x="24677" y="1361"/>
                    <a:pt x="24677" y="900"/>
                  </a:cubicBezTo>
                  <a:lnTo>
                    <a:pt x="24677" y="858"/>
                  </a:lnTo>
                  <a:cubicBezTo>
                    <a:pt x="24677" y="398"/>
                    <a:pt x="24300" y="0"/>
                    <a:pt x="23819" y="0"/>
                  </a:cubicBezTo>
                  <a:close/>
                </a:path>
              </a:pathLst>
            </a:custGeom>
            <a:solidFill>
              <a:srgbClr val="25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1219843" y="2240887"/>
              <a:ext cx="311335" cy="223173"/>
            </a:xfrm>
            <a:custGeom>
              <a:avLst/>
              <a:gdLst/>
              <a:ahLst/>
              <a:cxnLst/>
              <a:rect l="l" t="t" r="r" b="b"/>
              <a:pathLst>
                <a:path w="8770" h="6287" extrusionOk="0">
                  <a:moveTo>
                    <a:pt x="6695" y="1"/>
                  </a:moveTo>
                  <a:cubicBezTo>
                    <a:pt x="5979" y="1"/>
                    <a:pt x="5337" y="886"/>
                    <a:pt x="5337" y="886"/>
                  </a:cubicBezTo>
                  <a:cubicBezTo>
                    <a:pt x="5023" y="822"/>
                    <a:pt x="4771" y="765"/>
                    <a:pt x="4544" y="765"/>
                  </a:cubicBezTo>
                  <a:cubicBezTo>
                    <a:pt x="4107" y="765"/>
                    <a:pt x="3769" y="978"/>
                    <a:pt x="3286" y="1765"/>
                  </a:cubicBezTo>
                  <a:cubicBezTo>
                    <a:pt x="3090" y="1707"/>
                    <a:pt x="2913" y="1678"/>
                    <a:pt x="2753" y="1678"/>
                  </a:cubicBezTo>
                  <a:cubicBezTo>
                    <a:pt x="2160" y="1678"/>
                    <a:pt x="1796" y="2081"/>
                    <a:pt x="1549" y="2937"/>
                  </a:cubicBezTo>
                  <a:cubicBezTo>
                    <a:pt x="1484" y="2926"/>
                    <a:pt x="1420" y="2921"/>
                    <a:pt x="1356" y="2921"/>
                  </a:cubicBezTo>
                  <a:cubicBezTo>
                    <a:pt x="926" y="2921"/>
                    <a:pt x="533" y="3161"/>
                    <a:pt x="314" y="3544"/>
                  </a:cubicBezTo>
                  <a:cubicBezTo>
                    <a:pt x="0" y="4151"/>
                    <a:pt x="670" y="5177"/>
                    <a:pt x="670" y="5177"/>
                  </a:cubicBezTo>
                  <a:cubicBezTo>
                    <a:pt x="1181" y="5951"/>
                    <a:pt x="1775" y="6287"/>
                    <a:pt x="2288" y="6287"/>
                  </a:cubicBezTo>
                  <a:cubicBezTo>
                    <a:pt x="2552" y="6287"/>
                    <a:pt x="2794" y="6198"/>
                    <a:pt x="2993" y="6035"/>
                  </a:cubicBezTo>
                  <a:cubicBezTo>
                    <a:pt x="3266" y="5811"/>
                    <a:pt x="3176" y="5477"/>
                    <a:pt x="3001" y="5185"/>
                  </a:cubicBezTo>
                  <a:lnTo>
                    <a:pt x="3001" y="5185"/>
                  </a:lnTo>
                  <a:cubicBezTo>
                    <a:pt x="3280" y="5441"/>
                    <a:pt x="3661" y="5678"/>
                    <a:pt x="4112" y="5678"/>
                  </a:cubicBezTo>
                  <a:cubicBezTo>
                    <a:pt x="4217" y="5678"/>
                    <a:pt x="4325" y="5666"/>
                    <a:pt x="4437" y="5637"/>
                  </a:cubicBezTo>
                  <a:cubicBezTo>
                    <a:pt x="5110" y="5469"/>
                    <a:pt x="4948" y="4756"/>
                    <a:pt x="4688" y="4179"/>
                  </a:cubicBezTo>
                  <a:lnTo>
                    <a:pt x="4688" y="4179"/>
                  </a:lnTo>
                  <a:cubicBezTo>
                    <a:pt x="4976" y="4585"/>
                    <a:pt x="5389" y="4999"/>
                    <a:pt x="5879" y="4999"/>
                  </a:cubicBezTo>
                  <a:cubicBezTo>
                    <a:pt x="5954" y="4999"/>
                    <a:pt x="6032" y="4989"/>
                    <a:pt x="6111" y="4967"/>
                  </a:cubicBezTo>
                  <a:cubicBezTo>
                    <a:pt x="7027" y="4716"/>
                    <a:pt x="6649" y="3326"/>
                    <a:pt x="6523" y="2935"/>
                  </a:cubicBezTo>
                  <a:lnTo>
                    <a:pt x="6523" y="2935"/>
                  </a:lnTo>
                  <a:cubicBezTo>
                    <a:pt x="6669" y="3350"/>
                    <a:pt x="7255" y="4886"/>
                    <a:pt x="7909" y="4886"/>
                  </a:cubicBezTo>
                  <a:cubicBezTo>
                    <a:pt x="7923" y="4886"/>
                    <a:pt x="7938" y="4885"/>
                    <a:pt x="7953" y="4884"/>
                  </a:cubicBezTo>
                  <a:cubicBezTo>
                    <a:pt x="8749" y="4779"/>
                    <a:pt x="8769" y="2937"/>
                    <a:pt x="8476" y="1870"/>
                  </a:cubicBezTo>
                  <a:cubicBezTo>
                    <a:pt x="8163" y="802"/>
                    <a:pt x="7681" y="216"/>
                    <a:pt x="6907" y="28"/>
                  </a:cubicBezTo>
                  <a:cubicBezTo>
                    <a:pt x="6836" y="9"/>
                    <a:pt x="6765" y="1"/>
                    <a:pt x="669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1409301" y="2272339"/>
              <a:ext cx="44588" cy="83242"/>
            </a:xfrm>
            <a:custGeom>
              <a:avLst/>
              <a:gdLst/>
              <a:ahLst/>
              <a:cxnLst/>
              <a:rect l="l" t="t" r="r" b="b"/>
              <a:pathLst>
                <a:path w="1256" h="2345" extrusionOk="0">
                  <a:moveTo>
                    <a:pt x="0" y="0"/>
                  </a:moveTo>
                  <a:lnTo>
                    <a:pt x="0" y="0"/>
                  </a:lnTo>
                  <a:cubicBezTo>
                    <a:pt x="188" y="126"/>
                    <a:pt x="356" y="293"/>
                    <a:pt x="461" y="481"/>
                  </a:cubicBezTo>
                  <a:cubicBezTo>
                    <a:pt x="586" y="670"/>
                    <a:pt x="691" y="858"/>
                    <a:pt x="795" y="1067"/>
                  </a:cubicBezTo>
                  <a:cubicBezTo>
                    <a:pt x="963" y="1486"/>
                    <a:pt x="1109" y="1905"/>
                    <a:pt x="1256" y="2344"/>
                  </a:cubicBezTo>
                  <a:cubicBezTo>
                    <a:pt x="1235" y="1884"/>
                    <a:pt x="1109" y="1423"/>
                    <a:pt x="921" y="1005"/>
                  </a:cubicBezTo>
                  <a:cubicBezTo>
                    <a:pt x="837" y="795"/>
                    <a:pt x="712" y="586"/>
                    <a:pt x="565" y="398"/>
                  </a:cubicBezTo>
                  <a:cubicBezTo>
                    <a:pt x="419" y="209"/>
                    <a:pt x="230" y="8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1336457" y="2303542"/>
              <a:ext cx="53534" cy="90661"/>
            </a:xfrm>
            <a:custGeom>
              <a:avLst/>
              <a:gdLst/>
              <a:ahLst/>
              <a:cxnLst/>
              <a:rect l="l" t="t" r="r" b="b"/>
              <a:pathLst>
                <a:path w="1508" h="2554" extrusionOk="0">
                  <a:moveTo>
                    <a:pt x="1" y="0"/>
                  </a:moveTo>
                  <a:lnTo>
                    <a:pt x="1" y="0"/>
                  </a:lnTo>
                  <a:cubicBezTo>
                    <a:pt x="168" y="188"/>
                    <a:pt x="294" y="377"/>
                    <a:pt x="420" y="607"/>
                  </a:cubicBezTo>
                  <a:lnTo>
                    <a:pt x="775" y="1256"/>
                  </a:lnTo>
                  <a:cubicBezTo>
                    <a:pt x="1027" y="1695"/>
                    <a:pt x="1257" y="2135"/>
                    <a:pt x="1508" y="2554"/>
                  </a:cubicBezTo>
                  <a:cubicBezTo>
                    <a:pt x="1361" y="2072"/>
                    <a:pt x="1152" y="1612"/>
                    <a:pt x="922" y="1172"/>
                  </a:cubicBezTo>
                  <a:cubicBezTo>
                    <a:pt x="796" y="963"/>
                    <a:pt x="671" y="733"/>
                    <a:pt x="524" y="544"/>
                  </a:cubicBezTo>
                  <a:cubicBezTo>
                    <a:pt x="399" y="314"/>
                    <a:pt x="210" y="1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1274796" y="2345146"/>
              <a:ext cx="53534" cy="79514"/>
            </a:xfrm>
            <a:custGeom>
              <a:avLst/>
              <a:gdLst/>
              <a:ahLst/>
              <a:cxnLst/>
              <a:rect l="l" t="t" r="r" b="b"/>
              <a:pathLst>
                <a:path w="1508" h="2240" extrusionOk="0">
                  <a:moveTo>
                    <a:pt x="1" y="0"/>
                  </a:moveTo>
                  <a:cubicBezTo>
                    <a:pt x="168" y="419"/>
                    <a:pt x="378" y="816"/>
                    <a:pt x="650" y="1193"/>
                  </a:cubicBezTo>
                  <a:cubicBezTo>
                    <a:pt x="901" y="1570"/>
                    <a:pt x="1194" y="1905"/>
                    <a:pt x="1508" y="2240"/>
                  </a:cubicBezTo>
                  <a:cubicBezTo>
                    <a:pt x="1278" y="1842"/>
                    <a:pt x="1047" y="1465"/>
                    <a:pt x="775" y="1109"/>
                  </a:cubicBezTo>
                  <a:cubicBezTo>
                    <a:pt x="524" y="733"/>
                    <a:pt x="252" y="37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2523009" y="3978195"/>
              <a:ext cx="389364" cy="484115"/>
            </a:xfrm>
            <a:custGeom>
              <a:avLst/>
              <a:gdLst/>
              <a:ahLst/>
              <a:cxnLst/>
              <a:rect l="l" t="t" r="r" b="b"/>
              <a:pathLst>
                <a:path w="10968" h="13638" extrusionOk="0">
                  <a:moveTo>
                    <a:pt x="4270" y="0"/>
                  </a:moveTo>
                  <a:lnTo>
                    <a:pt x="1737" y="795"/>
                  </a:lnTo>
                  <a:lnTo>
                    <a:pt x="168" y="2470"/>
                  </a:lnTo>
                  <a:cubicBezTo>
                    <a:pt x="168" y="2470"/>
                    <a:pt x="0" y="7514"/>
                    <a:pt x="1319" y="9125"/>
                  </a:cubicBezTo>
                  <a:cubicBezTo>
                    <a:pt x="2572" y="10657"/>
                    <a:pt x="4487" y="13228"/>
                    <a:pt x="5285" y="13228"/>
                  </a:cubicBezTo>
                  <a:cubicBezTo>
                    <a:pt x="5326" y="13228"/>
                    <a:pt x="5365" y="13221"/>
                    <a:pt x="5400" y="13207"/>
                  </a:cubicBezTo>
                  <a:cubicBezTo>
                    <a:pt x="6133" y="12914"/>
                    <a:pt x="5254" y="10005"/>
                    <a:pt x="5254" y="10004"/>
                  </a:cubicBezTo>
                  <a:lnTo>
                    <a:pt x="5254" y="10004"/>
                  </a:lnTo>
                  <a:cubicBezTo>
                    <a:pt x="6530" y="10674"/>
                    <a:pt x="7409" y="11930"/>
                    <a:pt x="7598" y="13353"/>
                  </a:cubicBezTo>
                  <a:cubicBezTo>
                    <a:pt x="7621" y="13551"/>
                    <a:pt x="7724" y="13638"/>
                    <a:pt x="7876" y="13638"/>
                  </a:cubicBezTo>
                  <a:cubicBezTo>
                    <a:pt x="8401" y="13638"/>
                    <a:pt x="9521" y="12616"/>
                    <a:pt x="10088" y="11595"/>
                  </a:cubicBezTo>
                  <a:cubicBezTo>
                    <a:pt x="10821" y="10297"/>
                    <a:pt x="10967" y="8979"/>
                    <a:pt x="10821" y="7367"/>
                  </a:cubicBezTo>
                  <a:cubicBezTo>
                    <a:pt x="10674" y="5756"/>
                    <a:pt x="4270" y="0"/>
                    <a:pt x="4270"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2788257" y="4280574"/>
              <a:ext cx="75792" cy="151574"/>
            </a:xfrm>
            <a:custGeom>
              <a:avLst/>
              <a:gdLst/>
              <a:ahLst/>
              <a:cxnLst/>
              <a:rect l="l" t="t" r="r" b="b"/>
              <a:pathLst>
                <a:path w="2135" h="4270" fill="none" extrusionOk="0">
                  <a:moveTo>
                    <a:pt x="1654" y="4270"/>
                  </a:moveTo>
                  <a:cubicBezTo>
                    <a:pt x="1654" y="4270"/>
                    <a:pt x="2135" y="2031"/>
                    <a:pt x="0" y="0"/>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2826134" y="4245643"/>
              <a:ext cx="75828" cy="152355"/>
            </a:xfrm>
            <a:custGeom>
              <a:avLst/>
              <a:gdLst/>
              <a:ahLst/>
              <a:cxnLst/>
              <a:rect l="l" t="t" r="r" b="b"/>
              <a:pathLst>
                <a:path w="2136" h="4292" fill="none" extrusionOk="0">
                  <a:moveTo>
                    <a:pt x="1654" y="4291"/>
                  </a:moveTo>
                  <a:cubicBezTo>
                    <a:pt x="1654" y="4291"/>
                    <a:pt x="2135" y="2052"/>
                    <a:pt x="1" y="1"/>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2846937" y="4204038"/>
              <a:ext cx="75828" cy="152355"/>
            </a:xfrm>
            <a:custGeom>
              <a:avLst/>
              <a:gdLst/>
              <a:ahLst/>
              <a:cxnLst/>
              <a:rect l="l" t="t" r="r" b="b"/>
              <a:pathLst>
                <a:path w="2136" h="4292" fill="none" extrusionOk="0">
                  <a:moveTo>
                    <a:pt x="1654" y="4291"/>
                  </a:moveTo>
                  <a:cubicBezTo>
                    <a:pt x="1654" y="4291"/>
                    <a:pt x="2135" y="2052"/>
                    <a:pt x="1" y="1"/>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1615088" y="1963251"/>
              <a:ext cx="298732" cy="460651"/>
            </a:xfrm>
            <a:custGeom>
              <a:avLst/>
              <a:gdLst/>
              <a:ahLst/>
              <a:cxnLst/>
              <a:rect l="l" t="t" r="r" b="b"/>
              <a:pathLst>
                <a:path w="8415" h="12977" extrusionOk="0">
                  <a:moveTo>
                    <a:pt x="775" y="0"/>
                  </a:moveTo>
                  <a:lnTo>
                    <a:pt x="168" y="8623"/>
                  </a:lnTo>
                  <a:cubicBezTo>
                    <a:pt x="1" y="10967"/>
                    <a:pt x="1863" y="12977"/>
                    <a:pt x="4207" y="12977"/>
                  </a:cubicBezTo>
                  <a:cubicBezTo>
                    <a:pt x="6551" y="12977"/>
                    <a:pt x="8414" y="11009"/>
                    <a:pt x="8268" y="8665"/>
                  </a:cubicBezTo>
                  <a:lnTo>
                    <a:pt x="7703"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2745161" y="2981107"/>
              <a:ext cx="864887" cy="1294984"/>
            </a:xfrm>
            <a:custGeom>
              <a:avLst/>
              <a:gdLst/>
              <a:ahLst/>
              <a:cxnLst/>
              <a:rect l="l" t="t" r="r" b="b"/>
              <a:pathLst>
                <a:path w="24363" h="36481" extrusionOk="0">
                  <a:moveTo>
                    <a:pt x="23692" y="1"/>
                  </a:moveTo>
                  <a:lnTo>
                    <a:pt x="14735" y="2156"/>
                  </a:lnTo>
                  <a:lnTo>
                    <a:pt x="15153" y="12956"/>
                  </a:lnTo>
                  <a:lnTo>
                    <a:pt x="0" y="31834"/>
                  </a:lnTo>
                  <a:lnTo>
                    <a:pt x="5170" y="36481"/>
                  </a:lnTo>
                  <a:cubicBezTo>
                    <a:pt x="5170" y="36481"/>
                    <a:pt x="22604" y="18188"/>
                    <a:pt x="23483" y="15551"/>
                  </a:cubicBezTo>
                  <a:cubicBezTo>
                    <a:pt x="24362" y="12914"/>
                    <a:pt x="23692" y="1"/>
                    <a:pt x="23692"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2518252" y="4046530"/>
              <a:ext cx="463949" cy="410884"/>
            </a:xfrm>
            <a:custGeom>
              <a:avLst/>
              <a:gdLst/>
              <a:ahLst/>
              <a:cxnLst/>
              <a:rect l="l" t="t" r="r" b="b"/>
              <a:pathLst>
                <a:path w="13069" h="11575" extrusionOk="0">
                  <a:moveTo>
                    <a:pt x="8046" y="1"/>
                  </a:moveTo>
                  <a:cubicBezTo>
                    <a:pt x="8046" y="1"/>
                    <a:pt x="5011" y="963"/>
                    <a:pt x="3713" y="2198"/>
                  </a:cubicBezTo>
                  <a:cubicBezTo>
                    <a:pt x="2395" y="3454"/>
                    <a:pt x="595" y="5149"/>
                    <a:pt x="595" y="7075"/>
                  </a:cubicBezTo>
                  <a:cubicBezTo>
                    <a:pt x="595" y="7489"/>
                    <a:pt x="779" y="7642"/>
                    <a:pt x="1052" y="7642"/>
                  </a:cubicBezTo>
                  <a:cubicBezTo>
                    <a:pt x="1340" y="7642"/>
                    <a:pt x="1726" y="7471"/>
                    <a:pt x="2098" y="7257"/>
                  </a:cubicBezTo>
                  <a:lnTo>
                    <a:pt x="2098" y="7257"/>
                  </a:lnTo>
                  <a:cubicBezTo>
                    <a:pt x="1132" y="8002"/>
                    <a:pt x="1" y="9072"/>
                    <a:pt x="365" y="9775"/>
                  </a:cubicBezTo>
                  <a:cubicBezTo>
                    <a:pt x="1181" y="11302"/>
                    <a:pt x="2583" y="11575"/>
                    <a:pt x="5513" y="11575"/>
                  </a:cubicBezTo>
                  <a:cubicBezTo>
                    <a:pt x="8088" y="11575"/>
                    <a:pt x="12064" y="6217"/>
                    <a:pt x="12566" y="5254"/>
                  </a:cubicBezTo>
                  <a:cubicBezTo>
                    <a:pt x="13069" y="4312"/>
                    <a:pt x="8046" y="1"/>
                    <a:pt x="8046"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2786766" y="4311777"/>
              <a:ext cx="119635" cy="115935"/>
            </a:xfrm>
            <a:custGeom>
              <a:avLst/>
              <a:gdLst/>
              <a:ahLst/>
              <a:cxnLst/>
              <a:rect l="l" t="t" r="r" b="b"/>
              <a:pathLst>
                <a:path w="3370" h="3266" fill="none" extrusionOk="0">
                  <a:moveTo>
                    <a:pt x="0" y="3265"/>
                  </a:moveTo>
                  <a:cubicBezTo>
                    <a:pt x="1193" y="2449"/>
                    <a:pt x="2428" y="1152"/>
                    <a:pt x="3370" y="0"/>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2509626" y="4307304"/>
              <a:ext cx="83993" cy="86223"/>
            </a:xfrm>
            <a:custGeom>
              <a:avLst/>
              <a:gdLst/>
              <a:ahLst/>
              <a:cxnLst/>
              <a:rect l="l" t="t" r="r" b="b"/>
              <a:pathLst>
                <a:path w="2366" h="2429" fill="none" extrusionOk="0">
                  <a:moveTo>
                    <a:pt x="608" y="2429"/>
                  </a:moveTo>
                  <a:cubicBezTo>
                    <a:pt x="1" y="1257"/>
                    <a:pt x="2366" y="1"/>
                    <a:pt x="2366" y="1"/>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2539338" y="4050258"/>
              <a:ext cx="254144" cy="308331"/>
            </a:xfrm>
            <a:custGeom>
              <a:avLst/>
              <a:gdLst/>
              <a:ahLst/>
              <a:cxnLst/>
              <a:rect l="l" t="t" r="r" b="b"/>
              <a:pathLst>
                <a:path w="7159" h="8686" fill="none" extrusionOk="0">
                  <a:moveTo>
                    <a:pt x="7159" y="0"/>
                  </a:moveTo>
                  <a:cubicBezTo>
                    <a:pt x="6824" y="105"/>
                    <a:pt x="6510" y="210"/>
                    <a:pt x="6196" y="356"/>
                  </a:cubicBezTo>
                  <a:cubicBezTo>
                    <a:pt x="5212" y="754"/>
                    <a:pt x="3266" y="2742"/>
                    <a:pt x="2973" y="4040"/>
                  </a:cubicBezTo>
                  <a:cubicBezTo>
                    <a:pt x="2680" y="5295"/>
                    <a:pt x="4375" y="7116"/>
                    <a:pt x="3831" y="7932"/>
                  </a:cubicBezTo>
                  <a:cubicBezTo>
                    <a:pt x="3370" y="8686"/>
                    <a:pt x="482" y="7158"/>
                    <a:pt x="1" y="5170"/>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2531174" y="4295412"/>
              <a:ext cx="177606" cy="98115"/>
            </a:xfrm>
            <a:custGeom>
              <a:avLst/>
              <a:gdLst/>
              <a:ahLst/>
              <a:cxnLst/>
              <a:rect l="l" t="t" r="r" b="b"/>
              <a:pathLst>
                <a:path w="5003" h="2764" fill="none" extrusionOk="0">
                  <a:moveTo>
                    <a:pt x="5003" y="1"/>
                  </a:moveTo>
                  <a:cubicBezTo>
                    <a:pt x="5003" y="1"/>
                    <a:pt x="3182" y="2073"/>
                    <a:pt x="2596" y="2219"/>
                  </a:cubicBezTo>
                  <a:cubicBezTo>
                    <a:pt x="2031" y="2366"/>
                    <a:pt x="1" y="2764"/>
                    <a:pt x="1" y="2764"/>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2566105" y="4339253"/>
              <a:ext cx="203592" cy="93642"/>
            </a:xfrm>
            <a:custGeom>
              <a:avLst/>
              <a:gdLst/>
              <a:ahLst/>
              <a:cxnLst/>
              <a:rect l="l" t="t" r="r" b="b"/>
              <a:pathLst>
                <a:path w="5735" h="2638" fill="none" extrusionOk="0">
                  <a:moveTo>
                    <a:pt x="0" y="2638"/>
                  </a:moveTo>
                  <a:cubicBezTo>
                    <a:pt x="0" y="2638"/>
                    <a:pt x="3579" y="2345"/>
                    <a:pt x="4102" y="1759"/>
                  </a:cubicBezTo>
                  <a:cubicBezTo>
                    <a:pt x="4605" y="1173"/>
                    <a:pt x="5735" y="1"/>
                    <a:pt x="5735" y="1"/>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2670116" y="4370456"/>
              <a:ext cx="144165" cy="86969"/>
            </a:xfrm>
            <a:custGeom>
              <a:avLst/>
              <a:gdLst/>
              <a:ahLst/>
              <a:cxnLst/>
              <a:rect l="l" t="t" r="r" b="b"/>
              <a:pathLst>
                <a:path w="4061" h="2450" fill="none" extrusionOk="0">
                  <a:moveTo>
                    <a:pt x="4061" y="1"/>
                  </a:moveTo>
                  <a:cubicBezTo>
                    <a:pt x="4061" y="1"/>
                    <a:pt x="2700" y="1361"/>
                    <a:pt x="2303" y="1717"/>
                  </a:cubicBezTo>
                  <a:cubicBezTo>
                    <a:pt x="1905" y="2094"/>
                    <a:pt x="0" y="2450"/>
                    <a:pt x="0" y="2450"/>
                  </a:cubicBezTo>
                </a:path>
              </a:pathLst>
            </a:custGeom>
            <a:noFill/>
            <a:ln w="4175" cap="flat" cmpd="sng">
              <a:solidFill>
                <a:srgbClr val="25224C"/>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2541175" y="1518374"/>
              <a:ext cx="65474" cy="196929"/>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2162659" y="1542484"/>
              <a:ext cx="189499" cy="241241"/>
            </a:xfrm>
            <a:custGeom>
              <a:avLst/>
              <a:gdLst/>
              <a:ahLst/>
              <a:cxnLst/>
              <a:rect l="l" t="t" r="r" b="b"/>
              <a:pathLst>
                <a:path w="5338" h="6796" extrusionOk="0">
                  <a:moveTo>
                    <a:pt x="2025" y="1"/>
                  </a:moveTo>
                  <a:cubicBezTo>
                    <a:pt x="1877" y="1"/>
                    <a:pt x="1732" y="23"/>
                    <a:pt x="1591" y="70"/>
                  </a:cubicBezTo>
                  <a:cubicBezTo>
                    <a:pt x="440" y="426"/>
                    <a:pt x="1" y="2226"/>
                    <a:pt x="607" y="4068"/>
                  </a:cubicBezTo>
                  <a:cubicBezTo>
                    <a:pt x="1121" y="5680"/>
                    <a:pt x="2275" y="6795"/>
                    <a:pt x="3313" y="6795"/>
                  </a:cubicBezTo>
                  <a:cubicBezTo>
                    <a:pt x="3461" y="6795"/>
                    <a:pt x="3606" y="6773"/>
                    <a:pt x="3747" y="6726"/>
                  </a:cubicBezTo>
                  <a:cubicBezTo>
                    <a:pt x="4898" y="6349"/>
                    <a:pt x="5338" y="4570"/>
                    <a:pt x="4731" y="2728"/>
                  </a:cubicBezTo>
                  <a:cubicBezTo>
                    <a:pt x="4218" y="1116"/>
                    <a:pt x="3063" y="1"/>
                    <a:pt x="202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2187935" y="1589094"/>
              <a:ext cx="75792" cy="98541"/>
            </a:xfrm>
            <a:custGeom>
              <a:avLst/>
              <a:gdLst/>
              <a:ahLst/>
              <a:cxnLst/>
              <a:rect l="l" t="t" r="r" b="b"/>
              <a:pathLst>
                <a:path w="2135" h="2776" extrusionOk="0">
                  <a:moveTo>
                    <a:pt x="672" y="0"/>
                  </a:moveTo>
                  <a:cubicBezTo>
                    <a:pt x="630" y="0"/>
                    <a:pt x="587" y="4"/>
                    <a:pt x="544" y="13"/>
                  </a:cubicBezTo>
                  <a:cubicBezTo>
                    <a:pt x="356" y="76"/>
                    <a:pt x="209" y="222"/>
                    <a:pt x="147" y="411"/>
                  </a:cubicBezTo>
                  <a:cubicBezTo>
                    <a:pt x="63" y="557"/>
                    <a:pt x="21" y="745"/>
                    <a:pt x="0" y="934"/>
                  </a:cubicBezTo>
                  <a:cubicBezTo>
                    <a:pt x="42" y="745"/>
                    <a:pt x="105" y="578"/>
                    <a:pt x="209" y="432"/>
                  </a:cubicBezTo>
                  <a:cubicBezTo>
                    <a:pt x="293" y="285"/>
                    <a:pt x="419" y="180"/>
                    <a:pt x="586" y="118"/>
                  </a:cubicBezTo>
                  <a:cubicBezTo>
                    <a:pt x="733" y="118"/>
                    <a:pt x="900" y="180"/>
                    <a:pt x="1005" y="306"/>
                  </a:cubicBezTo>
                  <a:cubicBezTo>
                    <a:pt x="1109" y="432"/>
                    <a:pt x="1193" y="578"/>
                    <a:pt x="1256" y="745"/>
                  </a:cubicBezTo>
                  <a:cubicBezTo>
                    <a:pt x="1402" y="1059"/>
                    <a:pt x="1528" y="1373"/>
                    <a:pt x="1633" y="1708"/>
                  </a:cubicBezTo>
                  <a:cubicBezTo>
                    <a:pt x="1682" y="1878"/>
                    <a:pt x="1732" y="2042"/>
                    <a:pt x="1782" y="2207"/>
                  </a:cubicBezTo>
                  <a:lnTo>
                    <a:pt x="1782" y="2207"/>
                  </a:lnTo>
                  <a:cubicBezTo>
                    <a:pt x="1723" y="2147"/>
                    <a:pt x="1659" y="2092"/>
                    <a:pt x="1591" y="2043"/>
                  </a:cubicBezTo>
                  <a:cubicBezTo>
                    <a:pt x="1361" y="1897"/>
                    <a:pt x="1088" y="1792"/>
                    <a:pt x="837" y="1729"/>
                  </a:cubicBezTo>
                  <a:lnTo>
                    <a:pt x="837" y="1729"/>
                  </a:lnTo>
                  <a:cubicBezTo>
                    <a:pt x="1088" y="1834"/>
                    <a:pt x="1319" y="1959"/>
                    <a:pt x="1528" y="2148"/>
                  </a:cubicBezTo>
                  <a:cubicBezTo>
                    <a:pt x="1694" y="2264"/>
                    <a:pt x="1821" y="2433"/>
                    <a:pt x="1908" y="2624"/>
                  </a:cubicBezTo>
                  <a:lnTo>
                    <a:pt x="1908" y="2624"/>
                  </a:lnTo>
                  <a:cubicBezTo>
                    <a:pt x="1921" y="2667"/>
                    <a:pt x="1934" y="2711"/>
                    <a:pt x="1947" y="2755"/>
                  </a:cubicBezTo>
                  <a:lnTo>
                    <a:pt x="1959" y="2752"/>
                  </a:lnTo>
                  <a:lnTo>
                    <a:pt x="1959" y="2752"/>
                  </a:lnTo>
                  <a:cubicBezTo>
                    <a:pt x="1962" y="2760"/>
                    <a:pt x="1965" y="2768"/>
                    <a:pt x="1968" y="2776"/>
                  </a:cubicBezTo>
                  <a:lnTo>
                    <a:pt x="2135" y="2734"/>
                  </a:lnTo>
                  <a:cubicBezTo>
                    <a:pt x="2051" y="2378"/>
                    <a:pt x="1968" y="2022"/>
                    <a:pt x="1842" y="1687"/>
                  </a:cubicBezTo>
                  <a:cubicBezTo>
                    <a:pt x="1737" y="1331"/>
                    <a:pt x="1612" y="976"/>
                    <a:pt x="1444" y="662"/>
                  </a:cubicBezTo>
                  <a:cubicBezTo>
                    <a:pt x="1361" y="473"/>
                    <a:pt x="1256" y="327"/>
                    <a:pt x="1109" y="180"/>
                  </a:cubicBezTo>
                  <a:cubicBezTo>
                    <a:pt x="993" y="64"/>
                    <a:pt x="836"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2143348" y="1104075"/>
              <a:ext cx="767545" cy="515211"/>
            </a:xfrm>
            <a:custGeom>
              <a:avLst/>
              <a:gdLst/>
              <a:ahLst/>
              <a:cxnLst/>
              <a:rect l="l" t="t" r="r" b="b"/>
              <a:pathLst>
                <a:path w="21621" h="14514" extrusionOk="0">
                  <a:moveTo>
                    <a:pt x="8658" y="1"/>
                  </a:moveTo>
                  <a:cubicBezTo>
                    <a:pt x="5622" y="1"/>
                    <a:pt x="2748" y="686"/>
                    <a:pt x="1633" y="2018"/>
                  </a:cubicBezTo>
                  <a:cubicBezTo>
                    <a:pt x="0" y="3965"/>
                    <a:pt x="2051" y="10725"/>
                    <a:pt x="2826" y="12671"/>
                  </a:cubicBezTo>
                  <a:lnTo>
                    <a:pt x="4082" y="14513"/>
                  </a:lnTo>
                  <a:cubicBezTo>
                    <a:pt x="4082" y="14513"/>
                    <a:pt x="4542" y="12106"/>
                    <a:pt x="4082" y="10578"/>
                  </a:cubicBezTo>
                  <a:cubicBezTo>
                    <a:pt x="3496" y="8548"/>
                    <a:pt x="5044" y="5430"/>
                    <a:pt x="6300" y="5032"/>
                  </a:cubicBezTo>
                  <a:cubicBezTo>
                    <a:pt x="6988" y="4813"/>
                    <a:pt x="7563" y="4733"/>
                    <a:pt x="8051" y="4733"/>
                  </a:cubicBezTo>
                  <a:cubicBezTo>
                    <a:pt x="9386" y="4733"/>
                    <a:pt x="10065" y="5334"/>
                    <a:pt x="10607" y="5334"/>
                  </a:cubicBezTo>
                  <a:cubicBezTo>
                    <a:pt x="10644" y="5334"/>
                    <a:pt x="10680" y="5331"/>
                    <a:pt x="10716" y="5325"/>
                  </a:cubicBezTo>
                  <a:cubicBezTo>
                    <a:pt x="11736" y="5188"/>
                    <a:pt x="12076" y="4096"/>
                    <a:pt x="14024" y="4096"/>
                  </a:cubicBezTo>
                  <a:cubicBezTo>
                    <a:pt x="14156" y="4096"/>
                    <a:pt x="14295" y="4101"/>
                    <a:pt x="14442" y="4111"/>
                  </a:cubicBezTo>
                  <a:cubicBezTo>
                    <a:pt x="15990" y="4216"/>
                    <a:pt x="17874" y="6392"/>
                    <a:pt x="18000" y="8716"/>
                  </a:cubicBezTo>
                  <a:cubicBezTo>
                    <a:pt x="18083" y="10118"/>
                    <a:pt x="19109" y="12609"/>
                    <a:pt x="19109" y="12609"/>
                  </a:cubicBezTo>
                  <a:lnTo>
                    <a:pt x="19465" y="11353"/>
                  </a:lnTo>
                  <a:cubicBezTo>
                    <a:pt x="19465" y="11353"/>
                    <a:pt x="21621" y="6330"/>
                    <a:pt x="19904" y="3253"/>
                  </a:cubicBezTo>
                  <a:cubicBezTo>
                    <a:pt x="19382" y="2335"/>
                    <a:pt x="18848" y="2110"/>
                    <a:pt x="18360" y="2110"/>
                  </a:cubicBezTo>
                  <a:cubicBezTo>
                    <a:pt x="17890" y="2110"/>
                    <a:pt x="17461" y="2318"/>
                    <a:pt x="17125" y="2318"/>
                  </a:cubicBezTo>
                  <a:cubicBezTo>
                    <a:pt x="16998" y="2318"/>
                    <a:pt x="16884" y="2288"/>
                    <a:pt x="16786" y="2207"/>
                  </a:cubicBezTo>
                  <a:cubicBezTo>
                    <a:pt x="15058" y="722"/>
                    <a:pt x="11773" y="1"/>
                    <a:pt x="8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1848387" y="1979580"/>
              <a:ext cx="349994" cy="349224"/>
            </a:xfrm>
            <a:custGeom>
              <a:avLst/>
              <a:gdLst/>
              <a:ahLst/>
              <a:cxnLst/>
              <a:rect l="l" t="t" r="r" b="b"/>
              <a:pathLst>
                <a:path w="9859" h="9838" extrusionOk="0">
                  <a:moveTo>
                    <a:pt x="4919" y="1"/>
                  </a:moveTo>
                  <a:cubicBezTo>
                    <a:pt x="2198" y="1"/>
                    <a:pt x="0" y="2198"/>
                    <a:pt x="0" y="4919"/>
                  </a:cubicBezTo>
                  <a:cubicBezTo>
                    <a:pt x="0" y="7640"/>
                    <a:pt x="2198" y="9838"/>
                    <a:pt x="4919" y="9838"/>
                  </a:cubicBezTo>
                  <a:cubicBezTo>
                    <a:pt x="7640" y="9838"/>
                    <a:pt x="9858" y="7640"/>
                    <a:pt x="9858" y="4919"/>
                  </a:cubicBezTo>
                  <a:cubicBezTo>
                    <a:pt x="9858" y="2198"/>
                    <a:pt x="7640" y="1"/>
                    <a:pt x="49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1436777" y="1648235"/>
              <a:ext cx="155313" cy="248908"/>
            </a:xfrm>
            <a:custGeom>
              <a:avLst/>
              <a:gdLst/>
              <a:ahLst/>
              <a:cxnLst/>
              <a:rect l="l" t="t" r="r" b="b"/>
              <a:pathLst>
                <a:path w="4375" h="7012" extrusionOk="0">
                  <a:moveTo>
                    <a:pt x="2177" y="0"/>
                  </a:moveTo>
                  <a:cubicBezTo>
                    <a:pt x="963" y="0"/>
                    <a:pt x="0" y="1591"/>
                    <a:pt x="21" y="3516"/>
                  </a:cubicBezTo>
                  <a:cubicBezTo>
                    <a:pt x="21" y="5429"/>
                    <a:pt x="992" y="7012"/>
                    <a:pt x="2195" y="7012"/>
                  </a:cubicBezTo>
                  <a:cubicBezTo>
                    <a:pt x="2203" y="7012"/>
                    <a:pt x="2211" y="7012"/>
                    <a:pt x="2219" y="7012"/>
                  </a:cubicBezTo>
                  <a:cubicBezTo>
                    <a:pt x="3412" y="7012"/>
                    <a:pt x="4375" y="5442"/>
                    <a:pt x="4375" y="3496"/>
                  </a:cubicBezTo>
                  <a:cubicBezTo>
                    <a:pt x="4354" y="1570"/>
                    <a:pt x="3370" y="0"/>
                    <a:pt x="217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1460562" y="1686112"/>
              <a:ext cx="54990" cy="109261"/>
            </a:xfrm>
            <a:custGeom>
              <a:avLst/>
              <a:gdLst/>
              <a:ahLst/>
              <a:cxnLst/>
              <a:rect l="l" t="t" r="r" b="b"/>
              <a:pathLst>
                <a:path w="1549" h="3078" extrusionOk="0">
                  <a:moveTo>
                    <a:pt x="816" y="1"/>
                  </a:moveTo>
                  <a:cubicBezTo>
                    <a:pt x="607" y="1"/>
                    <a:pt x="419" y="84"/>
                    <a:pt x="293" y="252"/>
                  </a:cubicBezTo>
                  <a:cubicBezTo>
                    <a:pt x="168" y="398"/>
                    <a:pt x="63" y="545"/>
                    <a:pt x="0" y="712"/>
                  </a:cubicBezTo>
                  <a:cubicBezTo>
                    <a:pt x="84" y="566"/>
                    <a:pt x="209" y="440"/>
                    <a:pt x="356" y="315"/>
                  </a:cubicBezTo>
                  <a:cubicBezTo>
                    <a:pt x="461" y="189"/>
                    <a:pt x="628" y="126"/>
                    <a:pt x="796" y="126"/>
                  </a:cubicBezTo>
                  <a:cubicBezTo>
                    <a:pt x="942" y="168"/>
                    <a:pt x="1089" y="273"/>
                    <a:pt x="1130" y="440"/>
                  </a:cubicBezTo>
                  <a:cubicBezTo>
                    <a:pt x="1214" y="587"/>
                    <a:pt x="1256" y="754"/>
                    <a:pt x="1277" y="922"/>
                  </a:cubicBezTo>
                  <a:cubicBezTo>
                    <a:pt x="1319" y="1277"/>
                    <a:pt x="1340" y="1633"/>
                    <a:pt x="1340" y="1989"/>
                  </a:cubicBezTo>
                  <a:cubicBezTo>
                    <a:pt x="1340" y="2163"/>
                    <a:pt x="1335" y="2341"/>
                    <a:pt x="1330" y="2520"/>
                  </a:cubicBezTo>
                  <a:lnTo>
                    <a:pt x="1330" y="2520"/>
                  </a:lnTo>
                  <a:cubicBezTo>
                    <a:pt x="1286" y="2436"/>
                    <a:pt x="1234" y="2357"/>
                    <a:pt x="1172" y="2282"/>
                  </a:cubicBezTo>
                  <a:cubicBezTo>
                    <a:pt x="1005" y="2073"/>
                    <a:pt x="796" y="1884"/>
                    <a:pt x="565" y="1759"/>
                  </a:cubicBezTo>
                  <a:lnTo>
                    <a:pt x="565" y="1759"/>
                  </a:lnTo>
                  <a:cubicBezTo>
                    <a:pt x="775" y="1926"/>
                    <a:pt x="942" y="2115"/>
                    <a:pt x="1089" y="2345"/>
                  </a:cubicBezTo>
                  <a:cubicBezTo>
                    <a:pt x="1235" y="2554"/>
                    <a:pt x="1319" y="2826"/>
                    <a:pt x="1319" y="3077"/>
                  </a:cubicBezTo>
                  <a:lnTo>
                    <a:pt x="1486" y="3077"/>
                  </a:lnTo>
                  <a:cubicBezTo>
                    <a:pt x="1528" y="2722"/>
                    <a:pt x="1549" y="2345"/>
                    <a:pt x="1549" y="1989"/>
                  </a:cubicBezTo>
                  <a:cubicBezTo>
                    <a:pt x="1549" y="1612"/>
                    <a:pt x="1528" y="1257"/>
                    <a:pt x="1465" y="880"/>
                  </a:cubicBezTo>
                  <a:cubicBezTo>
                    <a:pt x="1444" y="691"/>
                    <a:pt x="1382" y="503"/>
                    <a:pt x="1298" y="336"/>
                  </a:cubicBezTo>
                  <a:cubicBezTo>
                    <a:pt x="1214" y="147"/>
                    <a:pt x="1026" y="22"/>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2000678" y="1782243"/>
              <a:ext cx="198445" cy="234248"/>
            </a:xfrm>
            <a:custGeom>
              <a:avLst/>
              <a:gdLst/>
              <a:ahLst/>
              <a:cxnLst/>
              <a:rect l="l" t="t" r="r" b="b"/>
              <a:pathLst>
                <a:path w="5590" h="6599" extrusionOk="0">
                  <a:moveTo>
                    <a:pt x="3688" y="0"/>
                  </a:moveTo>
                  <a:cubicBezTo>
                    <a:pt x="2691" y="0"/>
                    <a:pt x="1525" y="933"/>
                    <a:pt x="838" y="2358"/>
                  </a:cubicBezTo>
                  <a:cubicBezTo>
                    <a:pt x="1" y="4116"/>
                    <a:pt x="189" y="5937"/>
                    <a:pt x="1278" y="6460"/>
                  </a:cubicBezTo>
                  <a:cubicBezTo>
                    <a:pt x="1473" y="6554"/>
                    <a:pt x="1683" y="6599"/>
                    <a:pt x="1902" y="6599"/>
                  </a:cubicBezTo>
                  <a:cubicBezTo>
                    <a:pt x="2899" y="6599"/>
                    <a:pt x="4065" y="5666"/>
                    <a:pt x="4752" y="4241"/>
                  </a:cubicBezTo>
                  <a:cubicBezTo>
                    <a:pt x="5589" y="2483"/>
                    <a:pt x="5401" y="662"/>
                    <a:pt x="4312" y="139"/>
                  </a:cubicBezTo>
                  <a:cubicBezTo>
                    <a:pt x="4117" y="45"/>
                    <a:pt x="3907" y="0"/>
                    <a:pt x="3688"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2090596" y="1830734"/>
              <a:ext cx="83993" cy="92435"/>
            </a:xfrm>
            <a:custGeom>
              <a:avLst/>
              <a:gdLst/>
              <a:ahLst/>
              <a:cxnLst/>
              <a:rect l="l" t="t" r="r" b="b"/>
              <a:pathLst>
                <a:path w="2366" h="2604" extrusionOk="0">
                  <a:moveTo>
                    <a:pt x="1743" y="0"/>
                  </a:moveTo>
                  <a:cubicBezTo>
                    <a:pt x="1603" y="0"/>
                    <a:pt x="1462" y="47"/>
                    <a:pt x="1361" y="134"/>
                  </a:cubicBezTo>
                  <a:cubicBezTo>
                    <a:pt x="1193" y="259"/>
                    <a:pt x="1068" y="406"/>
                    <a:pt x="963" y="552"/>
                  </a:cubicBezTo>
                  <a:cubicBezTo>
                    <a:pt x="754" y="866"/>
                    <a:pt x="586" y="1180"/>
                    <a:pt x="419" y="1515"/>
                  </a:cubicBezTo>
                  <a:cubicBezTo>
                    <a:pt x="280" y="1833"/>
                    <a:pt x="140" y="2152"/>
                    <a:pt x="19" y="2489"/>
                  </a:cubicBezTo>
                  <a:lnTo>
                    <a:pt x="19" y="2489"/>
                  </a:lnTo>
                  <a:cubicBezTo>
                    <a:pt x="13" y="2499"/>
                    <a:pt x="6" y="2509"/>
                    <a:pt x="0" y="2520"/>
                  </a:cubicBezTo>
                  <a:lnTo>
                    <a:pt x="7" y="2522"/>
                  </a:lnTo>
                  <a:lnTo>
                    <a:pt x="7" y="2522"/>
                  </a:lnTo>
                  <a:cubicBezTo>
                    <a:pt x="5" y="2528"/>
                    <a:pt x="3" y="2534"/>
                    <a:pt x="0" y="2540"/>
                  </a:cubicBezTo>
                  <a:lnTo>
                    <a:pt x="168" y="2603"/>
                  </a:lnTo>
                  <a:cubicBezTo>
                    <a:pt x="272" y="2373"/>
                    <a:pt x="461" y="2164"/>
                    <a:pt x="691" y="2038"/>
                  </a:cubicBezTo>
                  <a:cubicBezTo>
                    <a:pt x="921" y="1892"/>
                    <a:pt x="1172" y="1787"/>
                    <a:pt x="1424" y="1724"/>
                  </a:cubicBezTo>
                  <a:lnTo>
                    <a:pt x="1424" y="1724"/>
                  </a:lnTo>
                  <a:cubicBezTo>
                    <a:pt x="1151" y="1745"/>
                    <a:pt x="879" y="1808"/>
                    <a:pt x="628" y="1933"/>
                  </a:cubicBezTo>
                  <a:cubicBezTo>
                    <a:pt x="538" y="1975"/>
                    <a:pt x="454" y="2026"/>
                    <a:pt x="378" y="2085"/>
                  </a:cubicBezTo>
                  <a:lnTo>
                    <a:pt x="378" y="2085"/>
                  </a:lnTo>
                  <a:cubicBezTo>
                    <a:pt x="449" y="1924"/>
                    <a:pt x="526" y="1762"/>
                    <a:pt x="607" y="1599"/>
                  </a:cubicBezTo>
                  <a:cubicBezTo>
                    <a:pt x="754" y="1285"/>
                    <a:pt x="942" y="971"/>
                    <a:pt x="1131" y="657"/>
                  </a:cubicBezTo>
                  <a:cubicBezTo>
                    <a:pt x="1214" y="510"/>
                    <a:pt x="1319" y="385"/>
                    <a:pt x="1445" y="280"/>
                  </a:cubicBezTo>
                  <a:cubicBezTo>
                    <a:pt x="1539" y="186"/>
                    <a:pt x="1656" y="139"/>
                    <a:pt x="1771" y="139"/>
                  </a:cubicBezTo>
                  <a:cubicBezTo>
                    <a:pt x="1809" y="139"/>
                    <a:pt x="1847" y="144"/>
                    <a:pt x="1884" y="154"/>
                  </a:cubicBezTo>
                  <a:cubicBezTo>
                    <a:pt x="2031" y="217"/>
                    <a:pt x="2156" y="343"/>
                    <a:pt x="2219" y="510"/>
                  </a:cubicBezTo>
                  <a:cubicBezTo>
                    <a:pt x="2282" y="678"/>
                    <a:pt x="2344" y="845"/>
                    <a:pt x="2365" y="1034"/>
                  </a:cubicBezTo>
                  <a:cubicBezTo>
                    <a:pt x="2365" y="845"/>
                    <a:pt x="2344" y="657"/>
                    <a:pt x="2282" y="489"/>
                  </a:cubicBezTo>
                  <a:cubicBezTo>
                    <a:pt x="2240" y="280"/>
                    <a:pt x="2114" y="134"/>
                    <a:pt x="1926" y="29"/>
                  </a:cubicBezTo>
                  <a:cubicBezTo>
                    <a:pt x="1868" y="9"/>
                    <a:pt x="1805" y="0"/>
                    <a:pt x="1743" y="0"/>
                  </a:cubicBezTo>
                  <a:close/>
                </a:path>
              </a:pathLst>
            </a:custGeom>
            <a:solidFill>
              <a:srgbClr val="25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1467981" y="1362754"/>
              <a:ext cx="698463" cy="816194"/>
            </a:xfrm>
            <a:custGeom>
              <a:avLst/>
              <a:gdLst/>
              <a:ahLst/>
              <a:cxnLst/>
              <a:rect l="l" t="t" r="r" b="b"/>
              <a:pathLst>
                <a:path w="19675" h="22993" extrusionOk="0">
                  <a:moveTo>
                    <a:pt x="11247" y="0"/>
                  </a:moveTo>
                  <a:cubicBezTo>
                    <a:pt x="6860" y="0"/>
                    <a:pt x="3114" y="3999"/>
                    <a:pt x="1654" y="10135"/>
                  </a:cubicBezTo>
                  <a:cubicBezTo>
                    <a:pt x="0" y="17063"/>
                    <a:pt x="3768" y="22128"/>
                    <a:pt x="7179" y="22860"/>
                  </a:cubicBezTo>
                  <a:cubicBezTo>
                    <a:pt x="7576" y="22948"/>
                    <a:pt x="8004" y="22993"/>
                    <a:pt x="8455" y="22993"/>
                  </a:cubicBezTo>
                  <a:cubicBezTo>
                    <a:pt x="11874" y="22993"/>
                    <a:pt x="16541" y="20401"/>
                    <a:pt x="18021" y="14279"/>
                  </a:cubicBezTo>
                  <a:cubicBezTo>
                    <a:pt x="19674" y="7331"/>
                    <a:pt x="18146" y="1429"/>
                    <a:pt x="13019" y="215"/>
                  </a:cubicBezTo>
                  <a:cubicBezTo>
                    <a:pt x="12419" y="70"/>
                    <a:pt x="11828" y="0"/>
                    <a:pt x="1124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1678986" y="1951359"/>
              <a:ext cx="196173" cy="42562"/>
            </a:xfrm>
            <a:custGeom>
              <a:avLst/>
              <a:gdLst/>
              <a:ahLst/>
              <a:cxnLst/>
              <a:rect l="l" t="t" r="r" b="b"/>
              <a:pathLst>
                <a:path w="5526" h="1199" extrusionOk="0">
                  <a:moveTo>
                    <a:pt x="0" y="1"/>
                  </a:moveTo>
                  <a:cubicBezTo>
                    <a:pt x="335" y="377"/>
                    <a:pt x="754" y="670"/>
                    <a:pt x="1214" y="859"/>
                  </a:cubicBezTo>
                  <a:cubicBezTo>
                    <a:pt x="1675" y="1047"/>
                    <a:pt x="2177" y="1173"/>
                    <a:pt x="2679" y="1194"/>
                  </a:cubicBezTo>
                  <a:cubicBezTo>
                    <a:pt x="2761" y="1197"/>
                    <a:pt x="2842" y="1199"/>
                    <a:pt x="2924" y="1199"/>
                  </a:cubicBezTo>
                  <a:cubicBezTo>
                    <a:pt x="3344" y="1199"/>
                    <a:pt x="3762" y="1152"/>
                    <a:pt x="4165" y="1047"/>
                  </a:cubicBezTo>
                  <a:cubicBezTo>
                    <a:pt x="4417" y="963"/>
                    <a:pt x="4647" y="880"/>
                    <a:pt x="4877" y="796"/>
                  </a:cubicBezTo>
                  <a:cubicBezTo>
                    <a:pt x="5107" y="691"/>
                    <a:pt x="5317" y="566"/>
                    <a:pt x="5526" y="440"/>
                  </a:cubicBezTo>
                  <a:lnTo>
                    <a:pt x="5526" y="440"/>
                  </a:lnTo>
                  <a:cubicBezTo>
                    <a:pt x="5275" y="482"/>
                    <a:pt x="5044" y="545"/>
                    <a:pt x="4814" y="587"/>
                  </a:cubicBezTo>
                  <a:lnTo>
                    <a:pt x="4458" y="649"/>
                  </a:lnTo>
                  <a:cubicBezTo>
                    <a:pt x="4354" y="691"/>
                    <a:pt x="4228" y="712"/>
                    <a:pt x="4103" y="712"/>
                  </a:cubicBezTo>
                  <a:cubicBezTo>
                    <a:pt x="3998" y="733"/>
                    <a:pt x="3872" y="733"/>
                    <a:pt x="3768" y="754"/>
                  </a:cubicBezTo>
                  <a:cubicBezTo>
                    <a:pt x="3642" y="775"/>
                    <a:pt x="3517" y="775"/>
                    <a:pt x="3412" y="775"/>
                  </a:cubicBezTo>
                  <a:cubicBezTo>
                    <a:pt x="3297" y="785"/>
                    <a:pt x="3177" y="791"/>
                    <a:pt x="3056" y="791"/>
                  </a:cubicBezTo>
                  <a:cubicBezTo>
                    <a:pt x="2936" y="791"/>
                    <a:pt x="2815" y="785"/>
                    <a:pt x="2700" y="775"/>
                  </a:cubicBezTo>
                  <a:cubicBezTo>
                    <a:pt x="2240" y="754"/>
                    <a:pt x="1779" y="670"/>
                    <a:pt x="1319" y="545"/>
                  </a:cubicBezTo>
                  <a:cubicBezTo>
                    <a:pt x="859" y="419"/>
                    <a:pt x="419" y="2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625490" y="1698572"/>
              <a:ext cx="133019" cy="28433"/>
            </a:xfrm>
            <a:custGeom>
              <a:avLst/>
              <a:gdLst/>
              <a:ahLst/>
              <a:cxnLst/>
              <a:rect l="l" t="t" r="r" b="b"/>
              <a:pathLst>
                <a:path w="3747" h="801" extrusionOk="0">
                  <a:moveTo>
                    <a:pt x="1738" y="0"/>
                  </a:moveTo>
                  <a:cubicBezTo>
                    <a:pt x="1459" y="0"/>
                    <a:pt x="1180" y="44"/>
                    <a:pt x="900" y="131"/>
                  </a:cubicBezTo>
                  <a:cubicBezTo>
                    <a:pt x="566" y="194"/>
                    <a:pt x="273" y="340"/>
                    <a:pt x="1" y="550"/>
                  </a:cubicBezTo>
                  <a:cubicBezTo>
                    <a:pt x="524" y="463"/>
                    <a:pt x="1047" y="419"/>
                    <a:pt x="1570" y="419"/>
                  </a:cubicBezTo>
                  <a:cubicBezTo>
                    <a:pt x="1675" y="419"/>
                    <a:pt x="1780" y="421"/>
                    <a:pt x="1884" y="424"/>
                  </a:cubicBezTo>
                  <a:cubicBezTo>
                    <a:pt x="2198" y="445"/>
                    <a:pt x="2512" y="487"/>
                    <a:pt x="2805" y="550"/>
                  </a:cubicBezTo>
                  <a:cubicBezTo>
                    <a:pt x="3119" y="613"/>
                    <a:pt x="3412" y="696"/>
                    <a:pt x="3747" y="801"/>
                  </a:cubicBezTo>
                  <a:cubicBezTo>
                    <a:pt x="3496" y="550"/>
                    <a:pt x="3224" y="361"/>
                    <a:pt x="2910" y="236"/>
                  </a:cubicBezTo>
                  <a:cubicBezTo>
                    <a:pt x="2596" y="110"/>
                    <a:pt x="2240" y="26"/>
                    <a:pt x="1905" y="6"/>
                  </a:cubicBezTo>
                  <a:cubicBezTo>
                    <a:pt x="1849" y="2"/>
                    <a:pt x="1793" y="0"/>
                    <a:pt x="1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1881082" y="1747596"/>
              <a:ext cx="123363" cy="54453"/>
            </a:xfrm>
            <a:custGeom>
              <a:avLst/>
              <a:gdLst/>
              <a:ahLst/>
              <a:cxnLst/>
              <a:rect l="l" t="t" r="r" b="b"/>
              <a:pathLst>
                <a:path w="3475" h="1534" extrusionOk="0">
                  <a:moveTo>
                    <a:pt x="821" y="1"/>
                  </a:moveTo>
                  <a:cubicBezTo>
                    <a:pt x="541" y="1"/>
                    <a:pt x="263" y="47"/>
                    <a:pt x="0" y="152"/>
                  </a:cubicBezTo>
                  <a:cubicBezTo>
                    <a:pt x="335" y="215"/>
                    <a:pt x="628" y="257"/>
                    <a:pt x="942" y="320"/>
                  </a:cubicBezTo>
                  <a:cubicBezTo>
                    <a:pt x="1235" y="404"/>
                    <a:pt x="1528" y="487"/>
                    <a:pt x="1821" y="613"/>
                  </a:cubicBezTo>
                  <a:cubicBezTo>
                    <a:pt x="2407" y="864"/>
                    <a:pt x="2951" y="1178"/>
                    <a:pt x="3475" y="1534"/>
                  </a:cubicBezTo>
                  <a:cubicBezTo>
                    <a:pt x="3328" y="1220"/>
                    <a:pt x="3098" y="969"/>
                    <a:pt x="2847" y="759"/>
                  </a:cubicBezTo>
                  <a:cubicBezTo>
                    <a:pt x="2596" y="529"/>
                    <a:pt x="2303" y="341"/>
                    <a:pt x="1968" y="236"/>
                  </a:cubicBezTo>
                  <a:cubicBezTo>
                    <a:pt x="1654" y="90"/>
                    <a:pt x="1319" y="27"/>
                    <a:pt x="984" y="6"/>
                  </a:cubicBezTo>
                  <a:cubicBezTo>
                    <a:pt x="930" y="2"/>
                    <a:pt x="875"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1388499" y="1273439"/>
              <a:ext cx="880471" cy="625182"/>
            </a:xfrm>
            <a:custGeom>
              <a:avLst/>
              <a:gdLst/>
              <a:ahLst/>
              <a:cxnLst/>
              <a:rect l="l" t="t" r="r" b="b"/>
              <a:pathLst>
                <a:path w="24802" h="17612" extrusionOk="0">
                  <a:moveTo>
                    <a:pt x="13766" y="0"/>
                  </a:moveTo>
                  <a:cubicBezTo>
                    <a:pt x="12528" y="0"/>
                    <a:pt x="11146" y="237"/>
                    <a:pt x="9649" y="805"/>
                  </a:cubicBezTo>
                  <a:cubicBezTo>
                    <a:pt x="0" y="4489"/>
                    <a:pt x="4039" y="14263"/>
                    <a:pt x="4039" y="14263"/>
                  </a:cubicBezTo>
                  <a:cubicBezTo>
                    <a:pt x="4039" y="14263"/>
                    <a:pt x="7011" y="13740"/>
                    <a:pt x="9209" y="11940"/>
                  </a:cubicBezTo>
                  <a:cubicBezTo>
                    <a:pt x="11728" y="9906"/>
                    <a:pt x="14907" y="7422"/>
                    <a:pt x="17319" y="7422"/>
                  </a:cubicBezTo>
                  <a:cubicBezTo>
                    <a:pt x="18233" y="7422"/>
                    <a:pt x="19037" y="7779"/>
                    <a:pt x="19653" y="8654"/>
                  </a:cubicBezTo>
                  <a:cubicBezTo>
                    <a:pt x="19653" y="8654"/>
                    <a:pt x="20427" y="10537"/>
                    <a:pt x="20030" y="13886"/>
                  </a:cubicBezTo>
                  <a:cubicBezTo>
                    <a:pt x="19862" y="15435"/>
                    <a:pt x="19025" y="17612"/>
                    <a:pt x="19025" y="17612"/>
                  </a:cubicBezTo>
                  <a:lnTo>
                    <a:pt x="21557" y="14472"/>
                  </a:lnTo>
                  <a:cubicBezTo>
                    <a:pt x="21557" y="14472"/>
                    <a:pt x="24801" y="9470"/>
                    <a:pt x="23085" y="5682"/>
                  </a:cubicBezTo>
                  <a:cubicBezTo>
                    <a:pt x="22499" y="4384"/>
                    <a:pt x="20469" y="5075"/>
                    <a:pt x="20281" y="3924"/>
                  </a:cubicBezTo>
                  <a:cubicBezTo>
                    <a:pt x="19981" y="2205"/>
                    <a:pt x="17544" y="0"/>
                    <a:pt x="13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1859534" y="1926829"/>
              <a:ext cx="59463" cy="69149"/>
            </a:xfrm>
            <a:custGeom>
              <a:avLst/>
              <a:gdLst/>
              <a:ahLst/>
              <a:cxnLst/>
              <a:rect l="l" t="t" r="r" b="b"/>
              <a:pathLst>
                <a:path w="1675" h="1948" extrusionOk="0">
                  <a:moveTo>
                    <a:pt x="0" y="1"/>
                  </a:moveTo>
                  <a:lnTo>
                    <a:pt x="0" y="1"/>
                  </a:lnTo>
                  <a:cubicBezTo>
                    <a:pt x="356" y="252"/>
                    <a:pt x="691" y="524"/>
                    <a:pt x="984" y="838"/>
                  </a:cubicBezTo>
                  <a:cubicBezTo>
                    <a:pt x="1131" y="1006"/>
                    <a:pt x="1256" y="1173"/>
                    <a:pt x="1382" y="1361"/>
                  </a:cubicBezTo>
                  <a:cubicBezTo>
                    <a:pt x="1486" y="1550"/>
                    <a:pt x="1591" y="1759"/>
                    <a:pt x="1675" y="1947"/>
                  </a:cubicBezTo>
                  <a:cubicBezTo>
                    <a:pt x="1654" y="1738"/>
                    <a:pt x="1591" y="1508"/>
                    <a:pt x="1486" y="1299"/>
                  </a:cubicBezTo>
                  <a:cubicBezTo>
                    <a:pt x="1382" y="1110"/>
                    <a:pt x="1256" y="922"/>
                    <a:pt x="1110" y="754"/>
                  </a:cubicBezTo>
                  <a:cubicBezTo>
                    <a:pt x="796" y="419"/>
                    <a:pt x="419" y="14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1893719" y="1797578"/>
              <a:ext cx="41642" cy="36385"/>
            </a:xfrm>
            <a:custGeom>
              <a:avLst/>
              <a:gdLst/>
              <a:ahLst/>
              <a:cxnLst/>
              <a:rect l="l" t="t" r="r" b="b"/>
              <a:pathLst>
                <a:path w="1173" h="1025" extrusionOk="0">
                  <a:moveTo>
                    <a:pt x="670" y="0"/>
                  </a:moveTo>
                  <a:cubicBezTo>
                    <a:pt x="230" y="0"/>
                    <a:pt x="0" y="544"/>
                    <a:pt x="314" y="879"/>
                  </a:cubicBezTo>
                  <a:cubicBezTo>
                    <a:pt x="414" y="980"/>
                    <a:pt x="538" y="1024"/>
                    <a:pt x="661" y="1024"/>
                  </a:cubicBezTo>
                  <a:cubicBezTo>
                    <a:pt x="920" y="1024"/>
                    <a:pt x="1172" y="822"/>
                    <a:pt x="1172" y="523"/>
                  </a:cubicBezTo>
                  <a:cubicBezTo>
                    <a:pt x="1172" y="230"/>
                    <a:pt x="942"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1656693" y="1745502"/>
              <a:ext cx="41642" cy="35710"/>
            </a:xfrm>
            <a:custGeom>
              <a:avLst/>
              <a:gdLst/>
              <a:ahLst/>
              <a:cxnLst/>
              <a:rect l="l" t="t" r="r" b="b"/>
              <a:pathLst>
                <a:path w="1173" h="1006" extrusionOk="0">
                  <a:moveTo>
                    <a:pt x="705" y="1"/>
                  </a:moveTo>
                  <a:cubicBezTo>
                    <a:pt x="693" y="1"/>
                    <a:pt x="682" y="1"/>
                    <a:pt x="670" y="2"/>
                  </a:cubicBezTo>
                  <a:cubicBezTo>
                    <a:pt x="210" y="2"/>
                    <a:pt x="1" y="525"/>
                    <a:pt x="315" y="860"/>
                  </a:cubicBezTo>
                  <a:cubicBezTo>
                    <a:pt x="415" y="961"/>
                    <a:pt x="539" y="1005"/>
                    <a:pt x="661" y="1005"/>
                  </a:cubicBezTo>
                  <a:cubicBezTo>
                    <a:pt x="921" y="1005"/>
                    <a:pt x="1173" y="803"/>
                    <a:pt x="1173" y="504"/>
                  </a:cubicBezTo>
                  <a:cubicBezTo>
                    <a:pt x="1173" y="224"/>
                    <a:pt x="961"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2005151" y="1835100"/>
              <a:ext cx="57262" cy="5609"/>
            </a:xfrm>
            <a:custGeom>
              <a:avLst/>
              <a:gdLst/>
              <a:ahLst/>
              <a:cxnLst/>
              <a:rect l="l" t="t" r="r" b="b"/>
              <a:pathLst>
                <a:path w="1613" h="158" extrusionOk="0">
                  <a:moveTo>
                    <a:pt x="798" y="0"/>
                  </a:moveTo>
                  <a:cubicBezTo>
                    <a:pt x="529" y="0"/>
                    <a:pt x="262" y="31"/>
                    <a:pt x="0" y="94"/>
                  </a:cubicBezTo>
                  <a:cubicBezTo>
                    <a:pt x="252" y="136"/>
                    <a:pt x="524" y="157"/>
                    <a:pt x="796" y="157"/>
                  </a:cubicBezTo>
                  <a:cubicBezTo>
                    <a:pt x="1068" y="157"/>
                    <a:pt x="1340" y="136"/>
                    <a:pt x="1612" y="94"/>
                  </a:cubicBezTo>
                  <a:cubicBezTo>
                    <a:pt x="1340" y="31"/>
                    <a:pt x="1068"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1994749" y="1852530"/>
              <a:ext cx="34967" cy="13418"/>
            </a:xfrm>
            <a:custGeom>
              <a:avLst/>
              <a:gdLst/>
              <a:ahLst/>
              <a:cxnLst/>
              <a:rect l="l" t="t" r="r" b="b"/>
              <a:pathLst>
                <a:path w="985" h="378" extrusionOk="0">
                  <a:moveTo>
                    <a:pt x="0" y="1"/>
                  </a:moveTo>
                  <a:lnTo>
                    <a:pt x="0" y="1"/>
                  </a:lnTo>
                  <a:cubicBezTo>
                    <a:pt x="126" y="127"/>
                    <a:pt x="293" y="210"/>
                    <a:pt x="461" y="273"/>
                  </a:cubicBezTo>
                  <a:cubicBezTo>
                    <a:pt x="628" y="336"/>
                    <a:pt x="817" y="378"/>
                    <a:pt x="984" y="378"/>
                  </a:cubicBezTo>
                  <a:cubicBezTo>
                    <a:pt x="838" y="273"/>
                    <a:pt x="691" y="189"/>
                    <a:pt x="524" y="127"/>
                  </a:cubicBezTo>
                  <a:cubicBezTo>
                    <a:pt x="356" y="64"/>
                    <a:pt x="168"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rot="1147219" flipH="1">
              <a:off x="1752148" y="1730338"/>
              <a:ext cx="53549" cy="196930"/>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31"/>
        <p:cNvGrpSpPr/>
        <p:nvPr/>
      </p:nvGrpSpPr>
      <p:grpSpPr>
        <a:xfrm>
          <a:off x="0" y="0"/>
          <a:ext cx="0" cy="0"/>
          <a:chOff x="0" y="0"/>
          <a:chExt cx="0" cy="0"/>
        </a:xfrm>
      </p:grpSpPr>
      <p:sp>
        <p:nvSpPr>
          <p:cNvPr id="532" name="Google Shape;532;p1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3" name="Google Shape;533;p18"/>
          <p:cNvSpPr/>
          <p:nvPr/>
        </p:nvSpPr>
        <p:spPr>
          <a:xfrm flipH="1">
            <a:off x="-687457" y="-167070"/>
            <a:ext cx="3505750" cy="905375"/>
          </a:xfrm>
          <a:custGeom>
            <a:avLst/>
            <a:gdLst/>
            <a:ahLst/>
            <a:cxnLst/>
            <a:rect l="l" t="t" r="r" b="b"/>
            <a:pathLst>
              <a:path w="140230" h="36215" extrusionOk="0">
                <a:moveTo>
                  <a:pt x="3600" y="3661"/>
                </a:moveTo>
                <a:cubicBezTo>
                  <a:pt x="-11782" y="8926"/>
                  <a:pt x="26995" y="32687"/>
                  <a:pt x="39859" y="35800"/>
                </a:cubicBezTo>
                <a:cubicBezTo>
                  <a:pt x="52724" y="38913"/>
                  <a:pt x="67144" y="22569"/>
                  <a:pt x="80787" y="22340"/>
                </a:cubicBezTo>
                <a:cubicBezTo>
                  <a:pt x="94430" y="22111"/>
                  <a:pt x="113154" y="37448"/>
                  <a:pt x="121715" y="34426"/>
                </a:cubicBezTo>
                <a:cubicBezTo>
                  <a:pt x="130276" y="31405"/>
                  <a:pt x="151839" y="9339"/>
                  <a:pt x="132153" y="4211"/>
                </a:cubicBezTo>
                <a:cubicBezTo>
                  <a:pt x="112467" y="-916"/>
                  <a:pt x="18982" y="-1604"/>
                  <a:pt x="3600" y="3661"/>
                </a:cubicBezTo>
                <a:close/>
              </a:path>
            </a:pathLst>
          </a:custGeom>
          <a:solidFill>
            <a:schemeClr val="accent1"/>
          </a:solidFill>
          <a:ln>
            <a:noFill/>
          </a:ln>
        </p:spPr>
      </p:sp>
      <p:sp>
        <p:nvSpPr>
          <p:cNvPr id="534" name="Google Shape;534;p18"/>
          <p:cNvSpPr/>
          <p:nvPr/>
        </p:nvSpPr>
        <p:spPr>
          <a:xfrm flipH="1">
            <a:off x="123206" y="56308"/>
            <a:ext cx="1047100" cy="568750"/>
          </a:xfrm>
          <a:custGeom>
            <a:avLst/>
            <a:gdLst/>
            <a:ahLst/>
            <a:cxnLst/>
            <a:rect l="l" t="t" r="r" b="b"/>
            <a:pathLst>
              <a:path w="41884" h="22750" extrusionOk="0">
                <a:moveTo>
                  <a:pt x="19263" y="22745"/>
                </a:moveTo>
                <a:cubicBezTo>
                  <a:pt x="26084" y="22791"/>
                  <a:pt x="44625" y="6081"/>
                  <a:pt x="41512" y="2693"/>
                </a:cubicBezTo>
                <a:cubicBezTo>
                  <a:pt x="38399" y="-695"/>
                  <a:pt x="4292" y="-924"/>
                  <a:pt x="584" y="2418"/>
                </a:cubicBezTo>
                <a:cubicBezTo>
                  <a:pt x="-3124" y="5760"/>
                  <a:pt x="12442" y="22699"/>
                  <a:pt x="19263" y="22745"/>
                </a:cubicBezTo>
                <a:close/>
              </a:path>
            </a:pathLst>
          </a:custGeom>
          <a:solidFill>
            <a:schemeClr val="accent2"/>
          </a:solidFill>
          <a:ln>
            <a:noFill/>
          </a:ln>
        </p:spPr>
      </p:sp>
      <p:sp>
        <p:nvSpPr>
          <p:cNvPr id="535" name="Google Shape;535;p18"/>
          <p:cNvSpPr/>
          <p:nvPr/>
        </p:nvSpPr>
        <p:spPr>
          <a:xfrm rot="3710755" flipH="1">
            <a:off x="241231" y="835962"/>
            <a:ext cx="508006" cy="347347"/>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536"/>
        <p:cNvGrpSpPr/>
        <p:nvPr/>
      </p:nvGrpSpPr>
      <p:grpSpPr>
        <a:xfrm>
          <a:off x="0" y="0"/>
          <a:ext cx="0" cy="0"/>
          <a:chOff x="0" y="0"/>
          <a:chExt cx="0" cy="0"/>
        </a:xfrm>
      </p:grpSpPr>
      <p:sp>
        <p:nvSpPr>
          <p:cNvPr id="537" name="Google Shape;537;p19"/>
          <p:cNvSpPr txBox="1">
            <a:spLocks noGrp="1"/>
          </p:cNvSpPr>
          <p:nvPr>
            <p:ph type="subTitle" idx="1"/>
          </p:nvPr>
        </p:nvSpPr>
        <p:spPr>
          <a:xfrm>
            <a:off x="3509000" y="2265300"/>
            <a:ext cx="2126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538" name="Google Shape;538;p19"/>
          <p:cNvSpPr txBox="1">
            <a:spLocks noGrp="1"/>
          </p:cNvSpPr>
          <p:nvPr>
            <p:ph type="subTitle" idx="2"/>
          </p:nvPr>
        </p:nvSpPr>
        <p:spPr>
          <a:xfrm>
            <a:off x="3475725" y="2651425"/>
            <a:ext cx="21927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9" name="Google Shape;539;p19"/>
          <p:cNvSpPr txBox="1">
            <a:spLocks noGrp="1"/>
          </p:cNvSpPr>
          <p:nvPr>
            <p:ph type="subTitle" idx="3"/>
          </p:nvPr>
        </p:nvSpPr>
        <p:spPr>
          <a:xfrm>
            <a:off x="953025" y="2265300"/>
            <a:ext cx="2126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540" name="Google Shape;540;p19"/>
          <p:cNvSpPr txBox="1">
            <a:spLocks noGrp="1"/>
          </p:cNvSpPr>
          <p:nvPr>
            <p:ph type="subTitle" idx="4"/>
          </p:nvPr>
        </p:nvSpPr>
        <p:spPr>
          <a:xfrm>
            <a:off x="919825" y="2651425"/>
            <a:ext cx="21927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41" name="Google Shape;541;p19"/>
          <p:cNvSpPr txBox="1">
            <a:spLocks noGrp="1"/>
          </p:cNvSpPr>
          <p:nvPr>
            <p:ph type="subTitle" idx="5"/>
          </p:nvPr>
        </p:nvSpPr>
        <p:spPr>
          <a:xfrm>
            <a:off x="6064875" y="2265300"/>
            <a:ext cx="2126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542" name="Google Shape;542;p19"/>
          <p:cNvSpPr txBox="1">
            <a:spLocks noGrp="1"/>
          </p:cNvSpPr>
          <p:nvPr>
            <p:ph type="subTitle" idx="6"/>
          </p:nvPr>
        </p:nvSpPr>
        <p:spPr>
          <a:xfrm>
            <a:off x="6031575" y="2651425"/>
            <a:ext cx="21927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43" name="Google Shape;543;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4" name="Google Shape;544;p19"/>
          <p:cNvSpPr/>
          <p:nvPr/>
        </p:nvSpPr>
        <p:spPr>
          <a:xfrm>
            <a:off x="2273257" y="4065207"/>
            <a:ext cx="5415925" cy="1291100"/>
          </a:xfrm>
          <a:custGeom>
            <a:avLst/>
            <a:gdLst/>
            <a:ahLst/>
            <a:cxnLst/>
            <a:rect l="l" t="t" r="r" b="b"/>
            <a:pathLst>
              <a:path w="216637" h="51644" extrusionOk="0">
                <a:moveTo>
                  <a:pt x="1089" y="45604"/>
                </a:moveTo>
                <a:cubicBezTo>
                  <a:pt x="-11913" y="37913"/>
                  <a:pt x="98878" y="-86"/>
                  <a:pt x="134038" y="6"/>
                </a:cubicBezTo>
                <a:cubicBezTo>
                  <a:pt x="169198" y="98"/>
                  <a:pt x="234206" y="38554"/>
                  <a:pt x="212048" y="46154"/>
                </a:cubicBezTo>
                <a:cubicBezTo>
                  <a:pt x="189890" y="53754"/>
                  <a:pt x="14091" y="53295"/>
                  <a:pt x="1089" y="45604"/>
                </a:cubicBezTo>
                <a:close/>
              </a:path>
            </a:pathLst>
          </a:custGeom>
          <a:solidFill>
            <a:schemeClr val="accent1"/>
          </a:solidFill>
          <a:ln>
            <a:noFill/>
          </a:ln>
        </p:spPr>
      </p:sp>
      <p:sp>
        <p:nvSpPr>
          <p:cNvPr id="545" name="Google Shape;545;p19"/>
          <p:cNvSpPr/>
          <p:nvPr/>
        </p:nvSpPr>
        <p:spPr>
          <a:xfrm>
            <a:off x="2066574" y="4356000"/>
            <a:ext cx="2548012" cy="1000300"/>
          </a:xfrm>
          <a:custGeom>
            <a:avLst/>
            <a:gdLst/>
            <a:ahLst/>
            <a:cxnLst/>
            <a:rect l="l" t="t" r="r" b="b"/>
            <a:pathLst>
              <a:path w="127592" h="40012" extrusionOk="0">
                <a:moveTo>
                  <a:pt x="126373" y="31923"/>
                </a:moveTo>
                <a:cubicBezTo>
                  <a:pt x="136124" y="25651"/>
                  <a:pt x="80958" y="-901"/>
                  <a:pt x="60173" y="60"/>
                </a:cubicBezTo>
                <a:cubicBezTo>
                  <a:pt x="39388" y="1022"/>
                  <a:pt x="-9368" y="32382"/>
                  <a:pt x="1665" y="37692"/>
                </a:cubicBezTo>
                <a:cubicBezTo>
                  <a:pt x="12698" y="43003"/>
                  <a:pt x="116622" y="38195"/>
                  <a:pt x="126373" y="31923"/>
                </a:cubicBezTo>
                <a:close/>
              </a:path>
            </a:pathLst>
          </a:custGeom>
          <a:solidFill>
            <a:schemeClr val="accent2"/>
          </a:solidFill>
          <a:ln>
            <a:noFill/>
          </a:ln>
        </p:spPr>
      </p:sp>
      <p:sp>
        <p:nvSpPr>
          <p:cNvPr id="546" name="Google Shape;546;p19"/>
          <p:cNvSpPr/>
          <p:nvPr/>
        </p:nvSpPr>
        <p:spPr>
          <a:xfrm rot="2981266">
            <a:off x="1874749" y="4031101"/>
            <a:ext cx="425688" cy="61786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_1_1_1_2">
    <p:spTree>
      <p:nvGrpSpPr>
        <p:cNvPr id="1" name="Shape 547"/>
        <p:cNvGrpSpPr/>
        <p:nvPr/>
      </p:nvGrpSpPr>
      <p:grpSpPr>
        <a:xfrm>
          <a:off x="0" y="0"/>
          <a:ext cx="0" cy="0"/>
          <a:chOff x="0" y="0"/>
          <a:chExt cx="0" cy="0"/>
        </a:xfrm>
      </p:grpSpPr>
      <p:sp>
        <p:nvSpPr>
          <p:cNvPr id="548" name="Google Shape;548;p20"/>
          <p:cNvSpPr txBox="1">
            <a:spLocks noGrp="1"/>
          </p:cNvSpPr>
          <p:nvPr>
            <p:ph type="subTitle" idx="1"/>
          </p:nvPr>
        </p:nvSpPr>
        <p:spPr>
          <a:xfrm>
            <a:off x="6694075" y="1820975"/>
            <a:ext cx="17655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549" name="Google Shape;549;p20"/>
          <p:cNvSpPr txBox="1">
            <a:spLocks noGrp="1"/>
          </p:cNvSpPr>
          <p:nvPr>
            <p:ph type="subTitle" idx="2"/>
          </p:nvPr>
        </p:nvSpPr>
        <p:spPr>
          <a:xfrm>
            <a:off x="6661075" y="2161000"/>
            <a:ext cx="1831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0" name="Google Shape;550;p20"/>
          <p:cNvSpPr txBox="1">
            <a:spLocks noGrp="1"/>
          </p:cNvSpPr>
          <p:nvPr>
            <p:ph type="subTitle" idx="3"/>
          </p:nvPr>
        </p:nvSpPr>
        <p:spPr>
          <a:xfrm>
            <a:off x="2687600" y="1820975"/>
            <a:ext cx="17655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551" name="Google Shape;551;p20"/>
          <p:cNvSpPr txBox="1">
            <a:spLocks noGrp="1"/>
          </p:cNvSpPr>
          <p:nvPr>
            <p:ph type="subTitle" idx="4"/>
          </p:nvPr>
        </p:nvSpPr>
        <p:spPr>
          <a:xfrm>
            <a:off x="2654713" y="2161000"/>
            <a:ext cx="1831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2" name="Google Shape;552;p20"/>
          <p:cNvSpPr txBox="1">
            <a:spLocks noGrp="1"/>
          </p:cNvSpPr>
          <p:nvPr>
            <p:ph type="subTitle" idx="5"/>
          </p:nvPr>
        </p:nvSpPr>
        <p:spPr>
          <a:xfrm>
            <a:off x="4690900" y="1820975"/>
            <a:ext cx="17655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553" name="Google Shape;553;p20"/>
          <p:cNvSpPr txBox="1">
            <a:spLocks noGrp="1"/>
          </p:cNvSpPr>
          <p:nvPr>
            <p:ph type="subTitle" idx="6"/>
          </p:nvPr>
        </p:nvSpPr>
        <p:spPr>
          <a:xfrm>
            <a:off x="4657838" y="2158725"/>
            <a:ext cx="1831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4" name="Google Shape;554;p20"/>
          <p:cNvSpPr txBox="1">
            <a:spLocks noGrp="1"/>
          </p:cNvSpPr>
          <p:nvPr>
            <p:ph type="subTitle" idx="7"/>
          </p:nvPr>
        </p:nvSpPr>
        <p:spPr>
          <a:xfrm>
            <a:off x="684413" y="1820973"/>
            <a:ext cx="17655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555" name="Google Shape;555;p20"/>
          <p:cNvSpPr txBox="1">
            <a:spLocks noGrp="1"/>
          </p:cNvSpPr>
          <p:nvPr>
            <p:ph type="subTitle" idx="8"/>
          </p:nvPr>
        </p:nvSpPr>
        <p:spPr>
          <a:xfrm>
            <a:off x="651301" y="2158725"/>
            <a:ext cx="1831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6" name="Google Shape;556;p20"/>
          <p:cNvSpPr txBox="1">
            <a:spLocks noGrp="1"/>
          </p:cNvSpPr>
          <p:nvPr>
            <p:ph type="title"/>
          </p:nvPr>
        </p:nvSpPr>
        <p:spPr>
          <a:xfrm>
            <a:off x="1331850" y="445025"/>
            <a:ext cx="648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erriweather Light"/>
                <a:ea typeface="Merriweather Light"/>
                <a:cs typeface="Merriweather Light"/>
                <a:sym typeface="Merriweather Light"/>
              </a:defRPr>
            </a:lvl2pPr>
            <a:lvl3pPr lvl="2" rtl="0">
              <a:spcBef>
                <a:spcPts val="0"/>
              </a:spcBef>
              <a:spcAft>
                <a:spcPts val="0"/>
              </a:spcAft>
              <a:buSzPts val="2800"/>
              <a:buNone/>
              <a:defRPr>
                <a:latin typeface="Merriweather Light"/>
                <a:ea typeface="Merriweather Light"/>
                <a:cs typeface="Merriweather Light"/>
                <a:sym typeface="Merriweather Light"/>
              </a:defRPr>
            </a:lvl3pPr>
            <a:lvl4pPr lvl="3" rtl="0">
              <a:spcBef>
                <a:spcPts val="0"/>
              </a:spcBef>
              <a:spcAft>
                <a:spcPts val="0"/>
              </a:spcAft>
              <a:buSzPts val="2800"/>
              <a:buNone/>
              <a:defRPr>
                <a:latin typeface="Merriweather Light"/>
                <a:ea typeface="Merriweather Light"/>
                <a:cs typeface="Merriweather Light"/>
                <a:sym typeface="Merriweather Light"/>
              </a:defRPr>
            </a:lvl4pPr>
            <a:lvl5pPr lvl="4" rtl="0">
              <a:spcBef>
                <a:spcPts val="0"/>
              </a:spcBef>
              <a:spcAft>
                <a:spcPts val="0"/>
              </a:spcAft>
              <a:buSzPts val="2800"/>
              <a:buNone/>
              <a:defRPr>
                <a:latin typeface="Merriweather Light"/>
                <a:ea typeface="Merriweather Light"/>
                <a:cs typeface="Merriweather Light"/>
                <a:sym typeface="Merriweather Light"/>
              </a:defRPr>
            </a:lvl5pPr>
            <a:lvl6pPr lvl="5" rtl="0">
              <a:spcBef>
                <a:spcPts val="0"/>
              </a:spcBef>
              <a:spcAft>
                <a:spcPts val="0"/>
              </a:spcAft>
              <a:buSzPts val="2800"/>
              <a:buNone/>
              <a:defRPr>
                <a:latin typeface="Merriweather Light"/>
                <a:ea typeface="Merriweather Light"/>
                <a:cs typeface="Merriweather Light"/>
                <a:sym typeface="Merriweather Light"/>
              </a:defRPr>
            </a:lvl6pPr>
            <a:lvl7pPr lvl="6" rtl="0">
              <a:spcBef>
                <a:spcPts val="0"/>
              </a:spcBef>
              <a:spcAft>
                <a:spcPts val="0"/>
              </a:spcAft>
              <a:buSzPts val="2800"/>
              <a:buNone/>
              <a:defRPr>
                <a:latin typeface="Merriweather Light"/>
                <a:ea typeface="Merriweather Light"/>
                <a:cs typeface="Merriweather Light"/>
                <a:sym typeface="Merriweather Light"/>
              </a:defRPr>
            </a:lvl7pPr>
            <a:lvl8pPr lvl="7" rtl="0">
              <a:spcBef>
                <a:spcPts val="0"/>
              </a:spcBef>
              <a:spcAft>
                <a:spcPts val="0"/>
              </a:spcAft>
              <a:buSzPts val="2800"/>
              <a:buNone/>
              <a:defRPr>
                <a:latin typeface="Merriweather Light"/>
                <a:ea typeface="Merriweather Light"/>
                <a:cs typeface="Merriweather Light"/>
                <a:sym typeface="Merriweather Light"/>
              </a:defRPr>
            </a:lvl8pPr>
            <a:lvl9pPr lvl="8" rtl="0">
              <a:spcBef>
                <a:spcPts val="0"/>
              </a:spcBef>
              <a:spcAft>
                <a:spcPts val="0"/>
              </a:spcAft>
              <a:buSzPts val="2800"/>
              <a:buNone/>
              <a:defRPr>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621"/>
        <p:cNvGrpSpPr/>
        <p:nvPr/>
      </p:nvGrpSpPr>
      <p:grpSpPr>
        <a:xfrm>
          <a:off x="0" y="0"/>
          <a:ext cx="0" cy="0"/>
          <a:chOff x="0" y="0"/>
          <a:chExt cx="0" cy="0"/>
        </a:xfrm>
      </p:grpSpPr>
      <p:sp>
        <p:nvSpPr>
          <p:cNvPr id="622" name="Google Shape;622;p26"/>
          <p:cNvSpPr txBox="1">
            <a:spLocks noGrp="1"/>
          </p:cNvSpPr>
          <p:nvPr>
            <p:ph type="title" hasCustomPrompt="1"/>
          </p:nvPr>
        </p:nvSpPr>
        <p:spPr>
          <a:xfrm>
            <a:off x="728000" y="718575"/>
            <a:ext cx="37650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300"/>
            </a:lvl1pPr>
            <a:lvl2pPr lvl="1" algn="ctr" rtl="0">
              <a:spcBef>
                <a:spcPts val="0"/>
              </a:spcBef>
              <a:spcAft>
                <a:spcPts val="0"/>
              </a:spcAft>
              <a:buSzPts val="12000"/>
              <a:buFont typeface="Russo One"/>
              <a:buNone/>
              <a:defRPr sz="12000">
                <a:latin typeface="Russo One"/>
                <a:ea typeface="Russo One"/>
                <a:cs typeface="Russo One"/>
                <a:sym typeface="Russo One"/>
              </a:defRPr>
            </a:lvl2pPr>
            <a:lvl3pPr lvl="2" algn="ctr" rtl="0">
              <a:spcBef>
                <a:spcPts val="0"/>
              </a:spcBef>
              <a:spcAft>
                <a:spcPts val="0"/>
              </a:spcAft>
              <a:buSzPts val="12000"/>
              <a:buFont typeface="Russo One"/>
              <a:buNone/>
              <a:defRPr sz="12000">
                <a:latin typeface="Russo One"/>
                <a:ea typeface="Russo One"/>
                <a:cs typeface="Russo One"/>
                <a:sym typeface="Russo One"/>
              </a:defRPr>
            </a:lvl3pPr>
            <a:lvl4pPr lvl="3" algn="ctr" rtl="0">
              <a:spcBef>
                <a:spcPts val="0"/>
              </a:spcBef>
              <a:spcAft>
                <a:spcPts val="0"/>
              </a:spcAft>
              <a:buSzPts val="12000"/>
              <a:buFont typeface="Russo One"/>
              <a:buNone/>
              <a:defRPr sz="12000">
                <a:latin typeface="Russo One"/>
                <a:ea typeface="Russo One"/>
                <a:cs typeface="Russo One"/>
                <a:sym typeface="Russo One"/>
              </a:defRPr>
            </a:lvl4pPr>
            <a:lvl5pPr lvl="4" algn="ctr" rtl="0">
              <a:spcBef>
                <a:spcPts val="0"/>
              </a:spcBef>
              <a:spcAft>
                <a:spcPts val="0"/>
              </a:spcAft>
              <a:buSzPts val="12000"/>
              <a:buFont typeface="Russo One"/>
              <a:buNone/>
              <a:defRPr sz="12000">
                <a:latin typeface="Russo One"/>
                <a:ea typeface="Russo One"/>
                <a:cs typeface="Russo One"/>
                <a:sym typeface="Russo One"/>
              </a:defRPr>
            </a:lvl5pPr>
            <a:lvl6pPr lvl="5" algn="ctr" rtl="0">
              <a:spcBef>
                <a:spcPts val="0"/>
              </a:spcBef>
              <a:spcAft>
                <a:spcPts val="0"/>
              </a:spcAft>
              <a:buSzPts val="12000"/>
              <a:buFont typeface="Russo One"/>
              <a:buNone/>
              <a:defRPr sz="12000">
                <a:latin typeface="Russo One"/>
                <a:ea typeface="Russo One"/>
                <a:cs typeface="Russo One"/>
                <a:sym typeface="Russo One"/>
              </a:defRPr>
            </a:lvl6pPr>
            <a:lvl7pPr lvl="6" algn="ctr" rtl="0">
              <a:spcBef>
                <a:spcPts val="0"/>
              </a:spcBef>
              <a:spcAft>
                <a:spcPts val="0"/>
              </a:spcAft>
              <a:buSzPts val="12000"/>
              <a:buFont typeface="Russo One"/>
              <a:buNone/>
              <a:defRPr sz="12000">
                <a:latin typeface="Russo One"/>
                <a:ea typeface="Russo One"/>
                <a:cs typeface="Russo One"/>
                <a:sym typeface="Russo One"/>
              </a:defRPr>
            </a:lvl7pPr>
            <a:lvl8pPr lvl="7" algn="ctr" rtl="0">
              <a:spcBef>
                <a:spcPts val="0"/>
              </a:spcBef>
              <a:spcAft>
                <a:spcPts val="0"/>
              </a:spcAft>
              <a:buSzPts val="12000"/>
              <a:buFont typeface="Russo One"/>
              <a:buNone/>
              <a:defRPr sz="12000">
                <a:latin typeface="Russo One"/>
                <a:ea typeface="Russo One"/>
                <a:cs typeface="Russo One"/>
                <a:sym typeface="Russo One"/>
              </a:defRPr>
            </a:lvl8pPr>
            <a:lvl9pPr lvl="8" algn="ctr" rtl="0">
              <a:spcBef>
                <a:spcPts val="0"/>
              </a:spcBef>
              <a:spcAft>
                <a:spcPts val="0"/>
              </a:spcAft>
              <a:buSzPts val="12000"/>
              <a:buFont typeface="Russo One"/>
              <a:buNone/>
              <a:defRPr sz="12000">
                <a:latin typeface="Russo One"/>
                <a:ea typeface="Russo One"/>
                <a:cs typeface="Russo One"/>
                <a:sym typeface="Russo One"/>
              </a:defRPr>
            </a:lvl9pPr>
          </a:lstStyle>
          <a:p>
            <a:r>
              <a:t>xx%</a:t>
            </a:r>
          </a:p>
        </p:txBody>
      </p:sp>
      <p:sp>
        <p:nvSpPr>
          <p:cNvPr id="623" name="Google Shape;623;p26"/>
          <p:cNvSpPr txBox="1">
            <a:spLocks noGrp="1"/>
          </p:cNvSpPr>
          <p:nvPr>
            <p:ph type="subTitle" idx="1"/>
          </p:nvPr>
        </p:nvSpPr>
        <p:spPr>
          <a:xfrm>
            <a:off x="727929" y="1350375"/>
            <a:ext cx="37650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4" name="Google Shape;624;p26"/>
          <p:cNvSpPr txBox="1">
            <a:spLocks noGrp="1"/>
          </p:cNvSpPr>
          <p:nvPr>
            <p:ph type="title" idx="2" hasCustomPrompt="1"/>
          </p:nvPr>
        </p:nvSpPr>
        <p:spPr>
          <a:xfrm>
            <a:off x="728000" y="2067000"/>
            <a:ext cx="37650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300"/>
            </a:lvl1pPr>
            <a:lvl2pPr lvl="1" algn="ctr" rtl="0">
              <a:spcBef>
                <a:spcPts val="0"/>
              </a:spcBef>
              <a:spcAft>
                <a:spcPts val="0"/>
              </a:spcAft>
              <a:buSzPts val="12000"/>
              <a:buFont typeface="Russo One"/>
              <a:buNone/>
              <a:defRPr sz="12000">
                <a:latin typeface="Russo One"/>
                <a:ea typeface="Russo One"/>
                <a:cs typeface="Russo One"/>
                <a:sym typeface="Russo One"/>
              </a:defRPr>
            </a:lvl2pPr>
            <a:lvl3pPr lvl="2" algn="ctr" rtl="0">
              <a:spcBef>
                <a:spcPts val="0"/>
              </a:spcBef>
              <a:spcAft>
                <a:spcPts val="0"/>
              </a:spcAft>
              <a:buSzPts val="12000"/>
              <a:buFont typeface="Russo One"/>
              <a:buNone/>
              <a:defRPr sz="12000">
                <a:latin typeface="Russo One"/>
                <a:ea typeface="Russo One"/>
                <a:cs typeface="Russo One"/>
                <a:sym typeface="Russo One"/>
              </a:defRPr>
            </a:lvl3pPr>
            <a:lvl4pPr lvl="3" algn="ctr" rtl="0">
              <a:spcBef>
                <a:spcPts val="0"/>
              </a:spcBef>
              <a:spcAft>
                <a:spcPts val="0"/>
              </a:spcAft>
              <a:buSzPts val="12000"/>
              <a:buFont typeface="Russo One"/>
              <a:buNone/>
              <a:defRPr sz="12000">
                <a:latin typeface="Russo One"/>
                <a:ea typeface="Russo One"/>
                <a:cs typeface="Russo One"/>
                <a:sym typeface="Russo One"/>
              </a:defRPr>
            </a:lvl4pPr>
            <a:lvl5pPr lvl="4" algn="ctr" rtl="0">
              <a:spcBef>
                <a:spcPts val="0"/>
              </a:spcBef>
              <a:spcAft>
                <a:spcPts val="0"/>
              </a:spcAft>
              <a:buSzPts val="12000"/>
              <a:buFont typeface="Russo One"/>
              <a:buNone/>
              <a:defRPr sz="12000">
                <a:latin typeface="Russo One"/>
                <a:ea typeface="Russo One"/>
                <a:cs typeface="Russo One"/>
                <a:sym typeface="Russo One"/>
              </a:defRPr>
            </a:lvl5pPr>
            <a:lvl6pPr lvl="5" algn="ctr" rtl="0">
              <a:spcBef>
                <a:spcPts val="0"/>
              </a:spcBef>
              <a:spcAft>
                <a:spcPts val="0"/>
              </a:spcAft>
              <a:buSzPts val="12000"/>
              <a:buFont typeface="Russo One"/>
              <a:buNone/>
              <a:defRPr sz="12000">
                <a:latin typeface="Russo One"/>
                <a:ea typeface="Russo One"/>
                <a:cs typeface="Russo One"/>
                <a:sym typeface="Russo One"/>
              </a:defRPr>
            </a:lvl6pPr>
            <a:lvl7pPr lvl="6" algn="ctr" rtl="0">
              <a:spcBef>
                <a:spcPts val="0"/>
              </a:spcBef>
              <a:spcAft>
                <a:spcPts val="0"/>
              </a:spcAft>
              <a:buSzPts val="12000"/>
              <a:buFont typeface="Russo One"/>
              <a:buNone/>
              <a:defRPr sz="12000">
                <a:latin typeface="Russo One"/>
                <a:ea typeface="Russo One"/>
                <a:cs typeface="Russo One"/>
                <a:sym typeface="Russo One"/>
              </a:defRPr>
            </a:lvl7pPr>
            <a:lvl8pPr lvl="7" algn="ctr" rtl="0">
              <a:spcBef>
                <a:spcPts val="0"/>
              </a:spcBef>
              <a:spcAft>
                <a:spcPts val="0"/>
              </a:spcAft>
              <a:buSzPts val="12000"/>
              <a:buFont typeface="Russo One"/>
              <a:buNone/>
              <a:defRPr sz="12000">
                <a:latin typeface="Russo One"/>
                <a:ea typeface="Russo One"/>
                <a:cs typeface="Russo One"/>
                <a:sym typeface="Russo One"/>
              </a:defRPr>
            </a:lvl8pPr>
            <a:lvl9pPr lvl="8" algn="ctr" rtl="0">
              <a:spcBef>
                <a:spcPts val="0"/>
              </a:spcBef>
              <a:spcAft>
                <a:spcPts val="0"/>
              </a:spcAft>
              <a:buSzPts val="12000"/>
              <a:buFont typeface="Russo One"/>
              <a:buNone/>
              <a:defRPr sz="12000">
                <a:latin typeface="Russo One"/>
                <a:ea typeface="Russo One"/>
                <a:cs typeface="Russo One"/>
                <a:sym typeface="Russo One"/>
              </a:defRPr>
            </a:lvl9pPr>
          </a:lstStyle>
          <a:p>
            <a:r>
              <a:t>xx%</a:t>
            </a:r>
          </a:p>
        </p:txBody>
      </p:sp>
      <p:sp>
        <p:nvSpPr>
          <p:cNvPr id="625" name="Google Shape;625;p26"/>
          <p:cNvSpPr txBox="1">
            <a:spLocks noGrp="1"/>
          </p:cNvSpPr>
          <p:nvPr>
            <p:ph type="subTitle" idx="3"/>
          </p:nvPr>
        </p:nvSpPr>
        <p:spPr>
          <a:xfrm>
            <a:off x="727929" y="2698800"/>
            <a:ext cx="37650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6" name="Google Shape;626;p26"/>
          <p:cNvSpPr txBox="1">
            <a:spLocks noGrp="1"/>
          </p:cNvSpPr>
          <p:nvPr>
            <p:ph type="title" idx="4" hasCustomPrompt="1"/>
          </p:nvPr>
        </p:nvSpPr>
        <p:spPr>
          <a:xfrm>
            <a:off x="728000" y="3415425"/>
            <a:ext cx="37650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300"/>
            </a:lvl1pPr>
            <a:lvl2pPr lvl="1" algn="ctr" rtl="0">
              <a:spcBef>
                <a:spcPts val="0"/>
              </a:spcBef>
              <a:spcAft>
                <a:spcPts val="0"/>
              </a:spcAft>
              <a:buSzPts val="12000"/>
              <a:buFont typeface="Russo One"/>
              <a:buNone/>
              <a:defRPr sz="12000">
                <a:latin typeface="Russo One"/>
                <a:ea typeface="Russo One"/>
                <a:cs typeface="Russo One"/>
                <a:sym typeface="Russo One"/>
              </a:defRPr>
            </a:lvl2pPr>
            <a:lvl3pPr lvl="2" algn="ctr" rtl="0">
              <a:spcBef>
                <a:spcPts val="0"/>
              </a:spcBef>
              <a:spcAft>
                <a:spcPts val="0"/>
              </a:spcAft>
              <a:buSzPts val="12000"/>
              <a:buFont typeface="Russo One"/>
              <a:buNone/>
              <a:defRPr sz="12000">
                <a:latin typeface="Russo One"/>
                <a:ea typeface="Russo One"/>
                <a:cs typeface="Russo One"/>
                <a:sym typeface="Russo One"/>
              </a:defRPr>
            </a:lvl3pPr>
            <a:lvl4pPr lvl="3" algn="ctr" rtl="0">
              <a:spcBef>
                <a:spcPts val="0"/>
              </a:spcBef>
              <a:spcAft>
                <a:spcPts val="0"/>
              </a:spcAft>
              <a:buSzPts val="12000"/>
              <a:buFont typeface="Russo One"/>
              <a:buNone/>
              <a:defRPr sz="12000">
                <a:latin typeface="Russo One"/>
                <a:ea typeface="Russo One"/>
                <a:cs typeface="Russo One"/>
                <a:sym typeface="Russo One"/>
              </a:defRPr>
            </a:lvl4pPr>
            <a:lvl5pPr lvl="4" algn="ctr" rtl="0">
              <a:spcBef>
                <a:spcPts val="0"/>
              </a:spcBef>
              <a:spcAft>
                <a:spcPts val="0"/>
              </a:spcAft>
              <a:buSzPts val="12000"/>
              <a:buFont typeface="Russo One"/>
              <a:buNone/>
              <a:defRPr sz="12000">
                <a:latin typeface="Russo One"/>
                <a:ea typeface="Russo One"/>
                <a:cs typeface="Russo One"/>
                <a:sym typeface="Russo One"/>
              </a:defRPr>
            </a:lvl5pPr>
            <a:lvl6pPr lvl="5" algn="ctr" rtl="0">
              <a:spcBef>
                <a:spcPts val="0"/>
              </a:spcBef>
              <a:spcAft>
                <a:spcPts val="0"/>
              </a:spcAft>
              <a:buSzPts val="12000"/>
              <a:buFont typeface="Russo One"/>
              <a:buNone/>
              <a:defRPr sz="12000">
                <a:latin typeface="Russo One"/>
                <a:ea typeface="Russo One"/>
                <a:cs typeface="Russo One"/>
                <a:sym typeface="Russo One"/>
              </a:defRPr>
            </a:lvl6pPr>
            <a:lvl7pPr lvl="6" algn="ctr" rtl="0">
              <a:spcBef>
                <a:spcPts val="0"/>
              </a:spcBef>
              <a:spcAft>
                <a:spcPts val="0"/>
              </a:spcAft>
              <a:buSzPts val="12000"/>
              <a:buFont typeface="Russo One"/>
              <a:buNone/>
              <a:defRPr sz="12000">
                <a:latin typeface="Russo One"/>
                <a:ea typeface="Russo One"/>
                <a:cs typeface="Russo One"/>
                <a:sym typeface="Russo One"/>
              </a:defRPr>
            </a:lvl7pPr>
            <a:lvl8pPr lvl="7" algn="ctr" rtl="0">
              <a:spcBef>
                <a:spcPts val="0"/>
              </a:spcBef>
              <a:spcAft>
                <a:spcPts val="0"/>
              </a:spcAft>
              <a:buSzPts val="12000"/>
              <a:buFont typeface="Russo One"/>
              <a:buNone/>
              <a:defRPr sz="12000">
                <a:latin typeface="Russo One"/>
                <a:ea typeface="Russo One"/>
                <a:cs typeface="Russo One"/>
                <a:sym typeface="Russo One"/>
              </a:defRPr>
            </a:lvl8pPr>
            <a:lvl9pPr lvl="8" algn="ctr" rtl="0">
              <a:spcBef>
                <a:spcPts val="0"/>
              </a:spcBef>
              <a:spcAft>
                <a:spcPts val="0"/>
              </a:spcAft>
              <a:buSzPts val="12000"/>
              <a:buFont typeface="Russo One"/>
              <a:buNone/>
              <a:defRPr sz="12000">
                <a:latin typeface="Russo One"/>
                <a:ea typeface="Russo One"/>
                <a:cs typeface="Russo One"/>
                <a:sym typeface="Russo One"/>
              </a:defRPr>
            </a:lvl9pPr>
          </a:lstStyle>
          <a:p>
            <a:r>
              <a:t>xx%</a:t>
            </a:r>
          </a:p>
        </p:txBody>
      </p:sp>
      <p:sp>
        <p:nvSpPr>
          <p:cNvPr id="627" name="Google Shape;627;p26"/>
          <p:cNvSpPr txBox="1">
            <a:spLocks noGrp="1"/>
          </p:cNvSpPr>
          <p:nvPr>
            <p:ph type="subTitle" idx="5"/>
          </p:nvPr>
        </p:nvSpPr>
        <p:spPr>
          <a:xfrm>
            <a:off x="727900" y="4047225"/>
            <a:ext cx="37650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8" name="Google Shape;628;p26"/>
          <p:cNvSpPr/>
          <p:nvPr/>
        </p:nvSpPr>
        <p:spPr>
          <a:xfrm>
            <a:off x="6409375" y="445920"/>
            <a:ext cx="3930475" cy="4747925"/>
          </a:xfrm>
          <a:custGeom>
            <a:avLst/>
            <a:gdLst/>
            <a:ahLst/>
            <a:cxnLst/>
            <a:rect l="l" t="t" r="r" b="b"/>
            <a:pathLst>
              <a:path w="157219" h="189917" extrusionOk="0">
                <a:moveTo>
                  <a:pt x="124318" y="7325"/>
                </a:moveTo>
                <a:cubicBezTo>
                  <a:pt x="108875" y="-15963"/>
                  <a:pt x="68912" y="22817"/>
                  <a:pt x="58600" y="37224"/>
                </a:cubicBezTo>
                <a:cubicBezTo>
                  <a:pt x="48288" y="51631"/>
                  <a:pt x="70046" y="76103"/>
                  <a:pt x="62448" y="93766"/>
                </a:cubicBezTo>
                <a:cubicBezTo>
                  <a:pt x="54850" y="111429"/>
                  <a:pt x="21399" y="129783"/>
                  <a:pt x="13011" y="143203"/>
                </a:cubicBezTo>
                <a:cubicBezTo>
                  <a:pt x="4624" y="156623"/>
                  <a:pt x="-10918" y="168662"/>
                  <a:pt x="12123" y="174286"/>
                </a:cubicBezTo>
                <a:cubicBezTo>
                  <a:pt x="35164" y="179911"/>
                  <a:pt x="132558" y="204777"/>
                  <a:pt x="151257" y="176950"/>
                </a:cubicBezTo>
                <a:cubicBezTo>
                  <a:pt x="169956" y="149123"/>
                  <a:pt x="139761" y="30613"/>
                  <a:pt x="124318" y="7325"/>
                </a:cubicBezTo>
                <a:close/>
              </a:path>
            </a:pathLst>
          </a:custGeom>
          <a:solidFill>
            <a:schemeClr val="accent1"/>
          </a:solidFill>
          <a:ln>
            <a:noFill/>
          </a:ln>
        </p:spPr>
      </p:sp>
      <p:sp>
        <p:nvSpPr>
          <p:cNvPr id="629" name="Google Shape;629;p26"/>
          <p:cNvSpPr/>
          <p:nvPr/>
        </p:nvSpPr>
        <p:spPr>
          <a:xfrm rot="-1343255">
            <a:off x="7952723" y="294259"/>
            <a:ext cx="1160448" cy="1155157"/>
          </a:xfrm>
          <a:custGeom>
            <a:avLst/>
            <a:gdLst/>
            <a:ahLst/>
            <a:cxnLst/>
            <a:rect l="l" t="t" r="r" b="b"/>
            <a:pathLst>
              <a:path w="69303" h="68987" extrusionOk="0">
                <a:moveTo>
                  <a:pt x="65229" y="2497"/>
                </a:moveTo>
                <a:cubicBezTo>
                  <a:pt x="56003" y="-5742"/>
                  <a:pt x="1730" y="8318"/>
                  <a:pt x="102" y="19370"/>
                </a:cubicBezTo>
                <a:cubicBezTo>
                  <a:pt x="-1526" y="30422"/>
                  <a:pt x="44606" y="71619"/>
                  <a:pt x="55460" y="68807"/>
                </a:cubicBezTo>
                <a:cubicBezTo>
                  <a:pt x="66315" y="65995"/>
                  <a:pt x="74455" y="10737"/>
                  <a:pt x="65229" y="2497"/>
                </a:cubicBezTo>
                <a:close/>
              </a:path>
            </a:pathLst>
          </a:custGeom>
          <a:solidFill>
            <a:schemeClr val="accent2"/>
          </a:solidFill>
          <a:ln>
            <a:noFill/>
          </a:ln>
        </p:spPr>
      </p:sp>
      <p:sp>
        <p:nvSpPr>
          <p:cNvPr id="630" name="Google Shape;630;p26"/>
          <p:cNvSpPr/>
          <p:nvPr/>
        </p:nvSpPr>
        <p:spPr>
          <a:xfrm>
            <a:off x="7374709" y="1592443"/>
            <a:ext cx="1160538" cy="1670560"/>
          </a:xfrm>
          <a:custGeom>
            <a:avLst/>
            <a:gdLst/>
            <a:ahLst/>
            <a:cxnLst/>
            <a:rect l="l" t="t" r="r" b="b"/>
            <a:pathLst>
              <a:path w="31918" h="45945" extrusionOk="0">
                <a:moveTo>
                  <a:pt x="15726" y="1"/>
                </a:moveTo>
                <a:cubicBezTo>
                  <a:pt x="3732" y="1"/>
                  <a:pt x="2222" y="12708"/>
                  <a:pt x="1549" y="25874"/>
                </a:cubicBezTo>
                <a:cubicBezTo>
                  <a:pt x="1109" y="34664"/>
                  <a:pt x="0" y="45945"/>
                  <a:pt x="0" y="45945"/>
                </a:cubicBezTo>
                <a:lnTo>
                  <a:pt x="31917" y="45212"/>
                </a:lnTo>
                <a:cubicBezTo>
                  <a:pt x="31917" y="45212"/>
                  <a:pt x="31394" y="26481"/>
                  <a:pt x="30285" y="17879"/>
                </a:cubicBezTo>
                <a:cubicBezTo>
                  <a:pt x="29176" y="9297"/>
                  <a:pt x="26287" y="528"/>
                  <a:pt x="16660" y="26"/>
                </a:cubicBezTo>
                <a:cubicBezTo>
                  <a:pt x="16342" y="9"/>
                  <a:pt x="16030" y="1"/>
                  <a:pt x="15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7048241" y="3687521"/>
            <a:ext cx="423885" cy="1054804"/>
          </a:xfrm>
          <a:custGeom>
            <a:avLst/>
            <a:gdLst/>
            <a:ahLst/>
            <a:cxnLst/>
            <a:rect l="l" t="t" r="r" b="b"/>
            <a:pathLst>
              <a:path w="11658" h="29010" extrusionOk="0">
                <a:moveTo>
                  <a:pt x="6759" y="1"/>
                </a:moveTo>
                <a:cubicBezTo>
                  <a:pt x="5921" y="1"/>
                  <a:pt x="5084" y="29"/>
                  <a:pt x="4249" y="85"/>
                </a:cubicBezTo>
                <a:cubicBezTo>
                  <a:pt x="2219" y="12245"/>
                  <a:pt x="0" y="29010"/>
                  <a:pt x="0" y="29010"/>
                </a:cubicBezTo>
                <a:lnTo>
                  <a:pt x="7158" y="29010"/>
                </a:lnTo>
                <a:lnTo>
                  <a:pt x="11658" y="315"/>
                </a:lnTo>
                <a:cubicBezTo>
                  <a:pt x="10037" y="108"/>
                  <a:pt x="8398" y="1"/>
                  <a:pt x="6759"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7202694" y="2972230"/>
            <a:ext cx="382071" cy="726800"/>
          </a:xfrm>
          <a:custGeom>
            <a:avLst/>
            <a:gdLst/>
            <a:ahLst/>
            <a:cxnLst/>
            <a:rect l="l" t="t" r="r" b="b"/>
            <a:pathLst>
              <a:path w="10508" h="19989" extrusionOk="0">
                <a:moveTo>
                  <a:pt x="10508" y="1"/>
                </a:moveTo>
                <a:cubicBezTo>
                  <a:pt x="10507" y="1"/>
                  <a:pt x="4501" y="3140"/>
                  <a:pt x="2512" y="7912"/>
                </a:cubicBezTo>
                <a:cubicBezTo>
                  <a:pt x="1864" y="9440"/>
                  <a:pt x="964" y="14107"/>
                  <a:pt x="1" y="19758"/>
                </a:cubicBezTo>
                <a:cubicBezTo>
                  <a:pt x="836" y="19702"/>
                  <a:pt x="1673" y="19674"/>
                  <a:pt x="2511" y="19674"/>
                </a:cubicBezTo>
                <a:cubicBezTo>
                  <a:pt x="4150" y="19674"/>
                  <a:pt x="5789" y="19781"/>
                  <a:pt x="7410" y="19988"/>
                </a:cubicBezTo>
                <a:lnTo>
                  <a:pt x="10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7545160" y="1737152"/>
            <a:ext cx="789194" cy="998337"/>
          </a:xfrm>
          <a:custGeom>
            <a:avLst/>
            <a:gdLst/>
            <a:ahLst/>
            <a:cxnLst/>
            <a:rect l="l" t="t" r="r" b="b"/>
            <a:pathLst>
              <a:path w="21705" h="27457" extrusionOk="0">
                <a:moveTo>
                  <a:pt x="8543" y="0"/>
                </a:moveTo>
                <a:cubicBezTo>
                  <a:pt x="8507" y="0"/>
                  <a:pt x="8471" y="1"/>
                  <a:pt x="8435" y="1"/>
                </a:cubicBezTo>
                <a:cubicBezTo>
                  <a:pt x="7284" y="22"/>
                  <a:pt x="6133" y="294"/>
                  <a:pt x="5107" y="797"/>
                </a:cubicBezTo>
                <a:cubicBezTo>
                  <a:pt x="2888" y="1927"/>
                  <a:pt x="1235" y="3936"/>
                  <a:pt x="544" y="6322"/>
                </a:cubicBezTo>
                <a:cubicBezTo>
                  <a:pt x="0" y="8164"/>
                  <a:pt x="0" y="10089"/>
                  <a:pt x="84" y="11994"/>
                </a:cubicBezTo>
                <a:cubicBezTo>
                  <a:pt x="272" y="16243"/>
                  <a:pt x="900" y="20638"/>
                  <a:pt x="3119" y="24154"/>
                </a:cubicBezTo>
                <a:cubicBezTo>
                  <a:pt x="3809" y="25242"/>
                  <a:pt x="4647" y="26226"/>
                  <a:pt x="5735" y="26833"/>
                </a:cubicBezTo>
                <a:cubicBezTo>
                  <a:pt x="6521" y="27266"/>
                  <a:pt x="7399" y="27457"/>
                  <a:pt x="8287" y="27457"/>
                </a:cubicBezTo>
                <a:cubicBezTo>
                  <a:pt x="9030" y="27457"/>
                  <a:pt x="9780" y="27323"/>
                  <a:pt x="10486" y="27084"/>
                </a:cubicBezTo>
                <a:cubicBezTo>
                  <a:pt x="12035" y="26561"/>
                  <a:pt x="13416" y="25535"/>
                  <a:pt x="14672" y="24405"/>
                </a:cubicBezTo>
                <a:cubicBezTo>
                  <a:pt x="17058" y="22249"/>
                  <a:pt x="19109" y="19570"/>
                  <a:pt x="20260" y="16452"/>
                </a:cubicBezTo>
                <a:cubicBezTo>
                  <a:pt x="21432" y="13312"/>
                  <a:pt x="21704" y="9734"/>
                  <a:pt x="20658" y="6552"/>
                </a:cubicBezTo>
                <a:cubicBezTo>
                  <a:pt x="20218" y="5150"/>
                  <a:pt x="19465" y="3873"/>
                  <a:pt x="18418" y="2806"/>
                </a:cubicBezTo>
                <a:cubicBezTo>
                  <a:pt x="17037" y="1466"/>
                  <a:pt x="15111" y="776"/>
                  <a:pt x="13290" y="504"/>
                </a:cubicBezTo>
                <a:cubicBezTo>
                  <a:pt x="12642" y="399"/>
                  <a:pt x="11993" y="441"/>
                  <a:pt x="11344" y="357"/>
                </a:cubicBezTo>
                <a:cubicBezTo>
                  <a:pt x="10396" y="256"/>
                  <a:pt x="9488" y="0"/>
                  <a:pt x="8543" y="0"/>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7497966" y="1637528"/>
            <a:ext cx="898019" cy="757961"/>
          </a:xfrm>
          <a:custGeom>
            <a:avLst/>
            <a:gdLst/>
            <a:ahLst/>
            <a:cxnLst/>
            <a:rect l="l" t="t" r="r" b="b"/>
            <a:pathLst>
              <a:path w="24698" h="20846" extrusionOk="0">
                <a:moveTo>
                  <a:pt x="13945" y="1"/>
                </a:moveTo>
                <a:cubicBezTo>
                  <a:pt x="13475" y="1"/>
                  <a:pt x="13004" y="31"/>
                  <a:pt x="12537" y="83"/>
                </a:cubicBezTo>
                <a:cubicBezTo>
                  <a:pt x="9607" y="418"/>
                  <a:pt x="6845" y="1590"/>
                  <a:pt x="4605" y="3474"/>
                </a:cubicBezTo>
                <a:cubicBezTo>
                  <a:pt x="2345" y="5337"/>
                  <a:pt x="733" y="7869"/>
                  <a:pt x="1" y="10695"/>
                </a:cubicBezTo>
                <a:cubicBezTo>
                  <a:pt x="324" y="10773"/>
                  <a:pt x="648" y="10810"/>
                  <a:pt x="972" y="10810"/>
                </a:cubicBezTo>
                <a:cubicBezTo>
                  <a:pt x="1339" y="10810"/>
                  <a:pt x="1706" y="10763"/>
                  <a:pt x="2073" y="10674"/>
                </a:cubicBezTo>
                <a:cubicBezTo>
                  <a:pt x="5756" y="9983"/>
                  <a:pt x="8917" y="7597"/>
                  <a:pt x="10591" y="4227"/>
                </a:cubicBezTo>
                <a:cubicBezTo>
                  <a:pt x="11051" y="6383"/>
                  <a:pt x="12161" y="8350"/>
                  <a:pt x="13793" y="9836"/>
                </a:cubicBezTo>
                <a:cubicBezTo>
                  <a:pt x="15405" y="11322"/>
                  <a:pt x="17519" y="12139"/>
                  <a:pt x="19695" y="12411"/>
                </a:cubicBezTo>
                <a:cubicBezTo>
                  <a:pt x="18963" y="15718"/>
                  <a:pt x="20470" y="19108"/>
                  <a:pt x="23379" y="20845"/>
                </a:cubicBezTo>
                <a:cubicBezTo>
                  <a:pt x="24153" y="17350"/>
                  <a:pt x="24697" y="13897"/>
                  <a:pt x="23986" y="10381"/>
                </a:cubicBezTo>
                <a:cubicBezTo>
                  <a:pt x="23567" y="8309"/>
                  <a:pt x="22751" y="6320"/>
                  <a:pt x="21579" y="4541"/>
                </a:cubicBezTo>
                <a:cubicBezTo>
                  <a:pt x="20449" y="2783"/>
                  <a:pt x="18900" y="1214"/>
                  <a:pt x="16953" y="502"/>
                </a:cubicBezTo>
                <a:cubicBezTo>
                  <a:pt x="15992" y="143"/>
                  <a:pt x="14971" y="1"/>
                  <a:pt x="13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7776475" y="2414447"/>
            <a:ext cx="527402" cy="951287"/>
          </a:xfrm>
          <a:custGeom>
            <a:avLst/>
            <a:gdLst/>
            <a:ahLst/>
            <a:cxnLst/>
            <a:rect l="l" t="t" r="r" b="b"/>
            <a:pathLst>
              <a:path w="14505" h="26163" extrusionOk="0">
                <a:moveTo>
                  <a:pt x="11868" y="1"/>
                </a:moveTo>
                <a:lnTo>
                  <a:pt x="3370" y="6698"/>
                </a:lnTo>
                <a:lnTo>
                  <a:pt x="2743" y="11784"/>
                </a:lnTo>
                <a:lnTo>
                  <a:pt x="1" y="12998"/>
                </a:lnTo>
                <a:cubicBezTo>
                  <a:pt x="901" y="17016"/>
                  <a:pt x="3098" y="26162"/>
                  <a:pt x="3098" y="26162"/>
                </a:cubicBezTo>
                <a:lnTo>
                  <a:pt x="14505" y="13081"/>
                </a:lnTo>
                <a:cubicBezTo>
                  <a:pt x="13647" y="12642"/>
                  <a:pt x="13019" y="12265"/>
                  <a:pt x="12747" y="11951"/>
                </a:cubicBezTo>
                <a:cubicBezTo>
                  <a:pt x="11345" y="10382"/>
                  <a:pt x="11868" y="1"/>
                  <a:pt x="11868"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7211857" y="2887769"/>
            <a:ext cx="1636164" cy="1869813"/>
          </a:xfrm>
          <a:custGeom>
            <a:avLst/>
            <a:gdLst/>
            <a:ahLst/>
            <a:cxnLst/>
            <a:rect l="l" t="t" r="r" b="b"/>
            <a:pathLst>
              <a:path w="44999" h="51425" extrusionOk="0">
                <a:moveTo>
                  <a:pt x="15530" y="1"/>
                </a:moveTo>
                <a:lnTo>
                  <a:pt x="10256" y="2345"/>
                </a:lnTo>
                <a:cubicBezTo>
                  <a:pt x="10256" y="2345"/>
                  <a:pt x="7618" y="6782"/>
                  <a:pt x="4165" y="12977"/>
                </a:cubicBezTo>
                <a:cubicBezTo>
                  <a:pt x="712" y="19172"/>
                  <a:pt x="3705" y="26811"/>
                  <a:pt x="3705" y="26811"/>
                </a:cubicBezTo>
                <a:lnTo>
                  <a:pt x="0" y="50796"/>
                </a:lnTo>
                <a:lnTo>
                  <a:pt x="39724" y="51424"/>
                </a:lnTo>
                <a:lnTo>
                  <a:pt x="36920" y="39369"/>
                </a:lnTo>
                <a:cubicBezTo>
                  <a:pt x="36920" y="39369"/>
                  <a:pt x="44998" y="21035"/>
                  <a:pt x="42215" y="10633"/>
                </a:cubicBezTo>
                <a:cubicBezTo>
                  <a:pt x="40729" y="5024"/>
                  <a:pt x="33529" y="1905"/>
                  <a:pt x="30034" y="84"/>
                </a:cubicBezTo>
                <a:lnTo>
                  <a:pt x="18627" y="13165"/>
                </a:lnTo>
                <a:cubicBezTo>
                  <a:pt x="18627" y="13165"/>
                  <a:pt x="16430" y="3998"/>
                  <a:pt x="15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7204985" y="3658652"/>
            <a:ext cx="1507595" cy="854605"/>
          </a:xfrm>
          <a:custGeom>
            <a:avLst/>
            <a:gdLst/>
            <a:ahLst/>
            <a:cxnLst/>
            <a:rect l="l" t="t" r="r" b="b"/>
            <a:pathLst>
              <a:path w="41463" h="23504" extrusionOk="0">
                <a:moveTo>
                  <a:pt x="33551" y="0"/>
                </a:moveTo>
                <a:lnTo>
                  <a:pt x="30955" y="14211"/>
                </a:lnTo>
                <a:lnTo>
                  <a:pt x="12203" y="8728"/>
                </a:lnTo>
                <a:lnTo>
                  <a:pt x="7514" y="3056"/>
                </a:lnTo>
                <a:lnTo>
                  <a:pt x="6070" y="3056"/>
                </a:lnTo>
                <a:lnTo>
                  <a:pt x="5087" y="1612"/>
                </a:lnTo>
                <a:lnTo>
                  <a:pt x="3726" y="1758"/>
                </a:lnTo>
                <a:lnTo>
                  <a:pt x="2031" y="796"/>
                </a:lnTo>
                <a:lnTo>
                  <a:pt x="1" y="2261"/>
                </a:lnTo>
                <a:cubicBezTo>
                  <a:pt x="1" y="2261"/>
                  <a:pt x="5903" y="9921"/>
                  <a:pt x="8331" y="10653"/>
                </a:cubicBezTo>
                <a:lnTo>
                  <a:pt x="10758" y="11386"/>
                </a:lnTo>
                <a:cubicBezTo>
                  <a:pt x="10758" y="11386"/>
                  <a:pt x="20616" y="18565"/>
                  <a:pt x="25618" y="20846"/>
                </a:cubicBezTo>
                <a:cubicBezTo>
                  <a:pt x="30641" y="23106"/>
                  <a:pt x="34199" y="23504"/>
                  <a:pt x="34199" y="23504"/>
                </a:cubicBezTo>
                <a:cubicBezTo>
                  <a:pt x="34199" y="23504"/>
                  <a:pt x="37674" y="17937"/>
                  <a:pt x="39118" y="13165"/>
                </a:cubicBezTo>
                <a:cubicBezTo>
                  <a:pt x="40583" y="8393"/>
                  <a:pt x="41462" y="4919"/>
                  <a:pt x="41462" y="4919"/>
                </a:cubicBezTo>
                <a:cubicBezTo>
                  <a:pt x="40520" y="3747"/>
                  <a:pt x="39390" y="2700"/>
                  <a:pt x="38155" y="1842"/>
                </a:cubicBezTo>
                <a:cubicBezTo>
                  <a:pt x="36774" y="900"/>
                  <a:pt x="35183" y="272"/>
                  <a:pt x="33551" y="0"/>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8411122" y="3201292"/>
            <a:ext cx="153003" cy="525875"/>
          </a:xfrm>
          <a:custGeom>
            <a:avLst/>
            <a:gdLst/>
            <a:ahLst/>
            <a:cxnLst/>
            <a:rect l="l" t="t" r="r" b="b"/>
            <a:pathLst>
              <a:path w="4208" h="14463" extrusionOk="0">
                <a:moveTo>
                  <a:pt x="4208" y="1"/>
                </a:moveTo>
                <a:cubicBezTo>
                  <a:pt x="3957" y="587"/>
                  <a:pt x="3726" y="1173"/>
                  <a:pt x="3517" y="1759"/>
                </a:cubicBezTo>
                <a:cubicBezTo>
                  <a:pt x="3308" y="2345"/>
                  <a:pt x="3099" y="2952"/>
                  <a:pt x="2889" y="3538"/>
                </a:cubicBezTo>
                <a:cubicBezTo>
                  <a:pt x="2492" y="4731"/>
                  <a:pt x="2094" y="5924"/>
                  <a:pt x="1759" y="7138"/>
                </a:cubicBezTo>
                <a:cubicBezTo>
                  <a:pt x="1424" y="8331"/>
                  <a:pt x="1089" y="9544"/>
                  <a:pt x="796" y="10779"/>
                </a:cubicBezTo>
                <a:cubicBezTo>
                  <a:pt x="503" y="11993"/>
                  <a:pt x="231" y="13207"/>
                  <a:pt x="1" y="14463"/>
                </a:cubicBezTo>
                <a:lnTo>
                  <a:pt x="985" y="10821"/>
                </a:lnTo>
                <a:cubicBezTo>
                  <a:pt x="1320" y="9607"/>
                  <a:pt x="1675" y="8414"/>
                  <a:pt x="2010" y="7200"/>
                </a:cubicBezTo>
                <a:cubicBezTo>
                  <a:pt x="2345" y="5986"/>
                  <a:pt x="2722" y="4793"/>
                  <a:pt x="3078" y="3600"/>
                </a:cubicBezTo>
                <a:lnTo>
                  <a:pt x="4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7313044" y="3097051"/>
            <a:ext cx="233686" cy="627101"/>
          </a:xfrm>
          <a:custGeom>
            <a:avLst/>
            <a:gdLst/>
            <a:ahLst/>
            <a:cxnLst/>
            <a:rect l="l" t="t" r="r" b="b"/>
            <a:pathLst>
              <a:path w="6427" h="17247" extrusionOk="0">
                <a:moveTo>
                  <a:pt x="6426" y="0"/>
                </a:moveTo>
                <a:lnTo>
                  <a:pt x="6426" y="0"/>
                </a:lnTo>
                <a:cubicBezTo>
                  <a:pt x="5275" y="1130"/>
                  <a:pt x="4208" y="2344"/>
                  <a:pt x="3266" y="3621"/>
                </a:cubicBezTo>
                <a:cubicBezTo>
                  <a:pt x="2282" y="4919"/>
                  <a:pt x="1487" y="6342"/>
                  <a:pt x="880" y="7849"/>
                </a:cubicBezTo>
                <a:cubicBezTo>
                  <a:pt x="294" y="9356"/>
                  <a:pt x="1" y="10988"/>
                  <a:pt x="22" y="12600"/>
                </a:cubicBezTo>
                <a:cubicBezTo>
                  <a:pt x="43" y="13416"/>
                  <a:pt x="147" y="14232"/>
                  <a:pt x="357" y="15007"/>
                </a:cubicBezTo>
                <a:cubicBezTo>
                  <a:pt x="545" y="15802"/>
                  <a:pt x="859" y="16535"/>
                  <a:pt x="1277" y="17246"/>
                </a:cubicBezTo>
                <a:cubicBezTo>
                  <a:pt x="566" y="15802"/>
                  <a:pt x="210" y="14211"/>
                  <a:pt x="231" y="12600"/>
                </a:cubicBezTo>
                <a:cubicBezTo>
                  <a:pt x="252" y="11009"/>
                  <a:pt x="545" y="9419"/>
                  <a:pt x="1131" y="7933"/>
                </a:cubicBezTo>
                <a:cubicBezTo>
                  <a:pt x="1717" y="6447"/>
                  <a:pt x="2470" y="5044"/>
                  <a:pt x="3412" y="3747"/>
                </a:cubicBezTo>
                <a:cubicBezTo>
                  <a:pt x="3873" y="3077"/>
                  <a:pt x="4354" y="2449"/>
                  <a:pt x="4856" y="1821"/>
                </a:cubicBezTo>
                <a:cubicBezTo>
                  <a:pt x="5380" y="1214"/>
                  <a:pt x="5903" y="607"/>
                  <a:pt x="6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7733863" y="2902239"/>
            <a:ext cx="627101" cy="576851"/>
          </a:xfrm>
          <a:custGeom>
            <a:avLst/>
            <a:gdLst/>
            <a:ahLst/>
            <a:cxnLst/>
            <a:rect l="l" t="t" r="r" b="b"/>
            <a:pathLst>
              <a:path w="17247" h="15865" fill="none" extrusionOk="0">
                <a:moveTo>
                  <a:pt x="1" y="0"/>
                </a:moveTo>
                <a:lnTo>
                  <a:pt x="3454" y="15865"/>
                </a:lnTo>
                <a:lnTo>
                  <a:pt x="17247" y="419"/>
                </a:lnTo>
              </a:path>
            </a:pathLst>
          </a:custGeom>
          <a:solidFill>
            <a:schemeClr val="dk1"/>
          </a:solidFill>
          <a:ln w="6800" cap="flat" cmpd="sng">
            <a:solidFill>
              <a:schemeClr val="dk1"/>
            </a:solidFill>
            <a:prstDash val="solid"/>
            <a:miter lim="209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8286338" y="4157061"/>
            <a:ext cx="194853" cy="70066"/>
          </a:xfrm>
          <a:custGeom>
            <a:avLst/>
            <a:gdLst/>
            <a:ahLst/>
            <a:cxnLst/>
            <a:rect l="l" t="t" r="r" b="b"/>
            <a:pathLst>
              <a:path w="5359" h="1927" extrusionOk="0">
                <a:moveTo>
                  <a:pt x="1" y="1"/>
                </a:moveTo>
                <a:lnTo>
                  <a:pt x="1" y="1"/>
                </a:lnTo>
                <a:cubicBezTo>
                  <a:pt x="880" y="378"/>
                  <a:pt x="1780" y="713"/>
                  <a:pt x="2659" y="1027"/>
                </a:cubicBezTo>
                <a:cubicBezTo>
                  <a:pt x="3559" y="1340"/>
                  <a:pt x="4438" y="1654"/>
                  <a:pt x="5358" y="1926"/>
                </a:cubicBezTo>
                <a:cubicBezTo>
                  <a:pt x="4521" y="1466"/>
                  <a:pt x="3642" y="1089"/>
                  <a:pt x="2742" y="775"/>
                </a:cubicBezTo>
                <a:cubicBezTo>
                  <a:pt x="1842" y="441"/>
                  <a:pt x="942"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8189695" y="2193166"/>
            <a:ext cx="201653" cy="239649"/>
          </a:xfrm>
          <a:custGeom>
            <a:avLst/>
            <a:gdLst/>
            <a:ahLst/>
            <a:cxnLst/>
            <a:rect l="l" t="t" r="r" b="b"/>
            <a:pathLst>
              <a:path w="5546" h="6591" extrusionOk="0">
                <a:moveTo>
                  <a:pt x="3092" y="1"/>
                </a:moveTo>
                <a:cubicBezTo>
                  <a:pt x="2966" y="1"/>
                  <a:pt x="2835" y="13"/>
                  <a:pt x="2700" y="38"/>
                </a:cubicBezTo>
                <a:cubicBezTo>
                  <a:pt x="1591" y="268"/>
                  <a:pt x="880" y="1377"/>
                  <a:pt x="503" y="2445"/>
                </a:cubicBezTo>
                <a:cubicBezTo>
                  <a:pt x="189" y="3261"/>
                  <a:pt x="0" y="4182"/>
                  <a:pt x="231" y="5019"/>
                </a:cubicBezTo>
                <a:cubicBezTo>
                  <a:pt x="455" y="5854"/>
                  <a:pt x="1194" y="6591"/>
                  <a:pt x="2044" y="6591"/>
                </a:cubicBezTo>
                <a:cubicBezTo>
                  <a:pt x="2068" y="6591"/>
                  <a:pt x="2091" y="6590"/>
                  <a:pt x="2114" y="6589"/>
                </a:cubicBezTo>
                <a:cubicBezTo>
                  <a:pt x="2491" y="6568"/>
                  <a:pt x="2889" y="6442"/>
                  <a:pt x="3203" y="6233"/>
                </a:cubicBezTo>
                <a:cubicBezTo>
                  <a:pt x="4291" y="5563"/>
                  <a:pt x="5044" y="4475"/>
                  <a:pt x="5275" y="3240"/>
                </a:cubicBezTo>
                <a:cubicBezTo>
                  <a:pt x="5546" y="1827"/>
                  <a:pt x="4652" y="1"/>
                  <a:pt x="3092"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8230781" y="2224217"/>
            <a:ext cx="134750" cy="175582"/>
          </a:xfrm>
          <a:custGeom>
            <a:avLst/>
            <a:gdLst/>
            <a:ahLst/>
            <a:cxnLst/>
            <a:rect l="l" t="t" r="r" b="b"/>
            <a:pathLst>
              <a:path w="3706" h="4829" extrusionOk="0">
                <a:moveTo>
                  <a:pt x="2261" y="0"/>
                </a:moveTo>
                <a:cubicBezTo>
                  <a:pt x="2031" y="0"/>
                  <a:pt x="1801" y="63"/>
                  <a:pt x="1612" y="210"/>
                </a:cubicBezTo>
                <a:cubicBezTo>
                  <a:pt x="859" y="670"/>
                  <a:pt x="524" y="1549"/>
                  <a:pt x="252" y="2386"/>
                </a:cubicBezTo>
                <a:cubicBezTo>
                  <a:pt x="210" y="2449"/>
                  <a:pt x="210" y="2512"/>
                  <a:pt x="231" y="2575"/>
                </a:cubicBezTo>
                <a:cubicBezTo>
                  <a:pt x="231" y="2637"/>
                  <a:pt x="273" y="2700"/>
                  <a:pt x="315" y="2742"/>
                </a:cubicBezTo>
                <a:cubicBezTo>
                  <a:pt x="545" y="2972"/>
                  <a:pt x="754" y="3181"/>
                  <a:pt x="963" y="3412"/>
                </a:cubicBezTo>
                <a:cubicBezTo>
                  <a:pt x="1089" y="3516"/>
                  <a:pt x="1152" y="3663"/>
                  <a:pt x="1152" y="3830"/>
                </a:cubicBezTo>
                <a:cubicBezTo>
                  <a:pt x="1131" y="3893"/>
                  <a:pt x="1068" y="3977"/>
                  <a:pt x="1026" y="4019"/>
                </a:cubicBezTo>
                <a:cubicBezTo>
                  <a:pt x="733" y="4312"/>
                  <a:pt x="377" y="4521"/>
                  <a:pt x="1" y="4626"/>
                </a:cubicBezTo>
                <a:cubicBezTo>
                  <a:pt x="1" y="4626"/>
                  <a:pt x="360" y="4828"/>
                  <a:pt x="899" y="4828"/>
                </a:cubicBezTo>
                <a:cubicBezTo>
                  <a:pt x="1326" y="4828"/>
                  <a:pt x="1865" y="4702"/>
                  <a:pt x="2428" y="4249"/>
                </a:cubicBezTo>
                <a:cubicBezTo>
                  <a:pt x="3705" y="3223"/>
                  <a:pt x="3601" y="1444"/>
                  <a:pt x="3601" y="1444"/>
                </a:cubicBezTo>
                <a:cubicBezTo>
                  <a:pt x="3496" y="1089"/>
                  <a:pt x="3349" y="775"/>
                  <a:pt x="3161" y="503"/>
                </a:cubicBezTo>
                <a:cubicBezTo>
                  <a:pt x="2952" y="210"/>
                  <a:pt x="2617" y="21"/>
                  <a:pt x="2261" y="0"/>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8230781" y="2218872"/>
            <a:ext cx="130932" cy="173546"/>
          </a:xfrm>
          <a:custGeom>
            <a:avLst/>
            <a:gdLst/>
            <a:ahLst/>
            <a:cxnLst/>
            <a:rect l="l" t="t" r="r" b="b"/>
            <a:pathLst>
              <a:path w="3601" h="4773" extrusionOk="0">
                <a:moveTo>
                  <a:pt x="2198" y="1"/>
                </a:moveTo>
                <a:cubicBezTo>
                  <a:pt x="1801" y="43"/>
                  <a:pt x="1424" y="210"/>
                  <a:pt x="1152" y="503"/>
                </a:cubicBezTo>
                <a:cubicBezTo>
                  <a:pt x="880" y="775"/>
                  <a:pt x="649" y="1089"/>
                  <a:pt x="503" y="1445"/>
                </a:cubicBezTo>
                <a:cubicBezTo>
                  <a:pt x="336" y="1759"/>
                  <a:pt x="210" y="2115"/>
                  <a:pt x="105" y="2470"/>
                </a:cubicBezTo>
                <a:cubicBezTo>
                  <a:pt x="84" y="2512"/>
                  <a:pt x="63" y="2575"/>
                  <a:pt x="63" y="2617"/>
                </a:cubicBezTo>
                <a:cubicBezTo>
                  <a:pt x="43" y="2701"/>
                  <a:pt x="63" y="2784"/>
                  <a:pt x="105" y="2847"/>
                </a:cubicBezTo>
                <a:cubicBezTo>
                  <a:pt x="168" y="2931"/>
                  <a:pt x="231" y="3015"/>
                  <a:pt x="315" y="3077"/>
                </a:cubicBezTo>
                <a:lnTo>
                  <a:pt x="691" y="3475"/>
                </a:lnTo>
                <a:cubicBezTo>
                  <a:pt x="817" y="3580"/>
                  <a:pt x="922" y="3705"/>
                  <a:pt x="1026" y="3852"/>
                </a:cubicBezTo>
                <a:cubicBezTo>
                  <a:pt x="1047" y="3894"/>
                  <a:pt x="1047" y="3956"/>
                  <a:pt x="1026" y="3998"/>
                </a:cubicBezTo>
                <a:cubicBezTo>
                  <a:pt x="984" y="4082"/>
                  <a:pt x="922" y="4145"/>
                  <a:pt x="880" y="4208"/>
                </a:cubicBezTo>
                <a:cubicBezTo>
                  <a:pt x="629" y="4459"/>
                  <a:pt x="336" y="4647"/>
                  <a:pt x="1" y="4773"/>
                </a:cubicBezTo>
                <a:cubicBezTo>
                  <a:pt x="356" y="4710"/>
                  <a:pt x="712" y="4563"/>
                  <a:pt x="984" y="4312"/>
                </a:cubicBezTo>
                <a:cubicBezTo>
                  <a:pt x="1068" y="4249"/>
                  <a:pt x="1131" y="4187"/>
                  <a:pt x="1194" y="4103"/>
                </a:cubicBezTo>
                <a:cubicBezTo>
                  <a:pt x="1256" y="3998"/>
                  <a:pt x="1277" y="3873"/>
                  <a:pt x="1236" y="3747"/>
                </a:cubicBezTo>
                <a:cubicBezTo>
                  <a:pt x="1194" y="3663"/>
                  <a:pt x="1131" y="3559"/>
                  <a:pt x="1068" y="3496"/>
                </a:cubicBezTo>
                <a:lnTo>
                  <a:pt x="880" y="3287"/>
                </a:lnTo>
                <a:lnTo>
                  <a:pt x="524" y="2889"/>
                </a:lnTo>
                <a:cubicBezTo>
                  <a:pt x="461" y="2826"/>
                  <a:pt x="419" y="2763"/>
                  <a:pt x="377" y="2701"/>
                </a:cubicBezTo>
                <a:lnTo>
                  <a:pt x="377" y="2659"/>
                </a:lnTo>
                <a:cubicBezTo>
                  <a:pt x="377" y="2638"/>
                  <a:pt x="398" y="2596"/>
                  <a:pt x="419" y="2575"/>
                </a:cubicBezTo>
                <a:cubicBezTo>
                  <a:pt x="524" y="2240"/>
                  <a:pt x="649" y="1905"/>
                  <a:pt x="817" y="1591"/>
                </a:cubicBezTo>
                <a:cubicBezTo>
                  <a:pt x="942" y="1277"/>
                  <a:pt x="1131" y="984"/>
                  <a:pt x="1382" y="733"/>
                </a:cubicBezTo>
                <a:cubicBezTo>
                  <a:pt x="1591" y="503"/>
                  <a:pt x="1884" y="336"/>
                  <a:pt x="2219" y="273"/>
                </a:cubicBezTo>
                <a:cubicBezTo>
                  <a:pt x="2533" y="273"/>
                  <a:pt x="2847" y="419"/>
                  <a:pt x="3056" y="670"/>
                </a:cubicBezTo>
                <a:cubicBezTo>
                  <a:pt x="3287" y="943"/>
                  <a:pt x="3475" y="1256"/>
                  <a:pt x="3601" y="1591"/>
                </a:cubicBezTo>
                <a:cubicBezTo>
                  <a:pt x="3538" y="1215"/>
                  <a:pt x="3391" y="880"/>
                  <a:pt x="3203" y="566"/>
                </a:cubicBezTo>
                <a:cubicBezTo>
                  <a:pt x="2973" y="231"/>
                  <a:pt x="2596" y="22"/>
                  <a:pt x="2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7624277" y="2163897"/>
            <a:ext cx="131696" cy="51231"/>
          </a:xfrm>
          <a:custGeom>
            <a:avLst/>
            <a:gdLst/>
            <a:ahLst/>
            <a:cxnLst/>
            <a:rect l="l" t="t" r="r" b="b"/>
            <a:pathLst>
              <a:path w="3622" h="1409" extrusionOk="0">
                <a:moveTo>
                  <a:pt x="1189" y="0"/>
                </a:moveTo>
                <a:cubicBezTo>
                  <a:pt x="1128" y="0"/>
                  <a:pt x="1067" y="2"/>
                  <a:pt x="1005" y="6"/>
                </a:cubicBezTo>
                <a:cubicBezTo>
                  <a:pt x="650" y="27"/>
                  <a:pt x="315" y="110"/>
                  <a:pt x="1" y="257"/>
                </a:cubicBezTo>
                <a:cubicBezTo>
                  <a:pt x="336" y="320"/>
                  <a:pt x="692" y="362"/>
                  <a:pt x="985" y="424"/>
                </a:cubicBezTo>
                <a:cubicBezTo>
                  <a:pt x="1299" y="466"/>
                  <a:pt x="1612" y="529"/>
                  <a:pt x="1905" y="613"/>
                </a:cubicBezTo>
                <a:cubicBezTo>
                  <a:pt x="2198" y="696"/>
                  <a:pt x="2491" y="801"/>
                  <a:pt x="2785" y="927"/>
                </a:cubicBezTo>
                <a:cubicBezTo>
                  <a:pt x="3078" y="1073"/>
                  <a:pt x="3350" y="1241"/>
                  <a:pt x="3622" y="1408"/>
                </a:cubicBezTo>
                <a:cubicBezTo>
                  <a:pt x="3496" y="1094"/>
                  <a:pt x="3266" y="801"/>
                  <a:pt x="2994" y="592"/>
                </a:cubicBezTo>
                <a:cubicBezTo>
                  <a:pt x="2701" y="362"/>
                  <a:pt x="2387" y="215"/>
                  <a:pt x="2052" y="110"/>
                </a:cubicBezTo>
                <a:cubicBezTo>
                  <a:pt x="1775" y="41"/>
                  <a:pt x="1483"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7914240" y="2169315"/>
            <a:ext cx="146131" cy="54176"/>
          </a:xfrm>
          <a:custGeom>
            <a:avLst/>
            <a:gdLst/>
            <a:ahLst/>
            <a:cxnLst/>
            <a:rect l="l" t="t" r="r" b="b"/>
            <a:pathLst>
              <a:path w="4019" h="1490" extrusionOk="0">
                <a:moveTo>
                  <a:pt x="3026" y="0"/>
                </a:moveTo>
                <a:cubicBezTo>
                  <a:pt x="2987" y="0"/>
                  <a:pt x="2948" y="1"/>
                  <a:pt x="2909" y="3"/>
                </a:cubicBezTo>
                <a:cubicBezTo>
                  <a:pt x="2532" y="3"/>
                  <a:pt x="2156" y="66"/>
                  <a:pt x="1800" y="171"/>
                </a:cubicBezTo>
                <a:cubicBezTo>
                  <a:pt x="1423" y="296"/>
                  <a:pt x="1088" y="464"/>
                  <a:pt x="774" y="694"/>
                </a:cubicBezTo>
                <a:cubicBezTo>
                  <a:pt x="460" y="903"/>
                  <a:pt x="209" y="1175"/>
                  <a:pt x="0" y="1489"/>
                </a:cubicBezTo>
                <a:cubicBezTo>
                  <a:pt x="335" y="1343"/>
                  <a:pt x="670" y="1175"/>
                  <a:pt x="984" y="1029"/>
                </a:cubicBezTo>
                <a:cubicBezTo>
                  <a:pt x="1298" y="903"/>
                  <a:pt x="1633" y="757"/>
                  <a:pt x="1946" y="673"/>
                </a:cubicBezTo>
                <a:cubicBezTo>
                  <a:pt x="2281" y="568"/>
                  <a:pt x="2616" y="485"/>
                  <a:pt x="2951" y="401"/>
                </a:cubicBezTo>
                <a:cubicBezTo>
                  <a:pt x="3307" y="338"/>
                  <a:pt x="3663" y="275"/>
                  <a:pt x="4018" y="192"/>
                </a:cubicBezTo>
                <a:cubicBezTo>
                  <a:pt x="3699" y="79"/>
                  <a:pt x="3363" y="0"/>
                  <a:pt x="3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7792473" y="2465422"/>
            <a:ext cx="103517" cy="53558"/>
          </a:xfrm>
          <a:custGeom>
            <a:avLst/>
            <a:gdLst/>
            <a:ahLst/>
            <a:cxnLst/>
            <a:rect l="l" t="t" r="r" b="b"/>
            <a:pathLst>
              <a:path w="2847" h="1473" extrusionOk="0">
                <a:moveTo>
                  <a:pt x="2847" y="1"/>
                </a:moveTo>
                <a:lnTo>
                  <a:pt x="2847" y="1"/>
                </a:lnTo>
                <a:cubicBezTo>
                  <a:pt x="2219" y="64"/>
                  <a:pt x="1591" y="231"/>
                  <a:pt x="1026" y="524"/>
                </a:cubicBezTo>
                <a:cubicBezTo>
                  <a:pt x="649" y="692"/>
                  <a:pt x="314" y="943"/>
                  <a:pt x="0" y="1257"/>
                </a:cubicBezTo>
                <a:cubicBezTo>
                  <a:pt x="168" y="1361"/>
                  <a:pt x="335" y="1424"/>
                  <a:pt x="524" y="1466"/>
                </a:cubicBezTo>
                <a:cubicBezTo>
                  <a:pt x="575" y="1471"/>
                  <a:pt x="627" y="1473"/>
                  <a:pt x="680" y="1473"/>
                </a:cubicBezTo>
                <a:cubicBezTo>
                  <a:pt x="1091" y="1473"/>
                  <a:pt x="1505" y="1328"/>
                  <a:pt x="1821" y="1068"/>
                </a:cubicBezTo>
                <a:cubicBezTo>
                  <a:pt x="2219" y="754"/>
                  <a:pt x="2554" y="399"/>
                  <a:pt x="2847" y="1"/>
                </a:cubicBezTo>
                <a:close/>
              </a:path>
            </a:pathLst>
          </a:custGeom>
          <a:solidFill>
            <a:srgbClr val="FF4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7725500" y="2435754"/>
            <a:ext cx="184963" cy="75374"/>
          </a:xfrm>
          <a:custGeom>
            <a:avLst/>
            <a:gdLst/>
            <a:ahLst/>
            <a:cxnLst/>
            <a:rect l="l" t="t" r="r" b="b"/>
            <a:pathLst>
              <a:path w="5087" h="2073" extrusionOk="0">
                <a:moveTo>
                  <a:pt x="1" y="1"/>
                </a:moveTo>
                <a:lnTo>
                  <a:pt x="1" y="1"/>
                </a:lnTo>
                <a:cubicBezTo>
                  <a:pt x="398" y="628"/>
                  <a:pt x="900" y="1215"/>
                  <a:pt x="1445" y="1738"/>
                </a:cubicBezTo>
                <a:cubicBezTo>
                  <a:pt x="1570" y="1863"/>
                  <a:pt x="1696" y="1968"/>
                  <a:pt x="1842" y="2073"/>
                </a:cubicBezTo>
                <a:cubicBezTo>
                  <a:pt x="2135" y="1759"/>
                  <a:pt x="2470" y="1508"/>
                  <a:pt x="2847" y="1319"/>
                </a:cubicBezTo>
                <a:cubicBezTo>
                  <a:pt x="3412" y="1026"/>
                  <a:pt x="4019" y="859"/>
                  <a:pt x="4647" y="796"/>
                </a:cubicBezTo>
                <a:cubicBezTo>
                  <a:pt x="4814" y="545"/>
                  <a:pt x="4961" y="294"/>
                  <a:pt x="5086" y="1"/>
                </a:cubicBezTo>
                <a:lnTo>
                  <a:pt x="5086" y="1"/>
                </a:lnTo>
                <a:cubicBezTo>
                  <a:pt x="4333" y="440"/>
                  <a:pt x="3475" y="691"/>
                  <a:pt x="2617" y="712"/>
                </a:cubicBezTo>
                <a:cubicBezTo>
                  <a:pt x="1696" y="670"/>
                  <a:pt x="796" y="44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7573301" y="2028933"/>
            <a:ext cx="210852" cy="71266"/>
          </a:xfrm>
          <a:custGeom>
            <a:avLst/>
            <a:gdLst/>
            <a:ahLst/>
            <a:cxnLst/>
            <a:rect l="l" t="t" r="r" b="b"/>
            <a:pathLst>
              <a:path w="5799" h="1960" extrusionOk="0">
                <a:moveTo>
                  <a:pt x="3944" y="1"/>
                </a:moveTo>
                <a:cubicBezTo>
                  <a:pt x="3509" y="1"/>
                  <a:pt x="3077" y="68"/>
                  <a:pt x="2659" y="202"/>
                </a:cubicBezTo>
                <a:cubicBezTo>
                  <a:pt x="2135" y="348"/>
                  <a:pt x="1633" y="557"/>
                  <a:pt x="1173" y="850"/>
                </a:cubicBezTo>
                <a:cubicBezTo>
                  <a:pt x="712" y="1123"/>
                  <a:pt x="315" y="1478"/>
                  <a:pt x="1" y="1918"/>
                </a:cubicBezTo>
                <a:lnTo>
                  <a:pt x="42" y="1960"/>
                </a:lnTo>
                <a:cubicBezTo>
                  <a:pt x="419" y="1625"/>
                  <a:pt x="859" y="1374"/>
                  <a:pt x="1340" y="1185"/>
                </a:cubicBezTo>
                <a:cubicBezTo>
                  <a:pt x="1801" y="997"/>
                  <a:pt x="2282" y="871"/>
                  <a:pt x="2763" y="809"/>
                </a:cubicBezTo>
                <a:cubicBezTo>
                  <a:pt x="2902" y="797"/>
                  <a:pt x="3039" y="793"/>
                  <a:pt x="3176" y="793"/>
                </a:cubicBezTo>
                <a:cubicBezTo>
                  <a:pt x="3397" y="793"/>
                  <a:pt x="3616" y="803"/>
                  <a:pt x="3837" y="803"/>
                </a:cubicBezTo>
                <a:cubicBezTo>
                  <a:pt x="3973" y="803"/>
                  <a:pt x="4110" y="799"/>
                  <a:pt x="4249" y="788"/>
                </a:cubicBezTo>
                <a:cubicBezTo>
                  <a:pt x="4480" y="767"/>
                  <a:pt x="4731" y="767"/>
                  <a:pt x="4982" y="725"/>
                </a:cubicBezTo>
                <a:cubicBezTo>
                  <a:pt x="5254" y="704"/>
                  <a:pt x="5505" y="683"/>
                  <a:pt x="5777" y="620"/>
                </a:cubicBezTo>
                <a:lnTo>
                  <a:pt x="5798" y="557"/>
                </a:lnTo>
                <a:cubicBezTo>
                  <a:pt x="5568" y="390"/>
                  <a:pt x="5317" y="264"/>
                  <a:pt x="5045" y="181"/>
                </a:cubicBezTo>
                <a:cubicBezTo>
                  <a:pt x="4793" y="97"/>
                  <a:pt x="4542" y="34"/>
                  <a:pt x="4270" y="13"/>
                </a:cubicBezTo>
                <a:cubicBezTo>
                  <a:pt x="4161" y="5"/>
                  <a:pt x="4053" y="1"/>
                  <a:pt x="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7883771" y="2029333"/>
            <a:ext cx="229104" cy="111952"/>
          </a:xfrm>
          <a:custGeom>
            <a:avLst/>
            <a:gdLst/>
            <a:ahLst/>
            <a:cxnLst/>
            <a:rect l="l" t="t" r="r" b="b"/>
            <a:pathLst>
              <a:path w="6301" h="3079" extrusionOk="0">
                <a:moveTo>
                  <a:pt x="1960" y="0"/>
                </a:moveTo>
                <a:cubicBezTo>
                  <a:pt x="1914" y="0"/>
                  <a:pt x="1868" y="1"/>
                  <a:pt x="1822" y="2"/>
                </a:cubicBezTo>
                <a:cubicBezTo>
                  <a:pt x="1173" y="23"/>
                  <a:pt x="545" y="233"/>
                  <a:pt x="1" y="588"/>
                </a:cubicBezTo>
                <a:lnTo>
                  <a:pt x="22" y="672"/>
                </a:lnTo>
                <a:cubicBezTo>
                  <a:pt x="671" y="735"/>
                  <a:pt x="1236" y="735"/>
                  <a:pt x="1822" y="777"/>
                </a:cubicBezTo>
                <a:cubicBezTo>
                  <a:pt x="2387" y="798"/>
                  <a:pt x="2931" y="860"/>
                  <a:pt x="3496" y="986"/>
                </a:cubicBezTo>
                <a:cubicBezTo>
                  <a:pt x="4626" y="1321"/>
                  <a:pt x="5589" y="2074"/>
                  <a:pt x="6217" y="3079"/>
                </a:cubicBezTo>
                <a:lnTo>
                  <a:pt x="6301" y="3037"/>
                </a:lnTo>
                <a:cubicBezTo>
                  <a:pt x="6070" y="2451"/>
                  <a:pt x="5736" y="1907"/>
                  <a:pt x="5296" y="1467"/>
                </a:cubicBezTo>
                <a:cubicBezTo>
                  <a:pt x="4836" y="1007"/>
                  <a:pt x="4291" y="630"/>
                  <a:pt x="3705" y="400"/>
                </a:cubicBezTo>
                <a:cubicBezTo>
                  <a:pt x="3161" y="128"/>
                  <a:pt x="2562" y="0"/>
                  <a:pt x="1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7529162" y="1599460"/>
            <a:ext cx="339457" cy="321931"/>
          </a:xfrm>
          <a:custGeom>
            <a:avLst/>
            <a:gdLst/>
            <a:ahLst/>
            <a:cxnLst/>
            <a:rect l="l" t="t" r="r" b="b"/>
            <a:pathLst>
              <a:path w="9336" h="8854" extrusionOk="0">
                <a:moveTo>
                  <a:pt x="9335" y="0"/>
                </a:moveTo>
                <a:cubicBezTo>
                  <a:pt x="9231" y="251"/>
                  <a:pt x="9126" y="502"/>
                  <a:pt x="9021" y="775"/>
                </a:cubicBezTo>
                <a:lnTo>
                  <a:pt x="8665" y="1528"/>
                </a:lnTo>
                <a:lnTo>
                  <a:pt x="8268" y="2261"/>
                </a:lnTo>
                <a:lnTo>
                  <a:pt x="7807" y="2951"/>
                </a:lnTo>
                <a:cubicBezTo>
                  <a:pt x="7200" y="3872"/>
                  <a:pt x="6489" y="4730"/>
                  <a:pt x="5673" y="5484"/>
                </a:cubicBezTo>
                <a:cubicBezTo>
                  <a:pt x="4877" y="6237"/>
                  <a:pt x="3998" y="6928"/>
                  <a:pt x="3035" y="7472"/>
                </a:cubicBezTo>
                <a:cubicBezTo>
                  <a:pt x="2073" y="8058"/>
                  <a:pt x="1068" y="8498"/>
                  <a:pt x="1" y="8853"/>
                </a:cubicBezTo>
                <a:cubicBezTo>
                  <a:pt x="273" y="8770"/>
                  <a:pt x="545" y="8707"/>
                  <a:pt x="817" y="8623"/>
                </a:cubicBezTo>
                <a:lnTo>
                  <a:pt x="1591" y="8351"/>
                </a:lnTo>
                <a:lnTo>
                  <a:pt x="2387" y="8037"/>
                </a:lnTo>
                <a:lnTo>
                  <a:pt x="3119" y="7639"/>
                </a:lnTo>
                <a:cubicBezTo>
                  <a:pt x="5107" y="6551"/>
                  <a:pt x="6782" y="4981"/>
                  <a:pt x="7975" y="3056"/>
                </a:cubicBezTo>
                <a:lnTo>
                  <a:pt x="8393" y="2323"/>
                </a:lnTo>
                <a:lnTo>
                  <a:pt x="8770" y="1570"/>
                </a:lnTo>
                <a:lnTo>
                  <a:pt x="9084" y="775"/>
                </a:lnTo>
                <a:cubicBezTo>
                  <a:pt x="9168" y="523"/>
                  <a:pt x="9252" y="251"/>
                  <a:pt x="9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7567993" y="1608586"/>
            <a:ext cx="235940" cy="198635"/>
          </a:xfrm>
          <a:custGeom>
            <a:avLst/>
            <a:gdLst/>
            <a:ahLst/>
            <a:cxnLst/>
            <a:rect l="l" t="t" r="r" b="b"/>
            <a:pathLst>
              <a:path w="6489" h="5463" extrusionOk="0">
                <a:moveTo>
                  <a:pt x="6488" y="0"/>
                </a:moveTo>
                <a:lnTo>
                  <a:pt x="6488" y="0"/>
                </a:lnTo>
                <a:cubicBezTo>
                  <a:pt x="6384" y="147"/>
                  <a:pt x="6300" y="293"/>
                  <a:pt x="6195" y="461"/>
                </a:cubicBezTo>
                <a:lnTo>
                  <a:pt x="5902" y="900"/>
                </a:lnTo>
                <a:lnTo>
                  <a:pt x="5588" y="1340"/>
                </a:lnTo>
                <a:lnTo>
                  <a:pt x="5253" y="1758"/>
                </a:lnTo>
                <a:cubicBezTo>
                  <a:pt x="4793" y="2303"/>
                  <a:pt x="4270" y="2805"/>
                  <a:pt x="3726" y="3286"/>
                </a:cubicBezTo>
                <a:cubicBezTo>
                  <a:pt x="3181" y="3747"/>
                  <a:pt x="2595" y="4165"/>
                  <a:pt x="1967" y="4521"/>
                </a:cubicBezTo>
                <a:cubicBezTo>
                  <a:pt x="1340" y="4898"/>
                  <a:pt x="691" y="5212"/>
                  <a:pt x="0" y="5463"/>
                </a:cubicBezTo>
                <a:cubicBezTo>
                  <a:pt x="712" y="5295"/>
                  <a:pt x="1402" y="5044"/>
                  <a:pt x="2051" y="4688"/>
                </a:cubicBezTo>
                <a:cubicBezTo>
                  <a:pt x="3349" y="4019"/>
                  <a:pt x="4500" y="3056"/>
                  <a:pt x="5379" y="1884"/>
                </a:cubicBezTo>
                <a:lnTo>
                  <a:pt x="5714" y="1424"/>
                </a:lnTo>
                <a:lnTo>
                  <a:pt x="6007" y="963"/>
                </a:lnTo>
                <a:lnTo>
                  <a:pt x="6258" y="482"/>
                </a:lnTo>
                <a:cubicBezTo>
                  <a:pt x="6342" y="314"/>
                  <a:pt x="6425" y="147"/>
                  <a:pt x="6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7930965" y="1600987"/>
            <a:ext cx="503804" cy="420903"/>
          </a:xfrm>
          <a:custGeom>
            <a:avLst/>
            <a:gdLst/>
            <a:ahLst/>
            <a:cxnLst/>
            <a:rect l="l" t="t" r="r" b="b"/>
            <a:pathLst>
              <a:path w="13856" h="11576" extrusionOk="0">
                <a:moveTo>
                  <a:pt x="0" y="0"/>
                </a:moveTo>
                <a:lnTo>
                  <a:pt x="0" y="0"/>
                </a:lnTo>
                <a:cubicBezTo>
                  <a:pt x="126" y="816"/>
                  <a:pt x="293" y="1633"/>
                  <a:pt x="482" y="2449"/>
                </a:cubicBezTo>
                <a:cubicBezTo>
                  <a:pt x="691" y="3265"/>
                  <a:pt x="963" y="4060"/>
                  <a:pt x="1298" y="4814"/>
                </a:cubicBezTo>
                <a:cubicBezTo>
                  <a:pt x="2010" y="6342"/>
                  <a:pt x="3098" y="7681"/>
                  <a:pt x="4438" y="8707"/>
                </a:cubicBezTo>
                <a:cubicBezTo>
                  <a:pt x="5777" y="9732"/>
                  <a:pt x="7284" y="10486"/>
                  <a:pt x="8916" y="10925"/>
                </a:cubicBezTo>
                <a:cubicBezTo>
                  <a:pt x="10455" y="11365"/>
                  <a:pt x="12031" y="11575"/>
                  <a:pt x="13628" y="11575"/>
                </a:cubicBezTo>
                <a:cubicBezTo>
                  <a:pt x="13704" y="11575"/>
                  <a:pt x="13780" y="11575"/>
                  <a:pt x="13856" y="11574"/>
                </a:cubicBezTo>
                <a:cubicBezTo>
                  <a:pt x="13040" y="11532"/>
                  <a:pt x="12202" y="11427"/>
                  <a:pt x="11386" y="11302"/>
                </a:cubicBezTo>
                <a:cubicBezTo>
                  <a:pt x="10570" y="11176"/>
                  <a:pt x="9754" y="10988"/>
                  <a:pt x="8979" y="10737"/>
                </a:cubicBezTo>
                <a:cubicBezTo>
                  <a:pt x="7389" y="10276"/>
                  <a:pt x="5903" y="9502"/>
                  <a:pt x="4605" y="8497"/>
                </a:cubicBezTo>
                <a:cubicBezTo>
                  <a:pt x="3286" y="7514"/>
                  <a:pt x="2219" y="6216"/>
                  <a:pt x="1486" y="4730"/>
                </a:cubicBezTo>
                <a:cubicBezTo>
                  <a:pt x="754" y="3244"/>
                  <a:pt x="377" y="161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8023026" y="1594879"/>
            <a:ext cx="360764" cy="277790"/>
          </a:xfrm>
          <a:custGeom>
            <a:avLst/>
            <a:gdLst/>
            <a:ahLst/>
            <a:cxnLst/>
            <a:rect l="l" t="t" r="r" b="b"/>
            <a:pathLst>
              <a:path w="9922" h="7640" extrusionOk="0">
                <a:moveTo>
                  <a:pt x="1" y="1"/>
                </a:moveTo>
                <a:cubicBezTo>
                  <a:pt x="106" y="252"/>
                  <a:pt x="231" y="482"/>
                  <a:pt x="336" y="733"/>
                </a:cubicBezTo>
                <a:lnTo>
                  <a:pt x="733" y="1466"/>
                </a:lnTo>
                <a:lnTo>
                  <a:pt x="1173" y="2135"/>
                </a:lnTo>
                <a:lnTo>
                  <a:pt x="1654" y="2805"/>
                </a:lnTo>
                <a:cubicBezTo>
                  <a:pt x="2345" y="3642"/>
                  <a:pt x="3119" y="4417"/>
                  <a:pt x="3978" y="5086"/>
                </a:cubicBezTo>
                <a:cubicBezTo>
                  <a:pt x="4836" y="5756"/>
                  <a:pt x="5798" y="6300"/>
                  <a:pt x="6782" y="6740"/>
                </a:cubicBezTo>
                <a:lnTo>
                  <a:pt x="7556" y="7054"/>
                </a:lnTo>
                <a:lnTo>
                  <a:pt x="8331" y="7305"/>
                </a:lnTo>
                <a:lnTo>
                  <a:pt x="9126" y="7493"/>
                </a:lnTo>
                <a:lnTo>
                  <a:pt x="9921" y="7640"/>
                </a:lnTo>
                <a:cubicBezTo>
                  <a:pt x="9649" y="7556"/>
                  <a:pt x="9398" y="7493"/>
                  <a:pt x="9126" y="7431"/>
                </a:cubicBezTo>
                <a:lnTo>
                  <a:pt x="8373" y="7179"/>
                </a:lnTo>
                <a:lnTo>
                  <a:pt x="7619" y="6886"/>
                </a:lnTo>
                <a:lnTo>
                  <a:pt x="6866" y="6551"/>
                </a:lnTo>
                <a:cubicBezTo>
                  <a:pt x="5903" y="6091"/>
                  <a:pt x="4982" y="5526"/>
                  <a:pt x="4145" y="4877"/>
                </a:cubicBezTo>
                <a:cubicBezTo>
                  <a:pt x="3287" y="4228"/>
                  <a:pt x="2512" y="3496"/>
                  <a:pt x="1822" y="2659"/>
                </a:cubicBezTo>
                <a:cubicBezTo>
                  <a:pt x="1110" y="1842"/>
                  <a:pt x="503" y="94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8414176" y="2358127"/>
            <a:ext cx="33524" cy="612630"/>
          </a:xfrm>
          <a:custGeom>
            <a:avLst/>
            <a:gdLst/>
            <a:ahLst/>
            <a:cxnLst/>
            <a:rect l="l" t="t" r="r" b="b"/>
            <a:pathLst>
              <a:path w="922" h="16849" extrusionOk="0">
                <a:moveTo>
                  <a:pt x="1" y="1"/>
                </a:moveTo>
                <a:cubicBezTo>
                  <a:pt x="1" y="1424"/>
                  <a:pt x="22" y="2826"/>
                  <a:pt x="63" y="4249"/>
                </a:cubicBezTo>
                <a:cubicBezTo>
                  <a:pt x="126" y="5652"/>
                  <a:pt x="168" y="7054"/>
                  <a:pt x="252" y="8456"/>
                </a:cubicBezTo>
                <a:cubicBezTo>
                  <a:pt x="336" y="9859"/>
                  <a:pt x="419" y="11261"/>
                  <a:pt x="545" y="12663"/>
                </a:cubicBezTo>
                <a:lnTo>
                  <a:pt x="712" y="14756"/>
                </a:lnTo>
                <a:cubicBezTo>
                  <a:pt x="796" y="15447"/>
                  <a:pt x="859" y="16158"/>
                  <a:pt x="922" y="16849"/>
                </a:cubicBezTo>
                <a:lnTo>
                  <a:pt x="838" y="14735"/>
                </a:lnTo>
                <a:lnTo>
                  <a:pt x="733" y="12642"/>
                </a:lnTo>
                <a:lnTo>
                  <a:pt x="524" y="8435"/>
                </a:lnTo>
                <a:lnTo>
                  <a:pt x="273" y="4229"/>
                </a:lnTo>
                <a:cubicBezTo>
                  <a:pt x="210" y="2805"/>
                  <a:pt x="105" y="140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8290919" y="2447934"/>
            <a:ext cx="12181" cy="439120"/>
          </a:xfrm>
          <a:custGeom>
            <a:avLst/>
            <a:gdLst/>
            <a:ahLst/>
            <a:cxnLst/>
            <a:rect l="l" t="t" r="r" b="b"/>
            <a:pathLst>
              <a:path w="335" h="12077" extrusionOk="0">
                <a:moveTo>
                  <a:pt x="147" y="0"/>
                </a:moveTo>
                <a:cubicBezTo>
                  <a:pt x="63" y="1026"/>
                  <a:pt x="42" y="2010"/>
                  <a:pt x="21" y="3035"/>
                </a:cubicBezTo>
                <a:cubicBezTo>
                  <a:pt x="0" y="4040"/>
                  <a:pt x="0" y="5044"/>
                  <a:pt x="21" y="6049"/>
                </a:cubicBezTo>
                <a:cubicBezTo>
                  <a:pt x="42" y="7054"/>
                  <a:pt x="84" y="8058"/>
                  <a:pt x="126" y="9063"/>
                </a:cubicBezTo>
                <a:lnTo>
                  <a:pt x="209" y="10570"/>
                </a:lnTo>
                <a:cubicBezTo>
                  <a:pt x="251" y="11072"/>
                  <a:pt x="272" y="11574"/>
                  <a:pt x="335" y="12077"/>
                </a:cubicBezTo>
                <a:lnTo>
                  <a:pt x="335" y="10570"/>
                </a:lnTo>
                <a:lnTo>
                  <a:pt x="335" y="9063"/>
                </a:lnTo>
                <a:lnTo>
                  <a:pt x="293" y="6049"/>
                </a:lnTo>
                <a:lnTo>
                  <a:pt x="230" y="3035"/>
                </a:lnTo>
                <a:cubicBezTo>
                  <a:pt x="209" y="2031"/>
                  <a:pt x="188" y="1026"/>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7522326" y="2389323"/>
            <a:ext cx="27415" cy="611139"/>
          </a:xfrm>
          <a:custGeom>
            <a:avLst/>
            <a:gdLst/>
            <a:ahLst/>
            <a:cxnLst/>
            <a:rect l="l" t="t" r="r" b="b"/>
            <a:pathLst>
              <a:path w="754" h="16808" extrusionOk="0">
                <a:moveTo>
                  <a:pt x="754" y="1"/>
                </a:moveTo>
                <a:lnTo>
                  <a:pt x="754" y="1"/>
                </a:lnTo>
                <a:cubicBezTo>
                  <a:pt x="649" y="1403"/>
                  <a:pt x="565" y="2785"/>
                  <a:pt x="461" y="4187"/>
                </a:cubicBezTo>
                <a:cubicBezTo>
                  <a:pt x="377" y="5589"/>
                  <a:pt x="314" y="6991"/>
                  <a:pt x="251" y="8394"/>
                </a:cubicBezTo>
                <a:cubicBezTo>
                  <a:pt x="189" y="9796"/>
                  <a:pt x="126" y="11198"/>
                  <a:pt x="84" y="12600"/>
                </a:cubicBezTo>
                <a:lnTo>
                  <a:pt x="42" y="14714"/>
                </a:lnTo>
                <a:cubicBezTo>
                  <a:pt x="21" y="15405"/>
                  <a:pt x="0" y="16117"/>
                  <a:pt x="0" y="16807"/>
                </a:cubicBezTo>
                <a:cubicBezTo>
                  <a:pt x="63" y="16117"/>
                  <a:pt x="105" y="15426"/>
                  <a:pt x="168" y="14714"/>
                </a:cubicBezTo>
                <a:lnTo>
                  <a:pt x="293" y="12621"/>
                </a:lnTo>
                <a:cubicBezTo>
                  <a:pt x="377" y="11219"/>
                  <a:pt x="461" y="9817"/>
                  <a:pt x="503" y="8415"/>
                </a:cubicBezTo>
                <a:cubicBezTo>
                  <a:pt x="565" y="7012"/>
                  <a:pt x="628" y="5610"/>
                  <a:pt x="670" y="4208"/>
                </a:cubicBezTo>
                <a:cubicBezTo>
                  <a:pt x="712" y="2805"/>
                  <a:pt x="754" y="1403"/>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7663872" y="2703610"/>
            <a:ext cx="11453" cy="228341"/>
          </a:xfrm>
          <a:custGeom>
            <a:avLst/>
            <a:gdLst/>
            <a:ahLst/>
            <a:cxnLst/>
            <a:rect l="l" t="t" r="r" b="b"/>
            <a:pathLst>
              <a:path w="315" h="6280" extrusionOk="0">
                <a:moveTo>
                  <a:pt x="168" y="1"/>
                </a:moveTo>
                <a:cubicBezTo>
                  <a:pt x="84" y="1047"/>
                  <a:pt x="42" y="2094"/>
                  <a:pt x="21" y="3140"/>
                </a:cubicBezTo>
                <a:cubicBezTo>
                  <a:pt x="21" y="4187"/>
                  <a:pt x="0" y="5233"/>
                  <a:pt x="42" y="6280"/>
                </a:cubicBezTo>
                <a:cubicBezTo>
                  <a:pt x="189" y="5233"/>
                  <a:pt x="272" y="4187"/>
                  <a:pt x="293" y="3140"/>
                </a:cubicBezTo>
                <a:cubicBezTo>
                  <a:pt x="314" y="2094"/>
                  <a:pt x="272" y="1047"/>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6389998" y="3969994"/>
            <a:ext cx="376726" cy="822936"/>
          </a:xfrm>
          <a:custGeom>
            <a:avLst/>
            <a:gdLst/>
            <a:ahLst/>
            <a:cxnLst/>
            <a:rect l="l" t="t" r="r" b="b"/>
            <a:pathLst>
              <a:path w="10361" h="22633" extrusionOk="0">
                <a:moveTo>
                  <a:pt x="2782" y="1"/>
                </a:moveTo>
                <a:cubicBezTo>
                  <a:pt x="1256" y="1"/>
                  <a:pt x="789" y="2808"/>
                  <a:pt x="649" y="3890"/>
                </a:cubicBezTo>
                <a:cubicBezTo>
                  <a:pt x="0" y="9164"/>
                  <a:pt x="963" y="14501"/>
                  <a:pt x="3370" y="19231"/>
                </a:cubicBezTo>
                <a:cubicBezTo>
                  <a:pt x="3956" y="20320"/>
                  <a:pt x="4647" y="21429"/>
                  <a:pt x="5693" y="22099"/>
                </a:cubicBezTo>
                <a:cubicBezTo>
                  <a:pt x="6234" y="22438"/>
                  <a:pt x="6888" y="22633"/>
                  <a:pt x="7522" y="22633"/>
                </a:cubicBezTo>
                <a:cubicBezTo>
                  <a:pt x="8138" y="22633"/>
                  <a:pt x="8734" y="22449"/>
                  <a:pt x="9188" y="22036"/>
                </a:cubicBezTo>
                <a:cubicBezTo>
                  <a:pt x="10360" y="20969"/>
                  <a:pt x="10088" y="19106"/>
                  <a:pt x="9712" y="17578"/>
                </a:cubicBezTo>
                <a:cubicBezTo>
                  <a:pt x="8602" y="13162"/>
                  <a:pt x="7242" y="8830"/>
                  <a:pt x="5630" y="4560"/>
                </a:cubicBezTo>
                <a:cubicBezTo>
                  <a:pt x="5233" y="3451"/>
                  <a:pt x="4479" y="249"/>
                  <a:pt x="2993" y="18"/>
                </a:cubicBezTo>
                <a:cubicBezTo>
                  <a:pt x="2921" y="7"/>
                  <a:pt x="2850" y="1"/>
                  <a:pt x="2782" y="1"/>
                </a:cubicBezTo>
                <a:close/>
              </a:path>
            </a:pathLst>
          </a:custGeom>
          <a:solidFill>
            <a:srgbClr val="FE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5122960" y="1679268"/>
            <a:ext cx="862241" cy="1124106"/>
          </a:xfrm>
          <a:custGeom>
            <a:avLst/>
            <a:gdLst/>
            <a:ahLst/>
            <a:cxnLst/>
            <a:rect l="l" t="t" r="r" b="b"/>
            <a:pathLst>
              <a:path w="23714" h="30916" extrusionOk="0">
                <a:moveTo>
                  <a:pt x="11657" y="1"/>
                </a:moveTo>
                <a:cubicBezTo>
                  <a:pt x="10605" y="1"/>
                  <a:pt x="9551" y="123"/>
                  <a:pt x="8519" y="359"/>
                </a:cubicBezTo>
                <a:cubicBezTo>
                  <a:pt x="3454" y="1614"/>
                  <a:pt x="1" y="6344"/>
                  <a:pt x="357" y="11577"/>
                </a:cubicBezTo>
                <a:cubicBezTo>
                  <a:pt x="461" y="13125"/>
                  <a:pt x="922" y="14632"/>
                  <a:pt x="1403" y="16118"/>
                </a:cubicBezTo>
                <a:cubicBezTo>
                  <a:pt x="2010" y="17897"/>
                  <a:pt x="2680" y="19676"/>
                  <a:pt x="3433" y="21414"/>
                </a:cubicBezTo>
                <a:cubicBezTo>
                  <a:pt x="4396" y="23695"/>
                  <a:pt x="5526" y="25934"/>
                  <a:pt x="7221" y="27734"/>
                </a:cubicBezTo>
                <a:cubicBezTo>
                  <a:pt x="8917" y="29555"/>
                  <a:pt x="11240" y="30874"/>
                  <a:pt x="13710" y="30916"/>
                </a:cubicBezTo>
                <a:cubicBezTo>
                  <a:pt x="14986" y="30874"/>
                  <a:pt x="16263" y="30623"/>
                  <a:pt x="17456" y="30162"/>
                </a:cubicBezTo>
                <a:cubicBezTo>
                  <a:pt x="18502" y="29806"/>
                  <a:pt x="19549" y="29346"/>
                  <a:pt x="20386" y="28592"/>
                </a:cubicBezTo>
                <a:cubicBezTo>
                  <a:pt x="22144" y="27023"/>
                  <a:pt x="22625" y="24490"/>
                  <a:pt x="22898" y="22125"/>
                </a:cubicBezTo>
                <a:cubicBezTo>
                  <a:pt x="23588" y="16537"/>
                  <a:pt x="23714" y="10760"/>
                  <a:pt x="21956" y="5423"/>
                </a:cubicBezTo>
                <a:lnTo>
                  <a:pt x="21956" y="5403"/>
                </a:lnTo>
                <a:cubicBezTo>
                  <a:pt x="21265" y="4230"/>
                  <a:pt x="19026" y="2138"/>
                  <a:pt x="17854" y="1447"/>
                </a:cubicBezTo>
                <a:cubicBezTo>
                  <a:pt x="16368" y="589"/>
                  <a:pt x="14672" y="191"/>
                  <a:pt x="12977" y="66"/>
                </a:cubicBezTo>
                <a:cubicBezTo>
                  <a:pt x="12538" y="22"/>
                  <a:pt x="12098" y="1"/>
                  <a:pt x="11657"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5425067" y="2567409"/>
            <a:ext cx="517512" cy="572779"/>
          </a:xfrm>
          <a:custGeom>
            <a:avLst/>
            <a:gdLst/>
            <a:ahLst/>
            <a:cxnLst/>
            <a:rect l="l" t="t" r="r" b="b"/>
            <a:pathLst>
              <a:path w="14233" h="15753" extrusionOk="0">
                <a:moveTo>
                  <a:pt x="43" y="0"/>
                </a:moveTo>
                <a:lnTo>
                  <a:pt x="43" y="0"/>
                </a:lnTo>
                <a:cubicBezTo>
                  <a:pt x="43" y="0"/>
                  <a:pt x="210" y="6028"/>
                  <a:pt x="210" y="7849"/>
                </a:cubicBezTo>
                <a:cubicBezTo>
                  <a:pt x="210" y="9063"/>
                  <a:pt x="126" y="10256"/>
                  <a:pt x="1" y="11470"/>
                </a:cubicBezTo>
                <a:cubicBezTo>
                  <a:pt x="1" y="11470"/>
                  <a:pt x="3491" y="15752"/>
                  <a:pt x="7792" y="15752"/>
                </a:cubicBezTo>
                <a:cubicBezTo>
                  <a:pt x="8283" y="15752"/>
                  <a:pt x="8785" y="15696"/>
                  <a:pt x="9293" y="15572"/>
                </a:cubicBezTo>
                <a:cubicBezTo>
                  <a:pt x="14233" y="14358"/>
                  <a:pt x="11784" y="9440"/>
                  <a:pt x="11784" y="9440"/>
                </a:cubicBezTo>
                <a:lnTo>
                  <a:pt x="9733" y="2847"/>
                </a:lnTo>
                <a:lnTo>
                  <a:pt x="43" y="0"/>
                </a:ln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4637458" y="2910602"/>
            <a:ext cx="2023543" cy="1784585"/>
          </a:xfrm>
          <a:custGeom>
            <a:avLst/>
            <a:gdLst/>
            <a:ahLst/>
            <a:cxnLst/>
            <a:rect l="l" t="t" r="r" b="b"/>
            <a:pathLst>
              <a:path w="55653" h="49081" extrusionOk="0">
                <a:moveTo>
                  <a:pt x="33446" y="1"/>
                </a:moveTo>
                <a:cubicBezTo>
                  <a:pt x="33446" y="1"/>
                  <a:pt x="35895" y="4919"/>
                  <a:pt x="30934" y="6133"/>
                </a:cubicBezTo>
                <a:cubicBezTo>
                  <a:pt x="30428" y="6257"/>
                  <a:pt x="29928" y="6313"/>
                  <a:pt x="29439" y="6313"/>
                </a:cubicBezTo>
                <a:cubicBezTo>
                  <a:pt x="25149" y="6313"/>
                  <a:pt x="21642" y="2031"/>
                  <a:pt x="21642" y="2031"/>
                </a:cubicBezTo>
                <a:cubicBezTo>
                  <a:pt x="21642" y="2031"/>
                  <a:pt x="8540" y="6719"/>
                  <a:pt x="5610" y="11240"/>
                </a:cubicBezTo>
                <a:cubicBezTo>
                  <a:pt x="2659" y="15781"/>
                  <a:pt x="1" y="37611"/>
                  <a:pt x="1" y="37611"/>
                </a:cubicBezTo>
                <a:lnTo>
                  <a:pt x="14065" y="40101"/>
                </a:lnTo>
                <a:lnTo>
                  <a:pt x="14065" y="48829"/>
                </a:lnTo>
                <a:lnTo>
                  <a:pt x="53036" y="49080"/>
                </a:lnTo>
                <a:lnTo>
                  <a:pt x="48725" y="34032"/>
                </a:lnTo>
                <a:lnTo>
                  <a:pt x="48725" y="34032"/>
                </a:lnTo>
                <a:cubicBezTo>
                  <a:pt x="48725" y="34032"/>
                  <a:pt x="49422" y="34117"/>
                  <a:pt x="50272" y="34117"/>
                </a:cubicBezTo>
                <a:cubicBezTo>
                  <a:pt x="51001" y="34117"/>
                  <a:pt x="51841" y="34054"/>
                  <a:pt x="52450" y="33823"/>
                </a:cubicBezTo>
                <a:cubicBezTo>
                  <a:pt x="54271" y="33132"/>
                  <a:pt x="55652" y="31227"/>
                  <a:pt x="55652" y="31227"/>
                </a:cubicBezTo>
                <a:cubicBezTo>
                  <a:pt x="55652" y="31227"/>
                  <a:pt x="49980" y="8958"/>
                  <a:pt x="47259" y="5798"/>
                </a:cubicBezTo>
                <a:cubicBezTo>
                  <a:pt x="43681" y="1675"/>
                  <a:pt x="33446" y="1"/>
                  <a:pt x="33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4982941" y="1555575"/>
            <a:ext cx="1146104" cy="925907"/>
          </a:xfrm>
          <a:custGeom>
            <a:avLst/>
            <a:gdLst/>
            <a:ahLst/>
            <a:cxnLst/>
            <a:rect l="l" t="t" r="r" b="b"/>
            <a:pathLst>
              <a:path w="31521" h="25465" extrusionOk="0">
                <a:moveTo>
                  <a:pt x="17202" y="0"/>
                </a:moveTo>
                <a:cubicBezTo>
                  <a:pt x="16292" y="0"/>
                  <a:pt x="15444" y="54"/>
                  <a:pt x="14756" y="161"/>
                </a:cubicBezTo>
                <a:cubicBezTo>
                  <a:pt x="10884" y="747"/>
                  <a:pt x="5756" y="3028"/>
                  <a:pt x="3894" y="6460"/>
                </a:cubicBezTo>
                <a:cubicBezTo>
                  <a:pt x="3433" y="7256"/>
                  <a:pt x="3182" y="8135"/>
                  <a:pt x="3140" y="9035"/>
                </a:cubicBezTo>
                <a:cubicBezTo>
                  <a:pt x="1759" y="9391"/>
                  <a:pt x="754" y="10625"/>
                  <a:pt x="377" y="11986"/>
                </a:cubicBezTo>
                <a:cubicBezTo>
                  <a:pt x="1" y="13367"/>
                  <a:pt x="168" y="14811"/>
                  <a:pt x="545" y="16172"/>
                </a:cubicBezTo>
                <a:cubicBezTo>
                  <a:pt x="1570" y="19876"/>
                  <a:pt x="4521" y="24125"/>
                  <a:pt x="8100" y="25464"/>
                </a:cubicBezTo>
                <a:cubicBezTo>
                  <a:pt x="8791" y="24564"/>
                  <a:pt x="8791" y="22409"/>
                  <a:pt x="8833" y="21278"/>
                </a:cubicBezTo>
                <a:cubicBezTo>
                  <a:pt x="8833" y="20148"/>
                  <a:pt x="8707" y="19018"/>
                  <a:pt x="8414" y="17930"/>
                </a:cubicBezTo>
                <a:cubicBezTo>
                  <a:pt x="8289" y="17302"/>
                  <a:pt x="8121" y="16716"/>
                  <a:pt x="7870" y="16151"/>
                </a:cubicBezTo>
                <a:cubicBezTo>
                  <a:pt x="9649" y="15293"/>
                  <a:pt x="11533" y="14016"/>
                  <a:pt x="12684" y="12425"/>
                </a:cubicBezTo>
                <a:cubicBezTo>
                  <a:pt x="12705" y="12739"/>
                  <a:pt x="12768" y="13053"/>
                  <a:pt x="12851" y="13346"/>
                </a:cubicBezTo>
                <a:cubicBezTo>
                  <a:pt x="12956" y="13681"/>
                  <a:pt x="13165" y="14037"/>
                  <a:pt x="13500" y="14037"/>
                </a:cubicBezTo>
                <a:cubicBezTo>
                  <a:pt x="13730" y="14016"/>
                  <a:pt x="13940" y="13890"/>
                  <a:pt x="14086" y="13702"/>
                </a:cubicBezTo>
                <a:cubicBezTo>
                  <a:pt x="15468" y="12300"/>
                  <a:pt x="16347" y="10521"/>
                  <a:pt x="16661" y="8595"/>
                </a:cubicBezTo>
                <a:cubicBezTo>
                  <a:pt x="17372" y="9642"/>
                  <a:pt x="18523" y="10332"/>
                  <a:pt x="19800" y="10479"/>
                </a:cubicBezTo>
                <a:cubicBezTo>
                  <a:pt x="19826" y="10484"/>
                  <a:pt x="19852" y="10487"/>
                  <a:pt x="19878" y="10487"/>
                </a:cubicBezTo>
                <a:cubicBezTo>
                  <a:pt x="19957" y="10487"/>
                  <a:pt x="20035" y="10463"/>
                  <a:pt x="20114" y="10416"/>
                </a:cubicBezTo>
                <a:cubicBezTo>
                  <a:pt x="20260" y="10311"/>
                  <a:pt x="20260" y="10081"/>
                  <a:pt x="20239" y="9893"/>
                </a:cubicBezTo>
                <a:cubicBezTo>
                  <a:pt x="20135" y="9265"/>
                  <a:pt x="19884" y="8658"/>
                  <a:pt x="19486" y="8177"/>
                </a:cubicBezTo>
                <a:lnTo>
                  <a:pt x="19486" y="8177"/>
                </a:lnTo>
                <a:cubicBezTo>
                  <a:pt x="20793" y="9436"/>
                  <a:pt x="22537" y="10209"/>
                  <a:pt x="24312" y="10209"/>
                </a:cubicBezTo>
                <a:cubicBezTo>
                  <a:pt x="24839" y="10209"/>
                  <a:pt x="25369" y="10141"/>
                  <a:pt x="25890" y="9998"/>
                </a:cubicBezTo>
                <a:cubicBezTo>
                  <a:pt x="26121" y="10646"/>
                  <a:pt x="26456" y="11190"/>
                  <a:pt x="26686" y="11839"/>
                </a:cubicBezTo>
                <a:cubicBezTo>
                  <a:pt x="27983" y="10500"/>
                  <a:pt x="31520" y="4284"/>
                  <a:pt x="23316" y="914"/>
                </a:cubicBezTo>
                <a:cubicBezTo>
                  <a:pt x="21805" y="298"/>
                  <a:pt x="19336" y="0"/>
                  <a:pt x="17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5639657" y="2488256"/>
            <a:ext cx="195617" cy="110462"/>
          </a:xfrm>
          <a:custGeom>
            <a:avLst/>
            <a:gdLst/>
            <a:ahLst/>
            <a:cxnLst/>
            <a:rect l="l" t="t" r="r" b="b"/>
            <a:pathLst>
              <a:path w="5380" h="3038" extrusionOk="0">
                <a:moveTo>
                  <a:pt x="5380" y="1"/>
                </a:moveTo>
                <a:lnTo>
                  <a:pt x="5380" y="1"/>
                </a:lnTo>
                <a:cubicBezTo>
                  <a:pt x="5254" y="294"/>
                  <a:pt x="5129" y="587"/>
                  <a:pt x="4982" y="838"/>
                </a:cubicBezTo>
                <a:cubicBezTo>
                  <a:pt x="4856" y="1131"/>
                  <a:pt x="4710" y="1382"/>
                  <a:pt x="4543" y="1654"/>
                </a:cubicBezTo>
                <a:cubicBezTo>
                  <a:pt x="4208" y="2156"/>
                  <a:pt x="3789" y="2575"/>
                  <a:pt x="3224" y="2742"/>
                </a:cubicBezTo>
                <a:cubicBezTo>
                  <a:pt x="3124" y="2772"/>
                  <a:pt x="3023" y="2785"/>
                  <a:pt x="2923" y="2785"/>
                </a:cubicBezTo>
                <a:cubicBezTo>
                  <a:pt x="2459" y="2785"/>
                  <a:pt x="2001" y="2502"/>
                  <a:pt x="1571" y="2261"/>
                </a:cubicBezTo>
                <a:cubicBezTo>
                  <a:pt x="1319" y="2094"/>
                  <a:pt x="1047" y="1947"/>
                  <a:pt x="796" y="1780"/>
                </a:cubicBezTo>
                <a:cubicBezTo>
                  <a:pt x="524" y="1591"/>
                  <a:pt x="273" y="1424"/>
                  <a:pt x="1" y="1257"/>
                </a:cubicBezTo>
                <a:lnTo>
                  <a:pt x="1" y="1257"/>
                </a:lnTo>
                <a:cubicBezTo>
                  <a:pt x="461" y="1696"/>
                  <a:pt x="943" y="2073"/>
                  <a:pt x="1466" y="2429"/>
                </a:cubicBezTo>
                <a:cubicBezTo>
                  <a:pt x="1717" y="2617"/>
                  <a:pt x="2010" y="2763"/>
                  <a:pt x="2282" y="2910"/>
                </a:cubicBezTo>
                <a:cubicBezTo>
                  <a:pt x="2485" y="2991"/>
                  <a:pt x="2705" y="3037"/>
                  <a:pt x="2926" y="3037"/>
                </a:cubicBezTo>
                <a:cubicBezTo>
                  <a:pt x="3047" y="3037"/>
                  <a:pt x="3168" y="3023"/>
                  <a:pt x="3287" y="2994"/>
                </a:cubicBezTo>
                <a:cubicBezTo>
                  <a:pt x="3601" y="2910"/>
                  <a:pt x="3894" y="2742"/>
                  <a:pt x="4145" y="2512"/>
                </a:cubicBezTo>
                <a:cubicBezTo>
                  <a:pt x="4375" y="2303"/>
                  <a:pt x="4563" y="2031"/>
                  <a:pt x="4710" y="1759"/>
                </a:cubicBezTo>
                <a:cubicBezTo>
                  <a:pt x="5003" y="1194"/>
                  <a:pt x="5233" y="608"/>
                  <a:pt x="5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5484441" y="2226798"/>
            <a:ext cx="156021" cy="46141"/>
          </a:xfrm>
          <a:custGeom>
            <a:avLst/>
            <a:gdLst/>
            <a:ahLst/>
            <a:cxnLst/>
            <a:rect l="l" t="t" r="r" b="b"/>
            <a:pathLst>
              <a:path w="4291" h="1269" extrusionOk="0">
                <a:moveTo>
                  <a:pt x="2308" y="0"/>
                </a:moveTo>
                <a:cubicBezTo>
                  <a:pt x="2222" y="0"/>
                  <a:pt x="2137" y="4"/>
                  <a:pt x="2051" y="13"/>
                </a:cubicBezTo>
                <a:cubicBezTo>
                  <a:pt x="1612" y="55"/>
                  <a:pt x="1214" y="180"/>
                  <a:pt x="858" y="390"/>
                </a:cubicBezTo>
                <a:cubicBezTo>
                  <a:pt x="482" y="599"/>
                  <a:pt x="189" y="892"/>
                  <a:pt x="0" y="1269"/>
                </a:cubicBezTo>
                <a:cubicBezTo>
                  <a:pt x="314" y="1059"/>
                  <a:pt x="670" y="892"/>
                  <a:pt x="1026" y="766"/>
                </a:cubicBezTo>
                <a:cubicBezTo>
                  <a:pt x="1361" y="641"/>
                  <a:pt x="1716" y="557"/>
                  <a:pt x="2093" y="536"/>
                </a:cubicBezTo>
                <a:cubicBezTo>
                  <a:pt x="2189" y="531"/>
                  <a:pt x="2284" y="528"/>
                  <a:pt x="2380" y="528"/>
                </a:cubicBezTo>
                <a:cubicBezTo>
                  <a:pt x="2641" y="528"/>
                  <a:pt x="2906" y="547"/>
                  <a:pt x="3182" y="578"/>
                </a:cubicBezTo>
                <a:cubicBezTo>
                  <a:pt x="3558" y="641"/>
                  <a:pt x="3935" y="745"/>
                  <a:pt x="4291" y="850"/>
                </a:cubicBezTo>
                <a:cubicBezTo>
                  <a:pt x="4019" y="557"/>
                  <a:pt x="3663" y="327"/>
                  <a:pt x="3286" y="180"/>
                </a:cubicBezTo>
                <a:cubicBezTo>
                  <a:pt x="2970" y="64"/>
                  <a:pt x="2640" y="0"/>
                  <a:pt x="2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5787311" y="2173860"/>
            <a:ext cx="124824" cy="55704"/>
          </a:xfrm>
          <a:custGeom>
            <a:avLst/>
            <a:gdLst/>
            <a:ahLst/>
            <a:cxnLst/>
            <a:rect l="l" t="t" r="r" b="b"/>
            <a:pathLst>
              <a:path w="3433" h="1532" extrusionOk="0">
                <a:moveTo>
                  <a:pt x="2056" y="0"/>
                </a:moveTo>
                <a:cubicBezTo>
                  <a:pt x="1483" y="0"/>
                  <a:pt x="938" y="218"/>
                  <a:pt x="523" y="632"/>
                </a:cubicBezTo>
                <a:cubicBezTo>
                  <a:pt x="251" y="883"/>
                  <a:pt x="84" y="1197"/>
                  <a:pt x="0" y="1532"/>
                </a:cubicBezTo>
                <a:cubicBezTo>
                  <a:pt x="230" y="1322"/>
                  <a:pt x="502" y="1134"/>
                  <a:pt x="775" y="946"/>
                </a:cubicBezTo>
                <a:cubicBezTo>
                  <a:pt x="1026" y="799"/>
                  <a:pt x="1298" y="674"/>
                  <a:pt x="1591" y="590"/>
                </a:cubicBezTo>
                <a:cubicBezTo>
                  <a:pt x="1884" y="506"/>
                  <a:pt x="2177" y="464"/>
                  <a:pt x="2470" y="443"/>
                </a:cubicBezTo>
                <a:cubicBezTo>
                  <a:pt x="2805" y="443"/>
                  <a:pt x="3119" y="464"/>
                  <a:pt x="3433" y="506"/>
                </a:cubicBezTo>
                <a:cubicBezTo>
                  <a:pt x="3181" y="255"/>
                  <a:pt x="2867" y="88"/>
                  <a:pt x="2512" y="46"/>
                </a:cubicBezTo>
                <a:cubicBezTo>
                  <a:pt x="2359" y="15"/>
                  <a:pt x="2206" y="0"/>
                  <a:pt x="2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5557486" y="2291190"/>
            <a:ext cx="98208" cy="65448"/>
          </a:xfrm>
          <a:custGeom>
            <a:avLst/>
            <a:gdLst/>
            <a:ahLst/>
            <a:cxnLst/>
            <a:rect l="l" t="t" r="r" b="b"/>
            <a:pathLst>
              <a:path w="2701" h="1800" extrusionOk="0">
                <a:moveTo>
                  <a:pt x="2700" y="0"/>
                </a:moveTo>
                <a:lnTo>
                  <a:pt x="2700" y="0"/>
                </a:lnTo>
                <a:cubicBezTo>
                  <a:pt x="1968" y="837"/>
                  <a:pt x="1047" y="1444"/>
                  <a:pt x="0" y="1800"/>
                </a:cubicBezTo>
                <a:cubicBezTo>
                  <a:pt x="586" y="1800"/>
                  <a:pt x="1131" y="1612"/>
                  <a:pt x="1612" y="1298"/>
                </a:cubicBezTo>
                <a:cubicBezTo>
                  <a:pt x="2093" y="984"/>
                  <a:pt x="2470" y="523"/>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5794910" y="2263775"/>
            <a:ext cx="106571" cy="41305"/>
          </a:xfrm>
          <a:custGeom>
            <a:avLst/>
            <a:gdLst/>
            <a:ahLst/>
            <a:cxnLst/>
            <a:rect l="l" t="t" r="r" b="b"/>
            <a:pathLst>
              <a:path w="2931" h="1136" extrusionOk="0">
                <a:moveTo>
                  <a:pt x="0" y="1"/>
                </a:moveTo>
                <a:cubicBezTo>
                  <a:pt x="356" y="398"/>
                  <a:pt x="817" y="733"/>
                  <a:pt x="1319" y="942"/>
                </a:cubicBezTo>
                <a:cubicBezTo>
                  <a:pt x="1570" y="1068"/>
                  <a:pt x="1842" y="1110"/>
                  <a:pt x="2135" y="1131"/>
                </a:cubicBezTo>
                <a:cubicBezTo>
                  <a:pt x="2179" y="1134"/>
                  <a:pt x="2224" y="1136"/>
                  <a:pt x="2268" y="1136"/>
                </a:cubicBezTo>
                <a:cubicBezTo>
                  <a:pt x="2495" y="1136"/>
                  <a:pt x="2720" y="1089"/>
                  <a:pt x="2931" y="984"/>
                </a:cubicBezTo>
                <a:lnTo>
                  <a:pt x="2931" y="984"/>
                </a:lnTo>
                <a:cubicBezTo>
                  <a:pt x="2879" y="986"/>
                  <a:pt x="2827" y="987"/>
                  <a:pt x="2775" y="987"/>
                </a:cubicBezTo>
                <a:cubicBezTo>
                  <a:pt x="2304" y="987"/>
                  <a:pt x="1836" y="901"/>
                  <a:pt x="1403" y="712"/>
                </a:cubicBezTo>
                <a:cubicBezTo>
                  <a:pt x="942" y="524"/>
                  <a:pt x="482" y="2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5379400" y="2053948"/>
            <a:ext cx="233686" cy="158893"/>
          </a:xfrm>
          <a:custGeom>
            <a:avLst/>
            <a:gdLst/>
            <a:ahLst/>
            <a:cxnLst/>
            <a:rect l="l" t="t" r="r" b="b"/>
            <a:pathLst>
              <a:path w="6427" h="4370" extrusionOk="0">
                <a:moveTo>
                  <a:pt x="5118" y="0"/>
                </a:moveTo>
                <a:cubicBezTo>
                  <a:pt x="5029" y="0"/>
                  <a:pt x="4940" y="5"/>
                  <a:pt x="4857" y="16"/>
                </a:cubicBezTo>
                <a:cubicBezTo>
                  <a:pt x="4689" y="37"/>
                  <a:pt x="4522" y="58"/>
                  <a:pt x="4333" y="100"/>
                </a:cubicBezTo>
                <a:cubicBezTo>
                  <a:pt x="4145" y="142"/>
                  <a:pt x="3978" y="183"/>
                  <a:pt x="3810" y="246"/>
                </a:cubicBezTo>
                <a:cubicBezTo>
                  <a:pt x="3643" y="309"/>
                  <a:pt x="3496" y="393"/>
                  <a:pt x="3329" y="476"/>
                </a:cubicBezTo>
                <a:lnTo>
                  <a:pt x="2889" y="769"/>
                </a:lnTo>
                <a:lnTo>
                  <a:pt x="2450" y="1062"/>
                </a:lnTo>
                <a:cubicBezTo>
                  <a:pt x="1885" y="1481"/>
                  <a:pt x="1382" y="1962"/>
                  <a:pt x="964" y="2527"/>
                </a:cubicBezTo>
                <a:cubicBezTo>
                  <a:pt x="545" y="3072"/>
                  <a:pt x="231" y="3658"/>
                  <a:pt x="1" y="4306"/>
                </a:cubicBezTo>
                <a:lnTo>
                  <a:pt x="85" y="4369"/>
                </a:lnTo>
                <a:cubicBezTo>
                  <a:pt x="440" y="3825"/>
                  <a:pt x="859" y="3323"/>
                  <a:pt x="1340" y="2883"/>
                </a:cubicBezTo>
                <a:cubicBezTo>
                  <a:pt x="1822" y="2465"/>
                  <a:pt x="2345" y="2088"/>
                  <a:pt x="2889" y="1795"/>
                </a:cubicBezTo>
                <a:cubicBezTo>
                  <a:pt x="3036" y="1711"/>
                  <a:pt x="3182" y="1648"/>
                  <a:pt x="3329" y="1586"/>
                </a:cubicBezTo>
                <a:lnTo>
                  <a:pt x="3768" y="1418"/>
                </a:lnTo>
                <a:cubicBezTo>
                  <a:pt x="3915" y="1376"/>
                  <a:pt x="4061" y="1335"/>
                  <a:pt x="4187" y="1272"/>
                </a:cubicBezTo>
                <a:cubicBezTo>
                  <a:pt x="4333" y="1230"/>
                  <a:pt x="4480" y="1167"/>
                  <a:pt x="4626" y="1104"/>
                </a:cubicBezTo>
                <a:cubicBezTo>
                  <a:pt x="4773" y="1041"/>
                  <a:pt x="4898" y="979"/>
                  <a:pt x="5045" y="916"/>
                </a:cubicBezTo>
                <a:cubicBezTo>
                  <a:pt x="5191" y="874"/>
                  <a:pt x="5338" y="790"/>
                  <a:pt x="5505" y="748"/>
                </a:cubicBezTo>
                <a:cubicBezTo>
                  <a:pt x="5652" y="686"/>
                  <a:pt x="5798" y="623"/>
                  <a:pt x="5945" y="560"/>
                </a:cubicBezTo>
                <a:cubicBezTo>
                  <a:pt x="6112" y="497"/>
                  <a:pt x="6280" y="414"/>
                  <a:pt x="6426" y="351"/>
                </a:cubicBezTo>
                <a:lnTo>
                  <a:pt x="6426" y="246"/>
                </a:lnTo>
                <a:cubicBezTo>
                  <a:pt x="6259" y="162"/>
                  <a:pt x="6091" y="121"/>
                  <a:pt x="5903" y="79"/>
                </a:cubicBezTo>
                <a:cubicBezTo>
                  <a:pt x="5736" y="58"/>
                  <a:pt x="5547" y="37"/>
                  <a:pt x="5380" y="16"/>
                </a:cubicBezTo>
                <a:cubicBezTo>
                  <a:pt x="5296" y="5"/>
                  <a:pt x="5207" y="0"/>
                  <a:pt x="5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5716520" y="2028351"/>
            <a:ext cx="226050" cy="101517"/>
          </a:xfrm>
          <a:custGeom>
            <a:avLst/>
            <a:gdLst/>
            <a:ahLst/>
            <a:cxnLst/>
            <a:rect l="l" t="t" r="r" b="b"/>
            <a:pathLst>
              <a:path w="6217" h="2792" extrusionOk="0">
                <a:moveTo>
                  <a:pt x="1960" y="1"/>
                </a:moveTo>
                <a:cubicBezTo>
                  <a:pt x="1886" y="1"/>
                  <a:pt x="1812" y="3"/>
                  <a:pt x="1738" y="8"/>
                </a:cubicBezTo>
                <a:cubicBezTo>
                  <a:pt x="1445" y="29"/>
                  <a:pt x="1131" y="92"/>
                  <a:pt x="838" y="176"/>
                </a:cubicBezTo>
                <a:cubicBezTo>
                  <a:pt x="545" y="260"/>
                  <a:pt x="252" y="406"/>
                  <a:pt x="1" y="594"/>
                </a:cubicBezTo>
                <a:lnTo>
                  <a:pt x="22" y="699"/>
                </a:lnTo>
                <a:cubicBezTo>
                  <a:pt x="294" y="783"/>
                  <a:pt x="587" y="866"/>
                  <a:pt x="880" y="908"/>
                </a:cubicBezTo>
                <a:cubicBezTo>
                  <a:pt x="1173" y="971"/>
                  <a:pt x="1445" y="1013"/>
                  <a:pt x="1717" y="1055"/>
                </a:cubicBezTo>
                <a:cubicBezTo>
                  <a:pt x="1968" y="1097"/>
                  <a:pt x="2240" y="1118"/>
                  <a:pt x="2512" y="1118"/>
                </a:cubicBezTo>
                <a:cubicBezTo>
                  <a:pt x="2784" y="1118"/>
                  <a:pt x="3056" y="1139"/>
                  <a:pt x="3308" y="1201"/>
                </a:cubicBezTo>
                <a:cubicBezTo>
                  <a:pt x="3580" y="1243"/>
                  <a:pt x="3831" y="1327"/>
                  <a:pt x="4103" y="1411"/>
                </a:cubicBezTo>
                <a:cubicBezTo>
                  <a:pt x="4354" y="1515"/>
                  <a:pt x="4605" y="1620"/>
                  <a:pt x="4835" y="1745"/>
                </a:cubicBezTo>
                <a:cubicBezTo>
                  <a:pt x="5338" y="2018"/>
                  <a:pt x="5777" y="2373"/>
                  <a:pt x="6154" y="2792"/>
                </a:cubicBezTo>
                <a:lnTo>
                  <a:pt x="6217" y="2729"/>
                </a:lnTo>
                <a:cubicBezTo>
                  <a:pt x="5945" y="2185"/>
                  <a:pt x="5568" y="1704"/>
                  <a:pt x="5128" y="1327"/>
                </a:cubicBezTo>
                <a:cubicBezTo>
                  <a:pt x="4647" y="929"/>
                  <a:pt x="4124" y="615"/>
                  <a:pt x="3559" y="385"/>
                </a:cubicBezTo>
                <a:cubicBezTo>
                  <a:pt x="3266" y="280"/>
                  <a:pt x="2973" y="176"/>
                  <a:pt x="2659" y="92"/>
                </a:cubicBezTo>
                <a:cubicBezTo>
                  <a:pt x="2435" y="28"/>
                  <a:pt x="2199"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5115361" y="1957851"/>
            <a:ext cx="79192" cy="413268"/>
          </a:xfrm>
          <a:custGeom>
            <a:avLst/>
            <a:gdLst/>
            <a:ahLst/>
            <a:cxnLst/>
            <a:rect l="l" t="t" r="r" b="b"/>
            <a:pathLst>
              <a:path w="2178" h="11366" extrusionOk="0">
                <a:moveTo>
                  <a:pt x="0" y="1"/>
                </a:moveTo>
                <a:cubicBezTo>
                  <a:pt x="126" y="231"/>
                  <a:pt x="252" y="440"/>
                  <a:pt x="377" y="650"/>
                </a:cubicBezTo>
                <a:lnTo>
                  <a:pt x="712" y="1319"/>
                </a:lnTo>
                <a:lnTo>
                  <a:pt x="1005" y="1989"/>
                </a:lnTo>
                <a:lnTo>
                  <a:pt x="1277" y="2701"/>
                </a:lnTo>
                <a:cubicBezTo>
                  <a:pt x="2177" y="5547"/>
                  <a:pt x="1968" y="8666"/>
                  <a:pt x="649" y="11366"/>
                </a:cubicBezTo>
                <a:cubicBezTo>
                  <a:pt x="775" y="11135"/>
                  <a:pt x="900" y="10905"/>
                  <a:pt x="1026" y="10717"/>
                </a:cubicBezTo>
                <a:lnTo>
                  <a:pt x="1340" y="10026"/>
                </a:lnTo>
                <a:lnTo>
                  <a:pt x="1591" y="9315"/>
                </a:lnTo>
                <a:lnTo>
                  <a:pt x="1800" y="8582"/>
                </a:lnTo>
                <a:cubicBezTo>
                  <a:pt x="2031" y="7598"/>
                  <a:pt x="2114" y="6594"/>
                  <a:pt x="2072" y="5589"/>
                </a:cubicBezTo>
                <a:cubicBezTo>
                  <a:pt x="2010" y="4584"/>
                  <a:pt x="1800" y="3580"/>
                  <a:pt x="1465" y="2638"/>
                </a:cubicBezTo>
                <a:lnTo>
                  <a:pt x="1172" y="1947"/>
                </a:lnTo>
                <a:lnTo>
                  <a:pt x="838" y="1257"/>
                </a:lnTo>
                <a:lnTo>
                  <a:pt x="440" y="608"/>
                </a:lnTo>
                <a:cubicBezTo>
                  <a:pt x="293" y="420"/>
                  <a:pt x="147" y="2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5065912" y="1989810"/>
            <a:ext cx="35015" cy="298370"/>
          </a:xfrm>
          <a:custGeom>
            <a:avLst/>
            <a:gdLst/>
            <a:ahLst/>
            <a:cxnLst/>
            <a:rect l="l" t="t" r="r" b="b"/>
            <a:pathLst>
              <a:path w="963" h="8206" extrusionOk="0">
                <a:moveTo>
                  <a:pt x="0" y="1"/>
                </a:moveTo>
                <a:lnTo>
                  <a:pt x="0" y="1"/>
                </a:lnTo>
                <a:cubicBezTo>
                  <a:pt x="42" y="168"/>
                  <a:pt x="105" y="336"/>
                  <a:pt x="147" y="503"/>
                </a:cubicBezTo>
                <a:lnTo>
                  <a:pt x="272" y="1006"/>
                </a:lnTo>
                <a:lnTo>
                  <a:pt x="398" y="1508"/>
                </a:lnTo>
                <a:lnTo>
                  <a:pt x="481" y="2031"/>
                </a:lnTo>
                <a:cubicBezTo>
                  <a:pt x="586" y="2722"/>
                  <a:pt x="670" y="3412"/>
                  <a:pt x="670" y="4103"/>
                </a:cubicBezTo>
                <a:cubicBezTo>
                  <a:pt x="691" y="4794"/>
                  <a:pt x="649" y="5484"/>
                  <a:pt x="565" y="6175"/>
                </a:cubicBezTo>
                <a:cubicBezTo>
                  <a:pt x="460" y="6845"/>
                  <a:pt x="335" y="7536"/>
                  <a:pt x="147" y="8205"/>
                </a:cubicBezTo>
                <a:cubicBezTo>
                  <a:pt x="440" y="7556"/>
                  <a:pt x="649" y="6887"/>
                  <a:pt x="774" y="6196"/>
                </a:cubicBezTo>
                <a:cubicBezTo>
                  <a:pt x="900" y="5505"/>
                  <a:pt x="963" y="4794"/>
                  <a:pt x="963" y="4103"/>
                </a:cubicBezTo>
                <a:cubicBezTo>
                  <a:pt x="942" y="3392"/>
                  <a:pt x="858" y="2701"/>
                  <a:pt x="691" y="2010"/>
                </a:cubicBezTo>
                <a:lnTo>
                  <a:pt x="565" y="1487"/>
                </a:lnTo>
                <a:lnTo>
                  <a:pt x="419" y="985"/>
                </a:lnTo>
                <a:lnTo>
                  <a:pt x="209" y="482"/>
                </a:lnTo>
                <a:cubicBezTo>
                  <a:pt x="147" y="336"/>
                  <a:pt x="63" y="16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5188406" y="1697630"/>
            <a:ext cx="831808" cy="286844"/>
          </a:xfrm>
          <a:custGeom>
            <a:avLst/>
            <a:gdLst/>
            <a:ahLst/>
            <a:cxnLst/>
            <a:rect l="l" t="t" r="r" b="b"/>
            <a:pathLst>
              <a:path w="22877" h="7889" extrusionOk="0">
                <a:moveTo>
                  <a:pt x="10151" y="0"/>
                </a:moveTo>
                <a:lnTo>
                  <a:pt x="10089" y="398"/>
                </a:lnTo>
                <a:cubicBezTo>
                  <a:pt x="9942" y="1465"/>
                  <a:pt x="9503" y="2491"/>
                  <a:pt x="8812" y="3349"/>
                </a:cubicBezTo>
                <a:cubicBezTo>
                  <a:pt x="8665" y="3558"/>
                  <a:pt x="8477" y="3725"/>
                  <a:pt x="8247" y="3851"/>
                </a:cubicBezTo>
                <a:cubicBezTo>
                  <a:pt x="8215" y="3867"/>
                  <a:pt x="8180" y="3874"/>
                  <a:pt x="8144" y="3874"/>
                </a:cubicBezTo>
                <a:cubicBezTo>
                  <a:pt x="8086" y="3874"/>
                  <a:pt x="8027" y="3856"/>
                  <a:pt x="7975" y="3830"/>
                </a:cubicBezTo>
                <a:cubicBezTo>
                  <a:pt x="7912" y="3746"/>
                  <a:pt x="7870" y="3642"/>
                  <a:pt x="7891" y="3537"/>
                </a:cubicBezTo>
                <a:cubicBezTo>
                  <a:pt x="7891" y="3412"/>
                  <a:pt x="7912" y="3286"/>
                  <a:pt x="7933" y="3139"/>
                </a:cubicBezTo>
                <a:lnTo>
                  <a:pt x="8017" y="2742"/>
                </a:lnTo>
                <a:lnTo>
                  <a:pt x="8163" y="1926"/>
                </a:lnTo>
                <a:lnTo>
                  <a:pt x="7933" y="1863"/>
                </a:lnTo>
                <a:cubicBezTo>
                  <a:pt x="7930" y="1871"/>
                  <a:pt x="7927" y="1879"/>
                  <a:pt x="7924" y="1887"/>
                </a:cubicBezTo>
                <a:lnTo>
                  <a:pt x="7924" y="1887"/>
                </a:lnTo>
                <a:lnTo>
                  <a:pt x="7912" y="1884"/>
                </a:lnTo>
                <a:lnTo>
                  <a:pt x="7901" y="1945"/>
                </a:lnTo>
                <a:lnTo>
                  <a:pt x="7901" y="1945"/>
                </a:lnTo>
                <a:cubicBezTo>
                  <a:pt x="7592" y="2732"/>
                  <a:pt x="7204" y="3498"/>
                  <a:pt x="6698" y="4186"/>
                </a:cubicBezTo>
                <a:cubicBezTo>
                  <a:pt x="5652" y="5630"/>
                  <a:pt x="4228" y="6760"/>
                  <a:pt x="2596" y="7430"/>
                </a:cubicBezTo>
                <a:cubicBezTo>
                  <a:pt x="2002" y="7704"/>
                  <a:pt x="1363" y="7845"/>
                  <a:pt x="721" y="7845"/>
                </a:cubicBezTo>
                <a:cubicBezTo>
                  <a:pt x="481" y="7845"/>
                  <a:pt x="240" y="7826"/>
                  <a:pt x="1" y="7786"/>
                </a:cubicBezTo>
                <a:lnTo>
                  <a:pt x="1" y="7786"/>
                </a:lnTo>
                <a:cubicBezTo>
                  <a:pt x="268" y="7857"/>
                  <a:pt x="541" y="7889"/>
                  <a:pt x="816" y="7889"/>
                </a:cubicBezTo>
                <a:cubicBezTo>
                  <a:pt x="1424" y="7889"/>
                  <a:pt x="2040" y="7736"/>
                  <a:pt x="2617" y="7535"/>
                </a:cubicBezTo>
                <a:cubicBezTo>
                  <a:pt x="3454" y="7200"/>
                  <a:pt x="4249" y="6760"/>
                  <a:pt x="4961" y="6216"/>
                </a:cubicBezTo>
                <a:cubicBezTo>
                  <a:pt x="5673" y="5672"/>
                  <a:pt x="6321" y="5023"/>
                  <a:pt x="6845" y="4291"/>
                </a:cubicBezTo>
                <a:cubicBezTo>
                  <a:pt x="7186" y="3844"/>
                  <a:pt x="7486" y="3365"/>
                  <a:pt x="7740" y="2863"/>
                </a:cubicBezTo>
                <a:lnTo>
                  <a:pt x="7740" y="2863"/>
                </a:lnTo>
                <a:lnTo>
                  <a:pt x="7703" y="3098"/>
                </a:lnTo>
                <a:cubicBezTo>
                  <a:pt x="7661" y="3244"/>
                  <a:pt x="7640" y="3391"/>
                  <a:pt x="7640" y="3537"/>
                </a:cubicBezTo>
                <a:cubicBezTo>
                  <a:pt x="7619" y="3705"/>
                  <a:pt x="7682" y="3893"/>
                  <a:pt x="7807" y="4018"/>
                </a:cubicBezTo>
                <a:cubicBezTo>
                  <a:pt x="7900" y="4085"/>
                  <a:pt x="8018" y="4126"/>
                  <a:pt x="8134" y="4126"/>
                </a:cubicBezTo>
                <a:cubicBezTo>
                  <a:pt x="8202" y="4126"/>
                  <a:pt x="8269" y="4112"/>
                  <a:pt x="8331" y="4081"/>
                </a:cubicBezTo>
                <a:cubicBezTo>
                  <a:pt x="8477" y="4018"/>
                  <a:pt x="8603" y="3914"/>
                  <a:pt x="8728" y="3809"/>
                </a:cubicBezTo>
                <a:cubicBezTo>
                  <a:pt x="8812" y="3705"/>
                  <a:pt x="8917" y="3600"/>
                  <a:pt x="9000" y="3495"/>
                </a:cubicBezTo>
                <a:cubicBezTo>
                  <a:pt x="9653" y="2712"/>
                  <a:pt x="10090" y="1780"/>
                  <a:pt x="10281" y="786"/>
                </a:cubicBezTo>
                <a:lnTo>
                  <a:pt x="10281" y="786"/>
                </a:lnTo>
                <a:cubicBezTo>
                  <a:pt x="10694" y="1445"/>
                  <a:pt x="11216" y="2019"/>
                  <a:pt x="11847" y="2470"/>
                </a:cubicBezTo>
                <a:cubicBezTo>
                  <a:pt x="12203" y="2742"/>
                  <a:pt x="12600" y="2972"/>
                  <a:pt x="12998" y="3160"/>
                </a:cubicBezTo>
                <a:cubicBezTo>
                  <a:pt x="13416" y="3349"/>
                  <a:pt x="13835" y="3495"/>
                  <a:pt x="14275" y="3600"/>
                </a:cubicBezTo>
                <a:cubicBezTo>
                  <a:pt x="14704" y="3694"/>
                  <a:pt x="15148" y="3741"/>
                  <a:pt x="15596" y="3741"/>
                </a:cubicBezTo>
                <a:cubicBezTo>
                  <a:pt x="16043" y="3741"/>
                  <a:pt x="16493" y="3694"/>
                  <a:pt x="16933" y="3600"/>
                </a:cubicBezTo>
                <a:cubicBezTo>
                  <a:pt x="17372" y="3516"/>
                  <a:pt x="17791" y="3349"/>
                  <a:pt x="18167" y="3119"/>
                </a:cubicBezTo>
                <a:cubicBezTo>
                  <a:pt x="18539" y="2884"/>
                  <a:pt x="18820" y="2557"/>
                  <a:pt x="18991" y="2174"/>
                </a:cubicBezTo>
                <a:lnTo>
                  <a:pt x="18991" y="2174"/>
                </a:lnTo>
                <a:cubicBezTo>
                  <a:pt x="19921" y="2950"/>
                  <a:pt x="21084" y="3383"/>
                  <a:pt x="22292" y="3383"/>
                </a:cubicBezTo>
                <a:cubicBezTo>
                  <a:pt x="22486" y="3383"/>
                  <a:pt x="22681" y="3371"/>
                  <a:pt x="22877" y="3349"/>
                </a:cubicBezTo>
                <a:lnTo>
                  <a:pt x="22877" y="3349"/>
                </a:lnTo>
                <a:cubicBezTo>
                  <a:pt x="22748" y="3358"/>
                  <a:pt x="22621" y="3363"/>
                  <a:pt x="22493" y="3363"/>
                </a:cubicBezTo>
                <a:cubicBezTo>
                  <a:pt x="21204" y="3363"/>
                  <a:pt x="19957" y="2885"/>
                  <a:pt x="19005" y="2009"/>
                </a:cubicBezTo>
                <a:lnTo>
                  <a:pt x="18942" y="1946"/>
                </a:lnTo>
                <a:lnTo>
                  <a:pt x="18900" y="2030"/>
                </a:lnTo>
                <a:cubicBezTo>
                  <a:pt x="18733" y="2428"/>
                  <a:pt x="18460" y="2742"/>
                  <a:pt x="18084" y="2972"/>
                </a:cubicBezTo>
                <a:cubicBezTo>
                  <a:pt x="17728" y="3181"/>
                  <a:pt x="17309" y="3349"/>
                  <a:pt x="16891" y="3432"/>
                </a:cubicBezTo>
                <a:cubicBezTo>
                  <a:pt x="16509" y="3507"/>
                  <a:pt x="16128" y="3544"/>
                  <a:pt x="15747" y="3544"/>
                </a:cubicBezTo>
                <a:cubicBezTo>
                  <a:pt x="15270" y="3544"/>
                  <a:pt x="14793" y="3486"/>
                  <a:pt x="14316" y="3370"/>
                </a:cubicBezTo>
                <a:cubicBezTo>
                  <a:pt x="13898" y="3265"/>
                  <a:pt x="13500" y="3119"/>
                  <a:pt x="13103" y="2951"/>
                </a:cubicBezTo>
                <a:cubicBezTo>
                  <a:pt x="12726" y="2763"/>
                  <a:pt x="12349" y="2533"/>
                  <a:pt x="11993" y="2281"/>
                </a:cubicBezTo>
                <a:cubicBezTo>
                  <a:pt x="11303" y="1758"/>
                  <a:pt x="10737" y="1109"/>
                  <a:pt x="10319" y="356"/>
                </a:cubicBezTo>
                <a:lnTo>
                  <a:pt x="101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5113070" y="1575100"/>
            <a:ext cx="837153" cy="228341"/>
          </a:xfrm>
          <a:custGeom>
            <a:avLst/>
            <a:gdLst/>
            <a:ahLst/>
            <a:cxnLst/>
            <a:rect l="l" t="t" r="r" b="b"/>
            <a:pathLst>
              <a:path w="23024" h="6280" extrusionOk="0">
                <a:moveTo>
                  <a:pt x="12223" y="0"/>
                </a:moveTo>
                <a:lnTo>
                  <a:pt x="12161" y="252"/>
                </a:lnTo>
                <a:cubicBezTo>
                  <a:pt x="12035" y="796"/>
                  <a:pt x="11847" y="1340"/>
                  <a:pt x="11596" y="1842"/>
                </a:cubicBezTo>
                <a:cubicBezTo>
                  <a:pt x="11470" y="2093"/>
                  <a:pt x="11344" y="2386"/>
                  <a:pt x="11156" y="2428"/>
                </a:cubicBezTo>
                <a:cubicBezTo>
                  <a:pt x="11142" y="2432"/>
                  <a:pt x="11127" y="2434"/>
                  <a:pt x="11112" y="2434"/>
                </a:cubicBezTo>
                <a:cubicBezTo>
                  <a:pt x="11039" y="2434"/>
                  <a:pt x="10964" y="2393"/>
                  <a:pt x="10947" y="2324"/>
                </a:cubicBezTo>
                <a:cubicBezTo>
                  <a:pt x="10896" y="2223"/>
                  <a:pt x="10873" y="2136"/>
                  <a:pt x="10876" y="2040"/>
                </a:cubicBezTo>
                <a:lnTo>
                  <a:pt x="10876" y="2040"/>
                </a:lnTo>
                <a:cubicBezTo>
                  <a:pt x="10879" y="2037"/>
                  <a:pt x="10881" y="2034"/>
                  <a:pt x="10884" y="2031"/>
                </a:cubicBezTo>
                <a:lnTo>
                  <a:pt x="10877" y="2028"/>
                </a:lnTo>
                <a:lnTo>
                  <a:pt x="10877" y="2028"/>
                </a:lnTo>
                <a:cubicBezTo>
                  <a:pt x="10878" y="2008"/>
                  <a:pt x="10881" y="1988"/>
                  <a:pt x="10884" y="1968"/>
                </a:cubicBezTo>
                <a:lnTo>
                  <a:pt x="10926" y="1528"/>
                </a:lnTo>
                <a:lnTo>
                  <a:pt x="10675" y="1884"/>
                </a:lnTo>
                <a:cubicBezTo>
                  <a:pt x="10068" y="2679"/>
                  <a:pt x="9356" y="3412"/>
                  <a:pt x="8540" y="4019"/>
                </a:cubicBezTo>
                <a:cubicBezTo>
                  <a:pt x="7745" y="4626"/>
                  <a:pt x="6866" y="5107"/>
                  <a:pt x="5924" y="5484"/>
                </a:cubicBezTo>
                <a:cubicBezTo>
                  <a:pt x="4982" y="5840"/>
                  <a:pt x="3977" y="6070"/>
                  <a:pt x="2994" y="6154"/>
                </a:cubicBezTo>
                <a:cubicBezTo>
                  <a:pt x="2790" y="6171"/>
                  <a:pt x="2573" y="6201"/>
                  <a:pt x="2365" y="6201"/>
                </a:cubicBezTo>
                <a:cubicBezTo>
                  <a:pt x="2316" y="6201"/>
                  <a:pt x="2267" y="6200"/>
                  <a:pt x="2219" y="6196"/>
                </a:cubicBezTo>
                <a:cubicBezTo>
                  <a:pt x="2052" y="6196"/>
                  <a:pt x="1894" y="6205"/>
                  <a:pt x="1726" y="6205"/>
                </a:cubicBezTo>
                <a:cubicBezTo>
                  <a:pt x="1642" y="6205"/>
                  <a:pt x="1556" y="6202"/>
                  <a:pt x="1466" y="6196"/>
                </a:cubicBezTo>
                <a:cubicBezTo>
                  <a:pt x="963" y="6175"/>
                  <a:pt x="461" y="6049"/>
                  <a:pt x="1" y="5798"/>
                </a:cubicBezTo>
                <a:lnTo>
                  <a:pt x="1" y="5798"/>
                </a:lnTo>
                <a:cubicBezTo>
                  <a:pt x="440" y="6070"/>
                  <a:pt x="942" y="6216"/>
                  <a:pt x="1445" y="6237"/>
                </a:cubicBezTo>
                <a:cubicBezTo>
                  <a:pt x="1696" y="6279"/>
                  <a:pt x="1968" y="6279"/>
                  <a:pt x="2219" y="6279"/>
                </a:cubicBezTo>
                <a:lnTo>
                  <a:pt x="2994" y="6279"/>
                </a:lnTo>
                <a:cubicBezTo>
                  <a:pt x="3998" y="6196"/>
                  <a:pt x="5024" y="5986"/>
                  <a:pt x="5986" y="5630"/>
                </a:cubicBezTo>
                <a:cubicBezTo>
                  <a:pt x="6949" y="5296"/>
                  <a:pt x="7849" y="4814"/>
                  <a:pt x="8686" y="4186"/>
                </a:cubicBezTo>
                <a:cubicBezTo>
                  <a:pt x="9434" y="3644"/>
                  <a:pt x="10098" y="3003"/>
                  <a:pt x="10678" y="2290"/>
                </a:cubicBezTo>
                <a:lnTo>
                  <a:pt x="10678" y="2290"/>
                </a:lnTo>
                <a:cubicBezTo>
                  <a:pt x="10693" y="2338"/>
                  <a:pt x="10712" y="2384"/>
                  <a:pt x="10737" y="2428"/>
                </a:cubicBezTo>
                <a:cubicBezTo>
                  <a:pt x="10809" y="2589"/>
                  <a:pt x="10956" y="2689"/>
                  <a:pt x="11128" y="2689"/>
                </a:cubicBezTo>
                <a:cubicBezTo>
                  <a:pt x="11158" y="2689"/>
                  <a:pt x="11188" y="2686"/>
                  <a:pt x="11219" y="2679"/>
                </a:cubicBezTo>
                <a:cubicBezTo>
                  <a:pt x="11386" y="2617"/>
                  <a:pt x="11533" y="2512"/>
                  <a:pt x="11616" y="2345"/>
                </a:cubicBezTo>
                <a:cubicBezTo>
                  <a:pt x="11700" y="2219"/>
                  <a:pt x="11763" y="2093"/>
                  <a:pt x="11826" y="1968"/>
                </a:cubicBezTo>
                <a:cubicBezTo>
                  <a:pt x="12062" y="1514"/>
                  <a:pt x="12235" y="1028"/>
                  <a:pt x="12359" y="538"/>
                </a:cubicBezTo>
                <a:lnTo>
                  <a:pt x="12359" y="538"/>
                </a:lnTo>
                <a:cubicBezTo>
                  <a:pt x="12954" y="1208"/>
                  <a:pt x="13654" y="1754"/>
                  <a:pt x="14442" y="2177"/>
                </a:cubicBezTo>
                <a:cubicBezTo>
                  <a:pt x="14651" y="2303"/>
                  <a:pt x="14881" y="2428"/>
                  <a:pt x="15091" y="2533"/>
                </a:cubicBezTo>
                <a:cubicBezTo>
                  <a:pt x="15195" y="2596"/>
                  <a:pt x="15321" y="2658"/>
                  <a:pt x="15447" y="2679"/>
                </a:cubicBezTo>
                <a:cubicBezTo>
                  <a:pt x="15469" y="2685"/>
                  <a:pt x="15493" y="2688"/>
                  <a:pt x="15517" y="2688"/>
                </a:cubicBezTo>
                <a:cubicBezTo>
                  <a:pt x="15583" y="2688"/>
                  <a:pt x="15652" y="2668"/>
                  <a:pt x="15698" y="2638"/>
                </a:cubicBezTo>
                <a:cubicBezTo>
                  <a:pt x="15781" y="2596"/>
                  <a:pt x="15823" y="2512"/>
                  <a:pt x="15844" y="2449"/>
                </a:cubicBezTo>
                <a:cubicBezTo>
                  <a:pt x="15886" y="2303"/>
                  <a:pt x="15907" y="2177"/>
                  <a:pt x="15886" y="2031"/>
                </a:cubicBezTo>
                <a:cubicBezTo>
                  <a:pt x="15865" y="1905"/>
                  <a:pt x="15844" y="1779"/>
                  <a:pt x="15802" y="1675"/>
                </a:cubicBezTo>
                <a:cubicBezTo>
                  <a:pt x="15785" y="1604"/>
                  <a:pt x="15765" y="1534"/>
                  <a:pt x="15744" y="1466"/>
                </a:cubicBezTo>
                <a:lnTo>
                  <a:pt x="15744" y="1466"/>
                </a:lnTo>
                <a:cubicBezTo>
                  <a:pt x="15876" y="1564"/>
                  <a:pt x="16021" y="1647"/>
                  <a:pt x="16179" y="1717"/>
                </a:cubicBezTo>
                <a:cubicBezTo>
                  <a:pt x="16472" y="1842"/>
                  <a:pt x="16807" y="1926"/>
                  <a:pt x="17121" y="2010"/>
                </a:cubicBezTo>
                <a:cubicBezTo>
                  <a:pt x="17770" y="2135"/>
                  <a:pt x="18440" y="2219"/>
                  <a:pt x="19088" y="2282"/>
                </a:cubicBezTo>
                <a:cubicBezTo>
                  <a:pt x="19413" y="2302"/>
                  <a:pt x="19738" y="2313"/>
                  <a:pt x="20062" y="2313"/>
                </a:cubicBezTo>
                <a:cubicBezTo>
                  <a:pt x="21055" y="2313"/>
                  <a:pt x="22045" y="2215"/>
                  <a:pt x="23023" y="2010"/>
                </a:cubicBezTo>
                <a:lnTo>
                  <a:pt x="23023" y="2010"/>
                </a:lnTo>
                <a:cubicBezTo>
                  <a:pt x="22201" y="2155"/>
                  <a:pt x="21371" y="2226"/>
                  <a:pt x="20537" y="2226"/>
                </a:cubicBezTo>
                <a:cubicBezTo>
                  <a:pt x="20055" y="2226"/>
                  <a:pt x="19572" y="2202"/>
                  <a:pt x="19088" y="2156"/>
                </a:cubicBezTo>
                <a:cubicBezTo>
                  <a:pt x="18440" y="2072"/>
                  <a:pt x="17791" y="1968"/>
                  <a:pt x="17163" y="1821"/>
                </a:cubicBezTo>
                <a:cubicBezTo>
                  <a:pt x="16849" y="1758"/>
                  <a:pt x="16535" y="1654"/>
                  <a:pt x="16242" y="1528"/>
                </a:cubicBezTo>
                <a:cubicBezTo>
                  <a:pt x="15967" y="1410"/>
                  <a:pt x="15729" y="1237"/>
                  <a:pt x="15545" y="1009"/>
                </a:cubicBezTo>
                <a:lnTo>
                  <a:pt x="15545" y="1009"/>
                </a:lnTo>
                <a:cubicBezTo>
                  <a:pt x="15540" y="1001"/>
                  <a:pt x="15535" y="992"/>
                  <a:pt x="15530" y="984"/>
                </a:cubicBezTo>
                <a:lnTo>
                  <a:pt x="15527" y="986"/>
                </a:lnTo>
                <a:lnTo>
                  <a:pt x="15527" y="986"/>
                </a:lnTo>
                <a:cubicBezTo>
                  <a:pt x="15521" y="978"/>
                  <a:pt x="15515" y="971"/>
                  <a:pt x="15509" y="963"/>
                </a:cubicBezTo>
                <a:lnTo>
                  <a:pt x="15342" y="1089"/>
                </a:lnTo>
                <a:cubicBezTo>
                  <a:pt x="15447" y="1277"/>
                  <a:pt x="15530" y="1486"/>
                  <a:pt x="15593" y="1717"/>
                </a:cubicBezTo>
                <a:cubicBezTo>
                  <a:pt x="15656" y="1926"/>
                  <a:pt x="15656" y="2135"/>
                  <a:pt x="15635" y="2345"/>
                </a:cubicBezTo>
                <a:cubicBezTo>
                  <a:pt x="15593" y="2449"/>
                  <a:pt x="15551" y="2449"/>
                  <a:pt x="15468" y="2449"/>
                </a:cubicBezTo>
                <a:cubicBezTo>
                  <a:pt x="15363" y="2407"/>
                  <a:pt x="15279" y="2365"/>
                  <a:pt x="15175" y="2324"/>
                </a:cubicBezTo>
                <a:cubicBezTo>
                  <a:pt x="14965" y="2198"/>
                  <a:pt x="14756" y="2093"/>
                  <a:pt x="14568" y="1968"/>
                </a:cubicBezTo>
                <a:cubicBezTo>
                  <a:pt x="13730" y="1507"/>
                  <a:pt x="12998" y="921"/>
                  <a:pt x="12391" y="189"/>
                </a:cubicBezTo>
                <a:lnTo>
                  <a:pt x="122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5390053" y="2918201"/>
            <a:ext cx="537328" cy="305824"/>
          </a:xfrm>
          <a:custGeom>
            <a:avLst/>
            <a:gdLst/>
            <a:ahLst/>
            <a:cxnLst/>
            <a:rect l="l" t="t" r="r" b="b"/>
            <a:pathLst>
              <a:path w="14778" h="8411" extrusionOk="0">
                <a:moveTo>
                  <a:pt x="13898" y="1"/>
                </a:moveTo>
                <a:lnTo>
                  <a:pt x="13898" y="1"/>
                </a:lnTo>
                <a:cubicBezTo>
                  <a:pt x="14086" y="440"/>
                  <a:pt x="14212" y="901"/>
                  <a:pt x="14317" y="1382"/>
                </a:cubicBezTo>
                <a:cubicBezTo>
                  <a:pt x="14400" y="1843"/>
                  <a:pt x="14442" y="2324"/>
                  <a:pt x="14421" y="2805"/>
                </a:cubicBezTo>
                <a:cubicBezTo>
                  <a:pt x="14400" y="3768"/>
                  <a:pt x="14149" y="4710"/>
                  <a:pt x="13689" y="5547"/>
                </a:cubicBezTo>
                <a:cubicBezTo>
                  <a:pt x="13228" y="6384"/>
                  <a:pt x="12517" y="7054"/>
                  <a:pt x="11680" y="7473"/>
                </a:cubicBezTo>
                <a:cubicBezTo>
                  <a:pt x="10801" y="7870"/>
                  <a:pt x="9859" y="8101"/>
                  <a:pt x="8917" y="8142"/>
                </a:cubicBezTo>
                <a:cubicBezTo>
                  <a:pt x="8729" y="8155"/>
                  <a:pt x="8542" y="8161"/>
                  <a:pt x="8355" y="8161"/>
                </a:cubicBezTo>
                <a:cubicBezTo>
                  <a:pt x="6623" y="8161"/>
                  <a:pt x="4932" y="7639"/>
                  <a:pt x="3496" y="6656"/>
                </a:cubicBezTo>
                <a:cubicBezTo>
                  <a:pt x="1906" y="5547"/>
                  <a:pt x="692" y="3998"/>
                  <a:pt x="1" y="2178"/>
                </a:cubicBezTo>
                <a:lnTo>
                  <a:pt x="1" y="2178"/>
                </a:lnTo>
                <a:cubicBezTo>
                  <a:pt x="294" y="3119"/>
                  <a:pt x="733" y="3977"/>
                  <a:pt x="1320" y="4773"/>
                </a:cubicBezTo>
                <a:cubicBezTo>
                  <a:pt x="1885" y="5568"/>
                  <a:pt x="2596" y="6259"/>
                  <a:pt x="3392" y="6824"/>
                </a:cubicBezTo>
                <a:cubicBezTo>
                  <a:pt x="4855" y="7850"/>
                  <a:pt x="6595" y="8411"/>
                  <a:pt x="8392" y="8411"/>
                </a:cubicBezTo>
                <a:cubicBezTo>
                  <a:pt x="8574" y="8411"/>
                  <a:pt x="8756" y="8405"/>
                  <a:pt x="8938" y="8394"/>
                </a:cubicBezTo>
                <a:cubicBezTo>
                  <a:pt x="9922" y="8352"/>
                  <a:pt x="10884" y="8101"/>
                  <a:pt x="11784" y="7682"/>
                </a:cubicBezTo>
                <a:cubicBezTo>
                  <a:pt x="11994" y="7577"/>
                  <a:pt x="12203" y="7452"/>
                  <a:pt x="12412" y="7305"/>
                </a:cubicBezTo>
                <a:cubicBezTo>
                  <a:pt x="12517" y="7222"/>
                  <a:pt x="12601" y="7138"/>
                  <a:pt x="12705" y="7075"/>
                </a:cubicBezTo>
                <a:lnTo>
                  <a:pt x="12852" y="6949"/>
                </a:lnTo>
                <a:lnTo>
                  <a:pt x="12977" y="6824"/>
                </a:lnTo>
                <a:cubicBezTo>
                  <a:pt x="13333" y="6468"/>
                  <a:pt x="13626" y="6070"/>
                  <a:pt x="13856" y="5631"/>
                </a:cubicBezTo>
                <a:cubicBezTo>
                  <a:pt x="14756" y="3873"/>
                  <a:pt x="14777" y="1780"/>
                  <a:pt x="13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4959344" y="3298698"/>
            <a:ext cx="331094" cy="991610"/>
          </a:xfrm>
          <a:custGeom>
            <a:avLst/>
            <a:gdLst/>
            <a:ahLst/>
            <a:cxnLst/>
            <a:rect l="l" t="t" r="r" b="b"/>
            <a:pathLst>
              <a:path w="9106" h="27272" extrusionOk="0">
                <a:moveTo>
                  <a:pt x="1" y="1"/>
                </a:moveTo>
                <a:lnTo>
                  <a:pt x="1" y="1"/>
                </a:lnTo>
                <a:cubicBezTo>
                  <a:pt x="1110" y="356"/>
                  <a:pt x="2157" y="942"/>
                  <a:pt x="3036" y="1717"/>
                </a:cubicBezTo>
                <a:cubicBezTo>
                  <a:pt x="3894" y="2512"/>
                  <a:pt x="4647" y="3412"/>
                  <a:pt x="5233" y="4438"/>
                </a:cubicBezTo>
                <a:cubicBezTo>
                  <a:pt x="6405" y="6468"/>
                  <a:pt x="7012" y="8749"/>
                  <a:pt x="7515" y="11051"/>
                </a:cubicBezTo>
                <a:cubicBezTo>
                  <a:pt x="7975" y="13354"/>
                  <a:pt x="8331" y="15677"/>
                  <a:pt x="8519" y="18021"/>
                </a:cubicBezTo>
                <a:cubicBezTo>
                  <a:pt x="8727" y="20331"/>
                  <a:pt x="8853" y="22662"/>
                  <a:pt x="8957" y="25014"/>
                </a:cubicBezTo>
                <a:lnTo>
                  <a:pt x="8957" y="25014"/>
                </a:lnTo>
                <a:cubicBezTo>
                  <a:pt x="8155" y="25444"/>
                  <a:pt x="7332" y="25835"/>
                  <a:pt x="6510" y="26225"/>
                </a:cubicBezTo>
                <a:cubicBezTo>
                  <a:pt x="5652" y="26602"/>
                  <a:pt x="4794" y="26958"/>
                  <a:pt x="3915" y="27272"/>
                </a:cubicBezTo>
                <a:cubicBezTo>
                  <a:pt x="4794" y="27000"/>
                  <a:pt x="5673" y="26665"/>
                  <a:pt x="6531" y="26309"/>
                </a:cubicBezTo>
                <a:cubicBezTo>
                  <a:pt x="7389" y="25953"/>
                  <a:pt x="8226" y="25555"/>
                  <a:pt x="9063" y="25116"/>
                </a:cubicBezTo>
                <a:lnTo>
                  <a:pt x="9105" y="25095"/>
                </a:lnTo>
                <a:lnTo>
                  <a:pt x="9105" y="25053"/>
                </a:lnTo>
                <a:cubicBezTo>
                  <a:pt x="9042" y="22709"/>
                  <a:pt x="8959" y="20344"/>
                  <a:pt x="8749" y="18000"/>
                </a:cubicBezTo>
                <a:cubicBezTo>
                  <a:pt x="8561" y="15635"/>
                  <a:pt x="8226" y="13312"/>
                  <a:pt x="7745" y="10989"/>
                </a:cubicBezTo>
                <a:cubicBezTo>
                  <a:pt x="7242" y="8707"/>
                  <a:pt x="6615" y="6384"/>
                  <a:pt x="5380" y="4333"/>
                </a:cubicBezTo>
                <a:cubicBezTo>
                  <a:pt x="4773" y="3328"/>
                  <a:pt x="3998" y="2407"/>
                  <a:pt x="3098" y="1633"/>
                </a:cubicBezTo>
                <a:cubicBezTo>
                  <a:pt x="2198" y="880"/>
                  <a:pt x="1131" y="31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6323025" y="3275864"/>
            <a:ext cx="242776" cy="1418549"/>
          </a:xfrm>
          <a:custGeom>
            <a:avLst/>
            <a:gdLst/>
            <a:ahLst/>
            <a:cxnLst/>
            <a:rect l="l" t="t" r="r" b="b"/>
            <a:pathLst>
              <a:path w="6677" h="39014" extrusionOk="0">
                <a:moveTo>
                  <a:pt x="0" y="1"/>
                </a:moveTo>
                <a:cubicBezTo>
                  <a:pt x="273" y="1633"/>
                  <a:pt x="419" y="3287"/>
                  <a:pt x="482" y="4961"/>
                </a:cubicBezTo>
                <a:cubicBezTo>
                  <a:pt x="566" y="6614"/>
                  <a:pt x="587" y="8268"/>
                  <a:pt x="587" y="9921"/>
                </a:cubicBezTo>
                <a:cubicBezTo>
                  <a:pt x="607" y="13228"/>
                  <a:pt x="649" y="16577"/>
                  <a:pt x="1256" y="19863"/>
                </a:cubicBezTo>
                <a:cubicBezTo>
                  <a:pt x="1549" y="21516"/>
                  <a:pt x="1989" y="23107"/>
                  <a:pt x="2428" y="24718"/>
                </a:cubicBezTo>
                <a:cubicBezTo>
                  <a:pt x="2847" y="26309"/>
                  <a:pt x="3265" y="27921"/>
                  <a:pt x="3726" y="29532"/>
                </a:cubicBezTo>
                <a:cubicBezTo>
                  <a:pt x="4165" y="31123"/>
                  <a:pt x="4626" y="32713"/>
                  <a:pt x="5107" y="34283"/>
                </a:cubicBezTo>
                <a:cubicBezTo>
                  <a:pt x="5610" y="35874"/>
                  <a:pt x="6133" y="37443"/>
                  <a:pt x="6677" y="39013"/>
                </a:cubicBezTo>
                <a:cubicBezTo>
                  <a:pt x="6175" y="37443"/>
                  <a:pt x="5693" y="35853"/>
                  <a:pt x="5254" y="34241"/>
                </a:cubicBezTo>
                <a:cubicBezTo>
                  <a:pt x="4793" y="32651"/>
                  <a:pt x="4354" y="31060"/>
                  <a:pt x="3914" y="29448"/>
                </a:cubicBezTo>
                <a:lnTo>
                  <a:pt x="2659" y="24635"/>
                </a:lnTo>
                <a:cubicBezTo>
                  <a:pt x="2240" y="23023"/>
                  <a:pt x="1800" y="21432"/>
                  <a:pt x="1507" y="19800"/>
                </a:cubicBezTo>
                <a:cubicBezTo>
                  <a:pt x="900" y="16535"/>
                  <a:pt x="859" y="13207"/>
                  <a:pt x="796" y="9900"/>
                </a:cubicBezTo>
                <a:cubicBezTo>
                  <a:pt x="754" y="8247"/>
                  <a:pt x="712" y="6593"/>
                  <a:pt x="607" y="4940"/>
                </a:cubicBezTo>
                <a:cubicBezTo>
                  <a:pt x="524" y="3266"/>
                  <a:pt x="314" y="163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6393779" y="3992718"/>
            <a:ext cx="251938" cy="110353"/>
          </a:xfrm>
          <a:custGeom>
            <a:avLst/>
            <a:gdLst/>
            <a:ahLst/>
            <a:cxnLst/>
            <a:rect l="l" t="t" r="r" b="b"/>
            <a:pathLst>
              <a:path w="6929" h="3035" extrusionOk="0">
                <a:moveTo>
                  <a:pt x="6929" y="0"/>
                </a:moveTo>
                <a:cubicBezTo>
                  <a:pt x="6824" y="126"/>
                  <a:pt x="6719" y="251"/>
                  <a:pt x="6636" y="377"/>
                </a:cubicBezTo>
                <a:lnTo>
                  <a:pt x="6280" y="754"/>
                </a:lnTo>
                <a:lnTo>
                  <a:pt x="5924" y="1089"/>
                </a:lnTo>
                <a:lnTo>
                  <a:pt x="5547" y="1403"/>
                </a:lnTo>
                <a:cubicBezTo>
                  <a:pt x="4501" y="2177"/>
                  <a:pt x="3266" y="2679"/>
                  <a:pt x="1968" y="2847"/>
                </a:cubicBezTo>
                <a:cubicBezTo>
                  <a:pt x="1717" y="2870"/>
                  <a:pt x="1469" y="2882"/>
                  <a:pt x="1223" y="2882"/>
                </a:cubicBezTo>
                <a:cubicBezTo>
                  <a:pt x="812" y="2882"/>
                  <a:pt x="406" y="2849"/>
                  <a:pt x="1" y="2784"/>
                </a:cubicBezTo>
                <a:lnTo>
                  <a:pt x="1" y="2784"/>
                </a:lnTo>
                <a:cubicBezTo>
                  <a:pt x="147" y="2826"/>
                  <a:pt x="294" y="2868"/>
                  <a:pt x="461" y="2909"/>
                </a:cubicBezTo>
                <a:lnTo>
                  <a:pt x="964" y="2993"/>
                </a:lnTo>
                <a:lnTo>
                  <a:pt x="1466" y="3035"/>
                </a:lnTo>
                <a:lnTo>
                  <a:pt x="1968" y="3035"/>
                </a:lnTo>
                <a:cubicBezTo>
                  <a:pt x="3329" y="2951"/>
                  <a:pt x="4626" y="2428"/>
                  <a:pt x="5673" y="1549"/>
                </a:cubicBezTo>
                <a:lnTo>
                  <a:pt x="6050" y="1193"/>
                </a:lnTo>
                <a:lnTo>
                  <a:pt x="6384" y="837"/>
                </a:lnTo>
                <a:lnTo>
                  <a:pt x="6677" y="419"/>
                </a:lnTo>
                <a:cubicBezTo>
                  <a:pt x="6761" y="272"/>
                  <a:pt x="6866" y="147"/>
                  <a:pt x="6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4641276" y="4147935"/>
            <a:ext cx="646117" cy="108680"/>
          </a:xfrm>
          <a:custGeom>
            <a:avLst/>
            <a:gdLst/>
            <a:ahLst/>
            <a:cxnLst/>
            <a:rect l="l" t="t" r="r" b="b"/>
            <a:pathLst>
              <a:path w="17770" h="2989" extrusionOk="0">
                <a:moveTo>
                  <a:pt x="17769" y="1"/>
                </a:moveTo>
                <a:lnTo>
                  <a:pt x="16744" y="524"/>
                </a:lnTo>
                <a:lnTo>
                  <a:pt x="15697" y="1005"/>
                </a:lnTo>
                <a:lnTo>
                  <a:pt x="14630" y="1424"/>
                </a:lnTo>
                <a:lnTo>
                  <a:pt x="13542" y="1780"/>
                </a:lnTo>
                <a:cubicBezTo>
                  <a:pt x="12077" y="2219"/>
                  <a:pt x="10570" y="2512"/>
                  <a:pt x="9063" y="2638"/>
                </a:cubicBezTo>
                <a:cubicBezTo>
                  <a:pt x="8375" y="2704"/>
                  <a:pt x="7687" y="2736"/>
                  <a:pt x="6999" y="2736"/>
                </a:cubicBezTo>
                <a:cubicBezTo>
                  <a:pt x="6159" y="2736"/>
                  <a:pt x="5319" y="2688"/>
                  <a:pt x="4479" y="2596"/>
                </a:cubicBezTo>
                <a:cubicBezTo>
                  <a:pt x="2951" y="2408"/>
                  <a:pt x="1445" y="2073"/>
                  <a:pt x="0" y="1591"/>
                </a:cubicBezTo>
                <a:lnTo>
                  <a:pt x="0" y="1591"/>
                </a:lnTo>
                <a:lnTo>
                  <a:pt x="1089" y="1989"/>
                </a:lnTo>
                <a:lnTo>
                  <a:pt x="2198" y="2324"/>
                </a:lnTo>
                <a:lnTo>
                  <a:pt x="3328" y="2596"/>
                </a:lnTo>
                <a:lnTo>
                  <a:pt x="4458" y="2784"/>
                </a:lnTo>
                <a:cubicBezTo>
                  <a:pt x="5408" y="2920"/>
                  <a:pt x="6365" y="2988"/>
                  <a:pt x="7319" y="2988"/>
                </a:cubicBezTo>
                <a:cubicBezTo>
                  <a:pt x="9456" y="2988"/>
                  <a:pt x="11586" y="2648"/>
                  <a:pt x="13625" y="1968"/>
                </a:cubicBezTo>
                <a:lnTo>
                  <a:pt x="14714" y="1571"/>
                </a:lnTo>
                <a:lnTo>
                  <a:pt x="15760" y="1110"/>
                </a:lnTo>
                <a:lnTo>
                  <a:pt x="16807" y="587"/>
                </a:lnTo>
                <a:lnTo>
                  <a:pt x="177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5103326" y="2257522"/>
            <a:ext cx="221360" cy="263537"/>
          </a:xfrm>
          <a:custGeom>
            <a:avLst/>
            <a:gdLst/>
            <a:ahLst/>
            <a:cxnLst/>
            <a:rect l="l" t="t" r="r" b="b"/>
            <a:pathLst>
              <a:path w="6088" h="7248" extrusionOk="0">
                <a:moveTo>
                  <a:pt x="2679" y="1"/>
                </a:moveTo>
                <a:cubicBezTo>
                  <a:pt x="971" y="1"/>
                  <a:pt x="1" y="2020"/>
                  <a:pt x="290" y="3542"/>
                </a:cubicBezTo>
                <a:cubicBezTo>
                  <a:pt x="562" y="4924"/>
                  <a:pt x="1378" y="6096"/>
                  <a:pt x="2571" y="6828"/>
                </a:cubicBezTo>
                <a:cubicBezTo>
                  <a:pt x="2927" y="7058"/>
                  <a:pt x="3345" y="7205"/>
                  <a:pt x="3764" y="7247"/>
                </a:cubicBezTo>
                <a:cubicBezTo>
                  <a:pt x="3776" y="7247"/>
                  <a:pt x="3788" y="7247"/>
                  <a:pt x="3800" y="7247"/>
                </a:cubicBezTo>
                <a:cubicBezTo>
                  <a:pt x="4748" y="7247"/>
                  <a:pt x="5588" y="6440"/>
                  <a:pt x="5836" y="5510"/>
                </a:cubicBezTo>
                <a:cubicBezTo>
                  <a:pt x="6087" y="4568"/>
                  <a:pt x="5878" y="3584"/>
                  <a:pt x="5543" y="2663"/>
                </a:cubicBezTo>
                <a:cubicBezTo>
                  <a:pt x="5124" y="1491"/>
                  <a:pt x="4350" y="277"/>
                  <a:pt x="3136" y="47"/>
                </a:cubicBezTo>
                <a:cubicBezTo>
                  <a:pt x="2978" y="15"/>
                  <a:pt x="2826" y="1"/>
                  <a:pt x="2679"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5131322" y="2291190"/>
            <a:ext cx="148458" cy="193435"/>
          </a:xfrm>
          <a:custGeom>
            <a:avLst/>
            <a:gdLst/>
            <a:ahLst/>
            <a:cxnLst/>
            <a:rect l="l" t="t" r="r" b="b"/>
            <a:pathLst>
              <a:path w="4083" h="5320" extrusionOk="0">
                <a:moveTo>
                  <a:pt x="1592" y="0"/>
                </a:moveTo>
                <a:cubicBezTo>
                  <a:pt x="1194" y="21"/>
                  <a:pt x="838" y="230"/>
                  <a:pt x="629" y="544"/>
                </a:cubicBezTo>
                <a:cubicBezTo>
                  <a:pt x="399" y="858"/>
                  <a:pt x="231" y="1214"/>
                  <a:pt x="127" y="1591"/>
                </a:cubicBezTo>
                <a:cubicBezTo>
                  <a:pt x="127" y="1591"/>
                  <a:pt x="1" y="3558"/>
                  <a:pt x="1403" y="4688"/>
                </a:cubicBezTo>
                <a:cubicBezTo>
                  <a:pt x="2023" y="5180"/>
                  <a:pt x="2611" y="5319"/>
                  <a:pt x="3077" y="5319"/>
                </a:cubicBezTo>
                <a:cubicBezTo>
                  <a:pt x="3682" y="5319"/>
                  <a:pt x="4082" y="5086"/>
                  <a:pt x="4082" y="5086"/>
                </a:cubicBezTo>
                <a:cubicBezTo>
                  <a:pt x="3664" y="4981"/>
                  <a:pt x="3266" y="4751"/>
                  <a:pt x="2973" y="4416"/>
                </a:cubicBezTo>
                <a:cubicBezTo>
                  <a:pt x="2889" y="4374"/>
                  <a:pt x="2847" y="4291"/>
                  <a:pt x="2826" y="4207"/>
                </a:cubicBezTo>
                <a:cubicBezTo>
                  <a:pt x="2826" y="4039"/>
                  <a:pt x="2889" y="3872"/>
                  <a:pt x="3036" y="3767"/>
                </a:cubicBezTo>
                <a:lnTo>
                  <a:pt x="3726" y="3014"/>
                </a:lnTo>
                <a:cubicBezTo>
                  <a:pt x="3789" y="2951"/>
                  <a:pt x="3810" y="2888"/>
                  <a:pt x="3831" y="2825"/>
                </a:cubicBezTo>
                <a:cubicBezTo>
                  <a:pt x="3852" y="2763"/>
                  <a:pt x="3831" y="2679"/>
                  <a:pt x="3810" y="2616"/>
                </a:cubicBezTo>
                <a:cubicBezTo>
                  <a:pt x="3496" y="1716"/>
                  <a:pt x="3140" y="733"/>
                  <a:pt x="2324" y="230"/>
                </a:cubicBezTo>
                <a:cubicBezTo>
                  <a:pt x="2115" y="84"/>
                  <a:pt x="1843" y="0"/>
                  <a:pt x="1592" y="0"/>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5135904" y="2285845"/>
            <a:ext cx="144640" cy="190272"/>
          </a:xfrm>
          <a:custGeom>
            <a:avLst/>
            <a:gdLst/>
            <a:ahLst/>
            <a:cxnLst/>
            <a:rect l="l" t="t" r="r" b="b"/>
            <a:pathLst>
              <a:path w="3978" h="5233" extrusionOk="0">
                <a:moveTo>
                  <a:pt x="1549" y="1"/>
                </a:moveTo>
                <a:cubicBezTo>
                  <a:pt x="1110" y="1"/>
                  <a:pt x="691" y="231"/>
                  <a:pt x="440" y="607"/>
                </a:cubicBezTo>
                <a:cubicBezTo>
                  <a:pt x="231" y="942"/>
                  <a:pt x="84" y="1319"/>
                  <a:pt x="1" y="1738"/>
                </a:cubicBezTo>
                <a:cubicBezTo>
                  <a:pt x="147" y="1361"/>
                  <a:pt x="356" y="1026"/>
                  <a:pt x="607" y="712"/>
                </a:cubicBezTo>
                <a:cubicBezTo>
                  <a:pt x="825" y="455"/>
                  <a:pt x="1135" y="292"/>
                  <a:pt x="1486" y="292"/>
                </a:cubicBezTo>
                <a:cubicBezTo>
                  <a:pt x="1507" y="292"/>
                  <a:pt x="1528" y="292"/>
                  <a:pt x="1549" y="294"/>
                </a:cubicBezTo>
                <a:cubicBezTo>
                  <a:pt x="1905" y="356"/>
                  <a:pt x="2219" y="545"/>
                  <a:pt x="2470" y="817"/>
                </a:cubicBezTo>
                <a:cubicBezTo>
                  <a:pt x="2721" y="1089"/>
                  <a:pt x="2931" y="1403"/>
                  <a:pt x="3077" y="1738"/>
                </a:cubicBezTo>
                <a:cubicBezTo>
                  <a:pt x="3245" y="2093"/>
                  <a:pt x="3391" y="2449"/>
                  <a:pt x="3517" y="2805"/>
                </a:cubicBezTo>
                <a:cubicBezTo>
                  <a:pt x="3538" y="2847"/>
                  <a:pt x="3538" y="2889"/>
                  <a:pt x="3559" y="2931"/>
                </a:cubicBezTo>
                <a:lnTo>
                  <a:pt x="3559" y="2952"/>
                </a:lnTo>
                <a:cubicBezTo>
                  <a:pt x="3496" y="3035"/>
                  <a:pt x="3454" y="3098"/>
                  <a:pt x="3391" y="3161"/>
                </a:cubicBezTo>
                <a:cubicBezTo>
                  <a:pt x="3266" y="3307"/>
                  <a:pt x="3140" y="3454"/>
                  <a:pt x="2993" y="3600"/>
                </a:cubicBezTo>
                <a:lnTo>
                  <a:pt x="2805" y="3831"/>
                </a:lnTo>
                <a:cubicBezTo>
                  <a:pt x="2721" y="3914"/>
                  <a:pt x="2659" y="4019"/>
                  <a:pt x="2617" y="4124"/>
                </a:cubicBezTo>
                <a:cubicBezTo>
                  <a:pt x="2575" y="4249"/>
                  <a:pt x="2575" y="4396"/>
                  <a:pt x="2659" y="4500"/>
                </a:cubicBezTo>
                <a:cubicBezTo>
                  <a:pt x="2721" y="4584"/>
                  <a:pt x="2805" y="4668"/>
                  <a:pt x="2889" y="4731"/>
                </a:cubicBezTo>
                <a:cubicBezTo>
                  <a:pt x="3203" y="5003"/>
                  <a:pt x="3579" y="5170"/>
                  <a:pt x="3977" y="5233"/>
                </a:cubicBezTo>
                <a:cubicBezTo>
                  <a:pt x="3600" y="5107"/>
                  <a:pt x="3266" y="4898"/>
                  <a:pt x="3014" y="4605"/>
                </a:cubicBezTo>
                <a:cubicBezTo>
                  <a:pt x="2952" y="4542"/>
                  <a:pt x="2889" y="4479"/>
                  <a:pt x="2847" y="4396"/>
                </a:cubicBezTo>
                <a:cubicBezTo>
                  <a:pt x="2805" y="4333"/>
                  <a:pt x="2805" y="4270"/>
                  <a:pt x="2847" y="4207"/>
                </a:cubicBezTo>
                <a:cubicBezTo>
                  <a:pt x="2952" y="4061"/>
                  <a:pt x="3077" y="3935"/>
                  <a:pt x="3203" y="3810"/>
                </a:cubicBezTo>
                <a:cubicBezTo>
                  <a:pt x="3370" y="3663"/>
                  <a:pt x="3496" y="3517"/>
                  <a:pt x="3621" y="3391"/>
                </a:cubicBezTo>
                <a:cubicBezTo>
                  <a:pt x="3705" y="3307"/>
                  <a:pt x="3789" y="3224"/>
                  <a:pt x="3852" y="3119"/>
                </a:cubicBezTo>
                <a:cubicBezTo>
                  <a:pt x="3893" y="3035"/>
                  <a:pt x="3914" y="2952"/>
                  <a:pt x="3893" y="2868"/>
                </a:cubicBezTo>
                <a:cubicBezTo>
                  <a:pt x="3893" y="2805"/>
                  <a:pt x="3872" y="2742"/>
                  <a:pt x="3852" y="2700"/>
                </a:cubicBezTo>
                <a:cubicBezTo>
                  <a:pt x="3726" y="2303"/>
                  <a:pt x="3579" y="1926"/>
                  <a:pt x="3412" y="1570"/>
                </a:cubicBezTo>
                <a:cubicBezTo>
                  <a:pt x="3245" y="1193"/>
                  <a:pt x="2993" y="838"/>
                  <a:pt x="2700" y="545"/>
                </a:cubicBezTo>
                <a:cubicBezTo>
                  <a:pt x="2554" y="398"/>
                  <a:pt x="2366" y="273"/>
                  <a:pt x="2177" y="168"/>
                </a:cubicBezTo>
                <a:cubicBezTo>
                  <a:pt x="1989" y="63"/>
                  <a:pt x="1780" y="1"/>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6437156" y="2422046"/>
            <a:ext cx="798320" cy="612666"/>
          </a:xfrm>
          <a:custGeom>
            <a:avLst/>
            <a:gdLst/>
            <a:ahLst/>
            <a:cxnLst/>
            <a:rect l="l" t="t" r="r" b="b"/>
            <a:pathLst>
              <a:path w="21956" h="16850" extrusionOk="0">
                <a:moveTo>
                  <a:pt x="11010" y="1"/>
                </a:moveTo>
                <a:cubicBezTo>
                  <a:pt x="10926" y="1"/>
                  <a:pt x="10863" y="22"/>
                  <a:pt x="10780" y="64"/>
                </a:cubicBezTo>
                <a:cubicBezTo>
                  <a:pt x="10717" y="126"/>
                  <a:pt x="10675" y="210"/>
                  <a:pt x="10675" y="315"/>
                </a:cubicBezTo>
                <a:cubicBezTo>
                  <a:pt x="10654" y="671"/>
                  <a:pt x="10738" y="1068"/>
                  <a:pt x="11031" y="1257"/>
                </a:cubicBezTo>
                <a:cubicBezTo>
                  <a:pt x="10650" y="1211"/>
                  <a:pt x="10267" y="1188"/>
                  <a:pt x="9885" y="1188"/>
                </a:cubicBezTo>
                <a:cubicBezTo>
                  <a:pt x="8337" y="1188"/>
                  <a:pt x="6798" y="1560"/>
                  <a:pt x="5422" y="2282"/>
                </a:cubicBezTo>
                <a:cubicBezTo>
                  <a:pt x="3705" y="3182"/>
                  <a:pt x="2261" y="4522"/>
                  <a:pt x="1236" y="6175"/>
                </a:cubicBezTo>
                <a:cubicBezTo>
                  <a:pt x="733" y="6929"/>
                  <a:pt x="378" y="7766"/>
                  <a:pt x="168" y="8645"/>
                </a:cubicBezTo>
                <a:cubicBezTo>
                  <a:pt x="43" y="9440"/>
                  <a:pt x="1" y="10214"/>
                  <a:pt x="43" y="11010"/>
                </a:cubicBezTo>
                <a:cubicBezTo>
                  <a:pt x="85" y="12475"/>
                  <a:pt x="147" y="13961"/>
                  <a:pt x="608" y="15342"/>
                </a:cubicBezTo>
                <a:lnTo>
                  <a:pt x="20449" y="16849"/>
                </a:lnTo>
                <a:cubicBezTo>
                  <a:pt x="21642" y="14170"/>
                  <a:pt x="21956" y="11177"/>
                  <a:pt x="21328" y="8310"/>
                </a:cubicBezTo>
                <a:cubicBezTo>
                  <a:pt x="20972" y="6636"/>
                  <a:pt x="20261" y="4982"/>
                  <a:pt x="19089" y="3747"/>
                </a:cubicBezTo>
                <a:cubicBezTo>
                  <a:pt x="17948" y="2567"/>
                  <a:pt x="16406" y="1712"/>
                  <a:pt x="14755" y="1712"/>
                </a:cubicBezTo>
                <a:cubicBezTo>
                  <a:pt x="14679" y="1712"/>
                  <a:pt x="14603" y="1713"/>
                  <a:pt x="14526" y="1717"/>
                </a:cubicBezTo>
                <a:cubicBezTo>
                  <a:pt x="14484" y="1278"/>
                  <a:pt x="14317" y="859"/>
                  <a:pt x="14045" y="503"/>
                </a:cubicBezTo>
                <a:cubicBezTo>
                  <a:pt x="13961" y="378"/>
                  <a:pt x="13835" y="294"/>
                  <a:pt x="13689" y="252"/>
                </a:cubicBezTo>
                <a:cubicBezTo>
                  <a:pt x="13674" y="251"/>
                  <a:pt x="13659" y="250"/>
                  <a:pt x="13645" y="250"/>
                </a:cubicBezTo>
                <a:cubicBezTo>
                  <a:pt x="13430" y="250"/>
                  <a:pt x="13224" y="391"/>
                  <a:pt x="13166" y="587"/>
                </a:cubicBezTo>
                <a:cubicBezTo>
                  <a:pt x="13040" y="817"/>
                  <a:pt x="12977" y="1068"/>
                  <a:pt x="12977" y="1319"/>
                </a:cubicBezTo>
                <a:cubicBezTo>
                  <a:pt x="12538" y="608"/>
                  <a:pt x="11826" y="1"/>
                  <a:pt x="1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6484350" y="2561992"/>
            <a:ext cx="717674" cy="896638"/>
          </a:xfrm>
          <a:custGeom>
            <a:avLst/>
            <a:gdLst/>
            <a:ahLst/>
            <a:cxnLst/>
            <a:rect l="l" t="t" r="r" b="b"/>
            <a:pathLst>
              <a:path w="19738" h="24660" extrusionOk="0">
                <a:moveTo>
                  <a:pt x="8608" y="0"/>
                </a:moveTo>
                <a:cubicBezTo>
                  <a:pt x="8536" y="0"/>
                  <a:pt x="8465" y="1"/>
                  <a:pt x="8393" y="3"/>
                </a:cubicBezTo>
                <a:lnTo>
                  <a:pt x="7535" y="212"/>
                </a:lnTo>
                <a:cubicBezTo>
                  <a:pt x="4479" y="798"/>
                  <a:pt x="2052" y="3456"/>
                  <a:pt x="1026" y="6449"/>
                </a:cubicBezTo>
                <a:cubicBezTo>
                  <a:pt x="1" y="9463"/>
                  <a:pt x="168" y="12770"/>
                  <a:pt x="817" y="15909"/>
                </a:cubicBezTo>
                <a:cubicBezTo>
                  <a:pt x="1173" y="17667"/>
                  <a:pt x="1696" y="19425"/>
                  <a:pt x="2680" y="20911"/>
                </a:cubicBezTo>
                <a:cubicBezTo>
                  <a:pt x="3872" y="22690"/>
                  <a:pt x="5693" y="23946"/>
                  <a:pt x="7765" y="24448"/>
                </a:cubicBezTo>
                <a:cubicBezTo>
                  <a:pt x="8375" y="24590"/>
                  <a:pt x="8993" y="24659"/>
                  <a:pt x="9609" y="24659"/>
                </a:cubicBezTo>
                <a:cubicBezTo>
                  <a:pt x="11088" y="24659"/>
                  <a:pt x="12556" y="24260"/>
                  <a:pt x="13856" y="23507"/>
                </a:cubicBezTo>
                <a:cubicBezTo>
                  <a:pt x="14923" y="22837"/>
                  <a:pt x="15865" y="22000"/>
                  <a:pt x="16619" y="20995"/>
                </a:cubicBezTo>
                <a:cubicBezTo>
                  <a:pt x="18795" y="18211"/>
                  <a:pt x="19737" y="14570"/>
                  <a:pt x="19716" y="11012"/>
                </a:cubicBezTo>
                <a:cubicBezTo>
                  <a:pt x="19716" y="9756"/>
                  <a:pt x="19528" y="8500"/>
                  <a:pt x="19151" y="7328"/>
                </a:cubicBezTo>
                <a:cubicBezTo>
                  <a:pt x="18398" y="5235"/>
                  <a:pt x="16807" y="3561"/>
                  <a:pt x="15028" y="2305"/>
                </a:cubicBezTo>
                <a:cubicBezTo>
                  <a:pt x="13120" y="966"/>
                  <a:pt x="10897" y="0"/>
                  <a:pt x="8608" y="0"/>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6444791" y="2504727"/>
            <a:ext cx="768614" cy="515512"/>
          </a:xfrm>
          <a:custGeom>
            <a:avLst/>
            <a:gdLst/>
            <a:ahLst/>
            <a:cxnLst/>
            <a:rect l="l" t="t" r="r" b="b"/>
            <a:pathLst>
              <a:path w="21139" h="14178" extrusionOk="0">
                <a:moveTo>
                  <a:pt x="11044" y="0"/>
                </a:moveTo>
                <a:cubicBezTo>
                  <a:pt x="10921" y="0"/>
                  <a:pt x="10797" y="3"/>
                  <a:pt x="10674" y="8"/>
                </a:cubicBezTo>
                <a:cubicBezTo>
                  <a:pt x="9502" y="92"/>
                  <a:pt x="8330" y="322"/>
                  <a:pt x="7221" y="741"/>
                </a:cubicBezTo>
                <a:cubicBezTo>
                  <a:pt x="5065" y="1473"/>
                  <a:pt x="2972" y="2583"/>
                  <a:pt x="1486" y="4320"/>
                </a:cubicBezTo>
                <a:cubicBezTo>
                  <a:pt x="0" y="6036"/>
                  <a:pt x="126" y="11959"/>
                  <a:pt x="670" y="14177"/>
                </a:cubicBezTo>
                <a:lnTo>
                  <a:pt x="691" y="14177"/>
                </a:lnTo>
                <a:cubicBezTo>
                  <a:pt x="1968" y="13843"/>
                  <a:pt x="2847" y="12650"/>
                  <a:pt x="3391" y="11436"/>
                </a:cubicBezTo>
                <a:cubicBezTo>
                  <a:pt x="4123" y="9782"/>
                  <a:pt x="4395" y="7982"/>
                  <a:pt x="4228" y="6182"/>
                </a:cubicBezTo>
                <a:lnTo>
                  <a:pt x="4228" y="6182"/>
                </a:lnTo>
                <a:cubicBezTo>
                  <a:pt x="5044" y="6789"/>
                  <a:pt x="5819" y="7103"/>
                  <a:pt x="6739" y="7585"/>
                </a:cubicBezTo>
                <a:cubicBezTo>
                  <a:pt x="7625" y="8068"/>
                  <a:pt x="8607" y="8318"/>
                  <a:pt x="9593" y="8318"/>
                </a:cubicBezTo>
                <a:cubicBezTo>
                  <a:pt x="9632" y="8318"/>
                  <a:pt x="9672" y="8318"/>
                  <a:pt x="9711" y="8317"/>
                </a:cubicBezTo>
                <a:cubicBezTo>
                  <a:pt x="9858" y="8317"/>
                  <a:pt x="9984" y="8296"/>
                  <a:pt x="10088" y="8233"/>
                </a:cubicBezTo>
                <a:cubicBezTo>
                  <a:pt x="10381" y="8045"/>
                  <a:pt x="10318" y="7606"/>
                  <a:pt x="10193" y="7271"/>
                </a:cubicBezTo>
                <a:cubicBezTo>
                  <a:pt x="10004" y="6768"/>
                  <a:pt x="9753" y="6287"/>
                  <a:pt x="9481" y="5806"/>
                </a:cubicBezTo>
                <a:lnTo>
                  <a:pt x="9481" y="5806"/>
                </a:lnTo>
                <a:cubicBezTo>
                  <a:pt x="10934" y="7259"/>
                  <a:pt x="12941" y="7921"/>
                  <a:pt x="14985" y="7921"/>
                </a:cubicBezTo>
                <a:cubicBezTo>
                  <a:pt x="15915" y="7921"/>
                  <a:pt x="16852" y="7784"/>
                  <a:pt x="17748" y="7522"/>
                </a:cubicBezTo>
                <a:cubicBezTo>
                  <a:pt x="17874" y="8840"/>
                  <a:pt x="18146" y="10138"/>
                  <a:pt x="18544" y="11415"/>
                </a:cubicBezTo>
                <a:cubicBezTo>
                  <a:pt x="18753" y="12084"/>
                  <a:pt x="19025" y="12754"/>
                  <a:pt x="19548" y="13236"/>
                </a:cubicBezTo>
                <a:cubicBezTo>
                  <a:pt x="19709" y="13414"/>
                  <a:pt x="19931" y="13517"/>
                  <a:pt x="20175" y="13517"/>
                </a:cubicBezTo>
                <a:cubicBezTo>
                  <a:pt x="20217" y="13517"/>
                  <a:pt x="20259" y="13514"/>
                  <a:pt x="20302" y="13508"/>
                </a:cubicBezTo>
                <a:cubicBezTo>
                  <a:pt x="20448" y="13445"/>
                  <a:pt x="20574" y="13340"/>
                  <a:pt x="20658" y="13215"/>
                </a:cubicBezTo>
                <a:cubicBezTo>
                  <a:pt x="21097" y="12670"/>
                  <a:pt x="21139" y="11896"/>
                  <a:pt x="21139" y="11205"/>
                </a:cubicBezTo>
                <a:cubicBezTo>
                  <a:pt x="21076" y="8380"/>
                  <a:pt x="20113" y="5513"/>
                  <a:pt x="18230" y="3357"/>
                </a:cubicBezTo>
                <a:cubicBezTo>
                  <a:pt x="16428" y="1314"/>
                  <a:pt x="13763" y="0"/>
                  <a:pt x="1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6446318" y="2577299"/>
            <a:ext cx="751125" cy="336403"/>
          </a:xfrm>
          <a:custGeom>
            <a:avLst/>
            <a:gdLst/>
            <a:ahLst/>
            <a:cxnLst/>
            <a:rect l="l" t="t" r="r" b="b"/>
            <a:pathLst>
              <a:path w="20658" h="9252" extrusionOk="0">
                <a:moveTo>
                  <a:pt x="6635" y="0"/>
                </a:moveTo>
                <a:lnTo>
                  <a:pt x="6404" y="105"/>
                </a:lnTo>
                <a:cubicBezTo>
                  <a:pt x="6677" y="691"/>
                  <a:pt x="6865" y="1319"/>
                  <a:pt x="6970" y="1947"/>
                </a:cubicBezTo>
                <a:cubicBezTo>
                  <a:pt x="7011" y="2261"/>
                  <a:pt x="6991" y="2575"/>
                  <a:pt x="6907" y="2868"/>
                </a:cubicBezTo>
                <a:cubicBezTo>
                  <a:pt x="6808" y="3125"/>
                  <a:pt x="6560" y="3288"/>
                  <a:pt x="6304" y="3288"/>
                </a:cubicBezTo>
                <a:cubicBezTo>
                  <a:pt x="6289" y="3288"/>
                  <a:pt x="6273" y="3288"/>
                  <a:pt x="6258" y="3286"/>
                </a:cubicBezTo>
                <a:cubicBezTo>
                  <a:pt x="5944" y="3245"/>
                  <a:pt x="5672" y="3119"/>
                  <a:pt x="5442" y="2910"/>
                </a:cubicBezTo>
                <a:lnTo>
                  <a:pt x="4667" y="2303"/>
                </a:lnTo>
                <a:cubicBezTo>
                  <a:pt x="4144" y="1926"/>
                  <a:pt x="3663" y="1486"/>
                  <a:pt x="3244" y="984"/>
                </a:cubicBezTo>
                <a:lnTo>
                  <a:pt x="3014" y="712"/>
                </a:lnTo>
                <a:lnTo>
                  <a:pt x="3056" y="1068"/>
                </a:lnTo>
                <a:cubicBezTo>
                  <a:pt x="3160" y="1821"/>
                  <a:pt x="3160" y="2596"/>
                  <a:pt x="3077" y="3349"/>
                </a:cubicBezTo>
                <a:cubicBezTo>
                  <a:pt x="3014" y="4124"/>
                  <a:pt x="2846" y="4856"/>
                  <a:pt x="2595" y="5589"/>
                </a:cubicBezTo>
                <a:cubicBezTo>
                  <a:pt x="2344" y="6321"/>
                  <a:pt x="2009" y="7012"/>
                  <a:pt x="1612" y="7661"/>
                </a:cubicBezTo>
                <a:cubicBezTo>
                  <a:pt x="1193" y="8309"/>
                  <a:pt x="691" y="8937"/>
                  <a:pt x="0" y="9251"/>
                </a:cubicBezTo>
                <a:cubicBezTo>
                  <a:pt x="712" y="8979"/>
                  <a:pt x="1235" y="8330"/>
                  <a:pt x="1695" y="7703"/>
                </a:cubicBezTo>
                <a:cubicBezTo>
                  <a:pt x="2114" y="7054"/>
                  <a:pt x="2470" y="6363"/>
                  <a:pt x="2742" y="5630"/>
                </a:cubicBezTo>
                <a:cubicBezTo>
                  <a:pt x="3228" y="4270"/>
                  <a:pt x="3425" y="2800"/>
                  <a:pt x="3300" y="1357"/>
                </a:cubicBezTo>
                <a:lnTo>
                  <a:pt x="3300" y="1357"/>
                </a:lnTo>
                <a:cubicBezTo>
                  <a:pt x="3678" y="1763"/>
                  <a:pt x="4088" y="2139"/>
                  <a:pt x="4542" y="2470"/>
                </a:cubicBezTo>
                <a:lnTo>
                  <a:pt x="5295" y="3098"/>
                </a:lnTo>
                <a:cubicBezTo>
                  <a:pt x="5567" y="3328"/>
                  <a:pt x="5902" y="3475"/>
                  <a:pt x="6258" y="3517"/>
                </a:cubicBezTo>
                <a:cubicBezTo>
                  <a:pt x="6446" y="3517"/>
                  <a:pt x="6635" y="3475"/>
                  <a:pt x="6802" y="3391"/>
                </a:cubicBezTo>
                <a:cubicBezTo>
                  <a:pt x="6949" y="3286"/>
                  <a:pt x="7095" y="3140"/>
                  <a:pt x="7158" y="2952"/>
                </a:cubicBezTo>
                <a:cubicBezTo>
                  <a:pt x="7200" y="2784"/>
                  <a:pt x="7242" y="2596"/>
                  <a:pt x="7242" y="2428"/>
                </a:cubicBezTo>
                <a:cubicBezTo>
                  <a:pt x="7242" y="2261"/>
                  <a:pt x="7242" y="2093"/>
                  <a:pt x="7221" y="1905"/>
                </a:cubicBezTo>
                <a:cubicBezTo>
                  <a:pt x="7164" y="1552"/>
                  <a:pt x="7082" y="1200"/>
                  <a:pt x="6976" y="854"/>
                </a:cubicBezTo>
                <a:lnTo>
                  <a:pt x="6976" y="854"/>
                </a:lnTo>
                <a:cubicBezTo>
                  <a:pt x="7518" y="1465"/>
                  <a:pt x="8190" y="1944"/>
                  <a:pt x="8874" y="2324"/>
                </a:cubicBezTo>
                <a:cubicBezTo>
                  <a:pt x="9858" y="2847"/>
                  <a:pt x="10862" y="3286"/>
                  <a:pt x="11909" y="3642"/>
                </a:cubicBezTo>
                <a:cubicBezTo>
                  <a:pt x="12955" y="3998"/>
                  <a:pt x="14044" y="4186"/>
                  <a:pt x="15153" y="4228"/>
                </a:cubicBezTo>
                <a:cubicBezTo>
                  <a:pt x="15289" y="4239"/>
                  <a:pt x="15425" y="4244"/>
                  <a:pt x="15564" y="4244"/>
                </a:cubicBezTo>
                <a:cubicBezTo>
                  <a:pt x="15702" y="4244"/>
                  <a:pt x="15844" y="4239"/>
                  <a:pt x="15990" y="4228"/>
                </a:cubicBezTo>
                <a:cubicBezTo>
                  <a:pt x="16025" y="4231"/>
                  <a:pt x="16060" y="4232"/>
                  <a:pt x="16095" y="4232"/>
                </a:cubicBezTo>
                <a:cubicBezTo>
                  <a:pt x="16336" y="4232"/>
                  <a:pt x="16587" y="4170"/>
                  <a:pt x="16806" y="4061"/>
                </a:cubicBezTo>
                <a:cubicBezTo>
                  <a:pt x="17058" y="3914"/>
                  <a:pt x="17246" y="3642"/>
                  <a:pt x="17267" y="3349"/>
                </a:cubicBezTo>
                <a:cubicBezTo>
                  <a:pt x="17303" y="3114"/>
                  <a:pt x="17308" y="2864"/>
                  <a:pt x="17282" y="2625"/>
                </a:cubicBezTo>
                <a:lnTo>
                  <a:pt x="17282" y="2625"/>
                </a:lnTo>
                <a:cubicBezTo>
                  <a:pt x="18285" y="3335"/>
                  <a:pt x="19442" y="3750"/>
                  <a:pt x="20657" y="3831"/>
                </a:cubicBezTo>
                <a:cubicBezTo>
                  <a:pt x="19423" y="3705"/>
                  <a:pt x="18251" y="3224"/>
                  <a:pt x="17246" y="2470"/>
                </a:cubicBezTo>
                <a:lnTo>
                  <a:pt x="17141" y="2386"/>
                </a:lnTo>
                <a:lnTo>
                  <a:pt x="17141" y="2512"/>
                </a:lnTo>
                <a:cubicBezTo>
                  <a:pt x="17183" y="2784"/>
                  <a:pt x="17183" y="3056"/>
                  <a:pt x="17141" y="3328"/>
                </a:cubicBezTo>
                <a:cubicBezTo>
                  <a:pt x="17099" y="3579"/>
                  <a:pt x="16953" y="3810"/>
                  <a:pt x="16723" y="3935"/>
                </a:cubicBezTo>
                <a:cubicBezTo>
                  <a:pt x="16492" y="4040"/>
                  <a:pt x="16220" y="4082"/>
                  <a:pt x="15969" y="4082"/>
                </a:cubicBezTo>
                <a:lnTo>
                  <a:pt x="15153" y="4082"/>
                </a:lnTo>
                <a:cubicBezTo>
                  <a:pt x="14065" y="3998"/>
                  <a:pt x="12997" y="3789"/>
                  <a:pt x="11972" y="3433"/>
                </a:cubicBezTo>
                <a:cubicBezTo>
                  <a:pt x="10946" y="3098"/>
                  <a:pt x="9942" y="2659"/>
                  <a:pt x="8979" y="2135"/>
                </a:cubicBezTo>
                <a:cubicBezTo>
                  <a:pt x="8098" y="1615"/>
                  <a:pt x="7255" y="979"/>
                  <a:pt x="6708" y="119"/>
                </a:cubicBezTo>
                <a:lnTo>
                  <a:pt x="6708" y="119"/>
                </a:lnTo>
                <a:cubicBezTo>
                  <a:pt x="6691" y="79"/>
                  <a:pt x="6673" y="40"/>
                  <a:pt x="6656" y="0"/>
                </a:cubicBezTo>
                <a:lnTo>
                  <a:pt x="6639" y="8"/>
                </a:lnTo>
                <a:lnTo>
                  <a:pt x="6639" y="8"/>
                </a:lnTo>
                <a:cubicBezTo>
                  <a:pt x="6638" y="5"/>
                  <a:pt x="6636" y="3"/>
                  <a:pt x="6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6707303" y="2487492"/>
            <a:ext cx="465772" cy="159839"/>
          </a:xfrm>
          <a:custGeom>
            <a:avLst/>
            <a:gdLst/>
            <a:ahLst/>
            <a:cxnLst/>
            <a:rect l="l" t="t" r="r" b="b"/>
            <a:pathLst>
              <a:path w="12810" h="4396" extrusionOk="0">
                <a:moveTo>
                  <a:pt x="1" y="1"/>
                </a:moveTo>
                <a:lnTo>
                  <a:pt x="1" y="1"/>
                </a:lnTo>
                <a:cubicBezTo>
                  <a:pt x="440" y="754"/>
                  <a:pt x="964" y="1424"/>
                  <a:pt x="1592" y="2031"/>
                </a:cubicBezTo>
                <a:cubicBezTo>
                  <a:pt x="2219" y="2638"/>
                  <a:pt x="2931" y="3140"/>
                  <a:pt x="3684" y="3559"/>
                </a:cubicBezTo>
                <a:cubicBezTo>
                  <a:pt x="4082" y="3747"/>
                  <a:pt x="4459" y="3936"/>
                  <a:pt x="4877" y="4082"/>
                </a:cubicBezTo>
                <a:cubicBezTo>
                  <a:pt x="5087" y="4166"/>
                  <a:pt x="5317" y="4208"/>
                  <a:pt x="5526" y="4229"/>
                </a:cubicBezTo>
                <a:cubicBezTo>
                  <a:pt x="5558" y="4231"/>
                  <a:pt x="5589" y="4232"/>
                  <a:pt x="5620" y="4232"/>
                </a:cubicBezTo>
                <a:cubicBezTo>
                  <a:pt x="5839" y="4232"/>
                  <a:pt x="6052" y="4168"/>
                  <a:pt x="6217" y="4040"/>
                </a:cubicBezTo>
                <a:cubicBezTo>
                  <a:pt x="6322" y="3956"/>
                  <a:pt x="6405" y="3852"/>
                  <a:pt x="6468" y="3726"/>
                </a:cubicBezTo>
                <a:cubicBezTo>
                  <a:pt x="6510" y="3622"/>
                  <a:pt x="6531" y="3517"/>
                  <a:pt x="6531" y="3391"/>
                </a:cubicBezTo>
                <a:cubicBezTo>
                  <a:pt x="6552" y="3161"/>
                  <a:pt x="6573" y="2952"/>
                  <a:pt x="6552" y="2722"/>
                </a:cubicBezTo>
                <a:cubicBezTo>
                  <a:pt x="6552" y="2445"/>
                  <a:pt x="6533" y="2158"/>
                  <a:pt x="6497" y="1869"/>
                </a:cubicBezTo>
                <a:lnTo>
                  <a:pt x="6497" y="1869"/>
                </a:lnTo>
                <a:cubicBezTo>
                  <a:pt x="6615" y="1987"/>
                  <a:pt x="6745" y="2091"/>
                  <a:pt x="6887" y="2177"/>
                </a:cubicBezTo>
                <a:cubicBezTo>
                  <a:pt x="7117" y="2345"/>
                  <a:pt x="7410" y="2491"/>
                  <a:pt x="7661" y="2638"/>
                </a:cubicBezTo>
                <a:cubicBezTo>
                  <a:pt x="8205" y="2931"/>
                  <a:pt x="8749" y="3182"/>
                  <a:pt x="9314" y="3412"/>
                </a:cubicBezTo>
                <a:cubicBezTo>
                  <a:pt x="9880" y="3643"/>
                  <a:pt x="10466" y="3831"/>
                  <a:pt x="11052" y="3998"/>
                </a:cubicBezTo>
                <a:cubicBezTo>
                  <a:pt x="11617" y="4166"/>
                  <a:pt x="12224" y="4312"/>
                  <a:pt x="12810" y="4396"/>
                </a:cubicBezTo>
                <a:cubicBezTo>
                  <a:pt x="12224" y="4249"/>
                  <a:pt x="11638" y="4103"/>
                  <a:pt x="11073" y="3894"/>
                </a:cubicBezTo>
                <a:cubicBezTo>
                  <a:pt x="10507" y="3705"/>
                  <a:pt x="9942" y="3496"/>
                  <a:pt x="9398" y="3245"/>
                </a:cubicBezTo>
                <a:cubicBezTo>
                  <a:pt x="8833" y="3015"/>
                  <a:pt x="8289" y="2743"/>
                  <a:pt x="7766" y="2450"/>
                </a:cubicBezTo>
                <a:cubicBezTo>
                  <a:pt x="7242" y="2157"/>
                  <a:pt x="6698" y="1864"/>
                  <a:pt x="6405" y="1382"/>
                </a:cubicBezTo>
                <a:lnTo>
                  <a:pt x="6049" y="817"/>
                </a:lnTo>
                <a:lnTo>
                  <a:pt x="6175" y="1466"/>
                </a:lnTo>
                <a:cubicBezTo>
                  <a:pt x="6259" y="1884"/>
                  <a:pt x="6280" y="2303"/>
                  <a:pt x="6301" y="2722"/>
                </a:cubicBezTo>
                <a:cubicBezTo>
                  <a:pt x="6301" y="2931"/>
                  <a:pt x="6301" y="3140"/>
                  <a:pt x="6280" y="3350"/>
                </a:cubicBezTo>
                <a:cubicBezTo>
                  <a:pt x="6280" y="3538"/>
                  <a:pt x="6196" y="3705"/>
                  <a:pt x="6070" y="3831"/>
                </a:cubicBezTo>
                <a:cubicBezTo>
                  <a:pt x="5931" y="3918"/>
                  <a:pt x="5777" y="3962"/>
                  <a:pt x="5632" y="3962"/>
                </a:cubicBezTo>
                <a:cubicBezTo>
                  <a:pt x="5604" y="3962"/>
                  <a:pt x="5575" y="3960"/>
                  <a:pt x="5547" y="3956"/>
                </a:cubicBezTo>
                <a:cubicBezTo>
                  <a:pt x="5338" y="3956"/>
                  <a:pt x="5129" y="3915"/>
                  <a:pt x="4940" y="3852"/>
                </a:cubicBezTo>
                <a:cubicBezTo>
                  <a:pt x="4543" y="3705"/>
                  <a:pt x="4166" y="3538"/>
                  <a:pt x="3789" y="3350"/>
                </a:cubicBezTo>
                <a:cubicBezTo>
                  <a:pt x="3036" y="2952"/>
                  <a:pt x="2324" y="2470"/>
                  <a:pt x="1696" y="1905"/>
                </a:cubicBezTo>
                <a:cubicBezTo>
                  <a:pt x="1047" y="1340"/>
                  <a:pt x="482" y="69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6899860" y="3129010"/>
            <a:ext cx="52540" cy="170492"/>
          </a:xfrm>
          <a:custGeom>
            <a:avLst/>
            <a:gdLst/>
            <a:ahLst/>
            <a:cxnLst/>
            <a:rect l="l" t="t" r="r" b="b"/>
            <a:pathLst>
              <a:path w="1445" h="4689" extrusionOk="0">
                <a:moveTo>
                  <a:pt x="1444" y="0"/>
                </a:moveTo>
                <a:lnTo>
                  <a:pt x="1444" y="0"/>
                </a:lnTo>
                <a:cubicBezTo>
                  <a:pt x="63" y="1235"/>
                  <a:pt x="0" y="3349"/>
                  <a:pt x="1256" y="4689"/>
                </a:cubicBezTo>
                <a:cubicBezTo>
                  <a:pt x="335" y="3244"/>
                  <a:pt x="398" y="1382"/>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6727846" y="3213472"/>
            <a:ext cx="189545" cy="46541"/>
          </a:xfrm>
          <a:custGeom>
            <a:avLst/>
            <a:gdLst/>
            <a:ahLst/>
            <a:cxnLst/>
            <a:rect l="l" t="t" r="r" b="b"/>
            <a:pathLst>
              <a:path w="5213" h="1280" extrusionOk="0">
                <a:moveTo>
                  <a:pt x="5212" y="0"/>
                </a:moveTo>
                <a:cubicBezTo>
                  <a:pt x="4898" y="335"/>
                  <a:pt x="4501" y="628"/>
                  <a:pt x="4040" y="796"/>
                </a:cubicBezTo>
                <a:cubicBezTo>
                  <a:pt x="3645" y="946"/>
                  <a:pt x="3233" y="1029"/>
                  <a:pt x="2804" y="1029"/>
                </a:cubicBezTo>
                <a:cubicBezTo>
                  <a:pt x="2756" y="1029"/>
                  <a:pt x="2708" y="1028"/>
                  <a:pt x="2659" y="1026"/>
                </a:cubicBezTo>
                <a:cubicBezTo>
                  <a:pt x="2199" y="1005"/>
                  <a:pt x="1738" y="900"/>
                  <a:pt x="1299" y="733"/>
                </a:cubicBezTo>
                <a:cubicBezTo>
                  <a:pt x="838" y="566"/>
                  <a:pt x="399" y="356"/>
                  <a:pt x="1" y="84"/>
                </a:cubicBezTo>
                <a:lnTo>
                  <a:pt x="1" y="84"/>
                </a:lnTo>
                <a:cubicBezTo>
                  <a:pt x="713" y="796"/>
                  <a:pt x="1654" y="1235"/>
                  <a:pt x="2659" y="1277"/>
                </a:cubicBezTo>
                <a:cubicBezTo>
                  <a:pt x="2701" y="1279"/>
                  <a:pt x="2743" y="1280"/>
                  <a:pt x="2785" y="1280"/>
                </a:cubicBezTo>
                <a:cubicBezTo>
                  <a:pt x="3245" y="1280"/>
                  <a:pt x="3702" y="1176"/>
                  <a:pt x="4124" y="984"/>
                </a:cubicBezTo>
                <a:cubicBezTo>
                  <a:pt x="4585" y="775"/>
                  <a:pt x="4961" y="419"/>
                  <a:pt x="5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6639602" y="2957032"/>
            <a:ext cx="133187" cy="77483"/>
          </a:xfrm>
          <a:custGeom>
            <a:avLst/>
            <a:gdLst/>
            <a:ahLst/>
            <a:cxnLst/>
            <a:rect l="l" t="t" r="r" b="b"/>
            <a:pathLst>
              <a:path w="3663" h="2131" extrusionOk="0">
                <a:moveTo>
                  <a:pt x="3642" y="0"/>
                </a:moveTo>
                <a:lnTo>
                  <a:pt x="3642" y="0"/>
                </a:lnTo>
                <a:cubicBezTo>
                  <a:pt x="3474" y="377"/>
                  <a:pt x="3244" y="733"/>
                  <a:pt x="2972" y="1068"/>
                </a:cubicBezTo>
                <a:cubicBezTo>
                  <a:pt x="2721" y="1340"/>
                  <a:pt x="2386" y="1528"/>
                  <a:pt x="2009" y="1612"/>
                </a:cubicBezTo>
                <a:cubicBezTo>
                  <a:pt x="1958" y="1618"/>
                  <a:pt x="1906" y="1621"/>
                  <a:pt x="1854" y="1621"/>
                </a:cubicBezTo>
                <a:cubicBezTo>
                  <a:pt x="1546" y="1621"/>
                  <a:pt x="1232" y="1516"/>
                  <a:pt x="963" y="1319"/>
                </a:cubicBezTo>
                <a:cubicBezTo>
                  <a:pt x="607" y="1068"/>
                  <a:pt x="293" y="796"/>
                  <a:pt x="0" y="482"/>
                </a:cubicBezTo>
                <a:lnTo>
                  <a:pt x="0" y="482"/>
                </a:lnTo>
                <a:cubicBezTo>
                  <a:pt x="126" y="921"/>
                  <a:pt x="377" y="1319"/>
                  <a:pt x="733" y="1612"/>
                </a:cubicBezTo>
                <a:cubicBezTo>
                  <a:pt x="900" y="1779"/>
                  <a:pt x="1109" y="1926"/>
                  <a:pt x="1319" y="2030"/>
                </a:cubicBezTo>
                <a:cubicBezTo>
                  <a:pt x="1503" y="2092"/>
                  <a:pt x="1698" y="2131"/>
                  <a:pt x="1888" y="2131"/>
                </a:cubicBezTo>
                <a:cubicBezTo>
                  <a:pt x="1957" y="2131"/>
                  <a:pt x="2026" y="2125"/>
                  <a:pt x="2093" y="2114"/>
                </a:cubicBezTo>
                <a:cubicBezTo>
                  <a:pt x="2595" y="2030"/>
                  <a:pt x="3035" y="1737"/>
                  <a:pt x="3307" y="1298"/>
                </a:cubicBezTo>
                <a:cubicBezTo>
                  <a:pt x="3537" y="900"/>
                  <a:pt x="3663" y="440"/>
                  <a:pt x="3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6919639" y="2958559"/>
            <a:ext cx="133187" cy="78210"/>
          </a:xfrm>
          <a:custGeom>
            <a:avLst/>
            <a:gdLst/>
            <a:ahLst/>
            <a:cxnLst/>
            <a:rect l="l" t="t" r="r" b="b"/>
            <a:pathLst>
              <a:path w="3663" h="2151" extrusionOk="0">
                <a:moveTo>
                  <a:pt x="21" y="0"/>
                </a:moveTo>
                <a:cubicBezTo>
                  <a:pt x="0" y="461"/>
                  <a:pt x="126" y="921"/>
                  <a:pt x="356" y="1319"/>
                </a:cubicBezTo>
                <a:cubicBezTo>
                  <a:pt x="628" y="1737"/>
                  <a:pt x="1068" y="2051"/>
                  <a:pt x="1570" y="2135"/>
                </a:cubicBezTo>
                <a:cubicBezTo>
                  <a:pt x="1635" y="2146"/>
                  <a:pt x="1701" y="2151"/>
                  <a:pt x="1768" y="2151"/>
                </a:cubicBezTo>
                <a:cubicBezTo>
                  <a:pt x="1960" y="2151"/>
                  <a:pt x="2158" y="2108"/>
                  <a:pt x="2344" y="2030"/>
                </a:cubicBezTo>
                <a:cubicBezTo>
                  <a:pt x="2554" y="1947"/>
                  <a:pt x="2763" y="1800"/>
                  <a:pt x="2951" y="1633"/>
                </a:cubicBezTo>
                <a:cubicBezTo>
                  <a:pt x="3286" y="1319"/>
                  <a:pt x="3537" y="942"/>
                  <a:pt x="3663" y="502"/>
                </a:cubicBezTo>
                <a:lnTo>
                  <a:pt x="3663" y="502"/>
                </a:lnTo>
                <a:cubicBezTo>
                  <a:pt x="3370" y="795"/>
                  <a:pt x="3056" y="1068"/>
                  <a:pt x="2700" y="1319"/>
                </a:cubicBezTo>
                <a:cubicBezTo>
                  <a:pt x="2449" y="1516"/>
                  <a:pt x="2137" y="1621"/>
                  <a:pt x="1817" y="1621"/>
                </a:cubicBezTo>
                <a:cubicBezTo>
                  <a:pt x="1762" y="1621"/>
                  <a:pt x="1708" y="1618"/>
                  <a:pt x="1654" y="1612"/>
                </a:cubicBezTo>
                <a:cubicBezTo>
                  <a:pt x="1277" y="1549"/>
                  <a:pt x="942" y="1361"/>
                  <a:pt x="691" y="1068"/>
                </a:cubicBezTo>
                <a:cubicBezTo>
                  <a:pt x="419" y="754"/>
                  <a:pt x="189" y="377"/>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6596990" y="2839520"/>
            <a:ext cx="191035" cy="92427"/>
          </a:xfrm>
          <a:custGeom>
            <a:avLst/>
            <a:gdLst/>
            <a:ahLst/>
            <a:cxnLst/>
            <a:rect l="l" t="t" r="r" b="b"/>
            <a:pathLst>
              <a:path w="5254" h="2542" extrusionOk="0">
                <a:moveTo>
                  <a:pt x="3934" y="0"/>
                </a:moveTo>
                <a:cubicBezTo>
                  <a:pt x="3858" y="0"/>
                  <a:pt x="3782" y="3"/>
                  <a:pt x="3705" y="9"/>
                </a:cubicBezTo>
                <a:cubicBezTo>
                  <a:pt x="3579" y="9"/>
                  <a:pt x="3453" y="30"/>
                  <a:pt x="3328" y="72"/>
                </a:cubicBezTo>
                <a:cubicBezTo>
                  <a:pt x="3202" y="93"/>
                  <a:pt x="3077" y="135"/>
                  <a:pt x="2951" y="197"/>
                </a:cubicBezTo>
                <a:lnTo>
                  <a:pt x="2616" y="365"/>
                </a:lnTo>
                <a:cubicBezTo>
                  <a:pt x="2491" y="428"/>
                  <a:pt x="2386" y="491"/>
                  <a:pt x="2260" y="532"/>
                </a:cubicBezTo>
                <a:cubicBezTo>
                  <a:pt x="1821" y="763"/>
                  <a:pt x="1381" y="1056"/>
                  <a:pt x="1005" y="1370"/>
                </a:cubicBezTo>
                <a:cubicBezTo>
                  <a:pt x="628" y="1704"/>
                  <a:pt x="293" y="2060"/>
                  <a:pt x="0" y="2479"/>
                </a:cubicBezTo>
                <a:lnTo>
                  <a:pt x="84" y="2542"/>
                </a:lnTo>
                <a:cubicBezTo>
                  <a:pt x="461" y="2270"/>
                  <a:pt x="858" y="2018"/>
                  <a:pt x="1298" y="1809"/>
                </a:cubicBezTo>
                <a:cubicBezTo>
                  <a:pt x="1716" y="1621"/>
                  <a:pt x="2135" y="1453"/>
                  <a:pt x="2574" y="1307"/>
                </a:cubicBezTo>
                <a:cubicBezTo>
                  <a:pt x="2700" y="1286"/>
                  <a:pt x="2805" y="1265"/>
                  <a:pt x="2909" y="1244"/>
                </a:cubicBezTo>
                <a:lnTo>
                  <a:pt x="3265" y="1181"/>
                </a:lnTo>
                <a:cubicBezTo>
                  <a:pt x="3474" y="1160"/>
                  <a:pt x="3705" y="1118"/>
                  <a:pt x="3914" y="1035"/>
                </a:cubicBezTo>
                <a:cubicBezTo>
                  <a:pt x="4374" y="888"/>
                  <a:pt x="4814" y="700"/>
                  <a:pt x="5253" y="449"/>
                </a:cubicBezTo>
                <a:lnTo>
                  <a:pt x="5253" y="344"/>
                </a:lnTo>
                <a:cubicBezTo>
                  <a:pt x="4840" y="110"/>
                  <a:pt x="4396" y="0"/>
                  <a:pt x="3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6895279" y="2839266"/>
            <a:ext cx="191035" cy="92682"/>
          </a:xfrm>
          <a:custGeom>
            <a:avLst/>
            <a:gdLst/>
            <a:ahLst/>
            <a:cxnLst/>
            <a:rect l="l" t="t" r="r" b="b"/>
            <a:pathLst>
              <a:path w="5254" h="2549" extrusionOk="0">
                <a:moveTo>
                  <a:pt x="1272" y="0"/>
                </a:moveTo>
                <a:cubicBezTo>
                  <a:pt x="823" y="0"/>
                  <a:pt x="383" y="125"/>
                  <a:pt x="0" y="351"/>
                </a:cubicBezTo>
                <a:lnTo>
                  <a:pt x="0" y="456"/>
                </a:lnTo>
                <a:cubicBezTo>
                  <a:pt x="440" y="686"/>
                  <a:pt x="879" y="895"/>
                  <a:pt x="1340" y="1042"/>
                </a:cubicBezTo>
                <a:cubicBezTo>
                  <a:pt x="1549" y="1104"/>
                  <a:pt x="1779" y="1167"/>
                  <a:pt x="1989" y="1188"/>
                </a:cubicBezTo>
                <a:lnTo>
                  <a:pt x="2324" y="1230"/>
                </a:lnTo>
                <a:cubicBezTo>
                  <a:pt x="2449" y="1272"/>
                  <a:pt x="2554" y="1293"/>
                  <a:pt x="2658" y="1314"/>
                </a:cubicBezTo>
                <a:cubicBezTo>
                  <a:pt x="3098" y="1439"/>
                  <a:pt x="3538" y="1607"/>
                  <a:pt x="3956" y="1816"/>
                </a:cubicBezTo>
                <a:cubicBezTo>
                  <a:pt x="4375" y="2025"/>
                  <a:pt x="4793" y="2277"/>
                  <a:pt x="5170" y="2549"/>
                </a:cubicBezTo>
                <a:lnTo>
                  <a:pt x="5254" y="2465"/>
                </a:lnTo>
                <a:cubicBezTo>
                  <a:pt x="4961" y="2067"/>
                  <a:pt x="4626" y="1711"/>
                  <a:pt x="4249" y="1377"/>
                </a:cubicBezTo>
                <a:cubicBezTo>
                  <a:pt x="3851" y="1042"/>
                  <a:pt x="3433" y="770"/>
                  <a:pt x="2972" y="539"/>
                </a:cubicBezTo>
                <a:cubicBezTo>
                  <a:pt x="2868" y="477"/>
                  <a:pt x="2742" y="435"/>
                  <a:pt x="2638" y="372"/>
                </a:cubicBezTo>
                <a:lnTo>
                  <a:pt x="2282" y="184"/>
                </a:lnTo>
                <a:cubicBezTo>
                  <a:pt x="2177" y="142"/>
                  <a:pt x="2052" y="100"/>
                  <a:pt x="1926" y="79"/>
                </a:cubicBezTo>
                <a:cubicBezTo>
                  <a:pt x="1800" y="37"/>
                  <a:pt x="1675" y="16"/>
                  <a:pt x="1549" y="16"/>
                </a:cubicBezTo>
                <a:cubicBezTo>
                  <a:pt x="1457" y="5"/>
                  <a:pt x="1364"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6652510" y="3393813"/>
            <a:ext cx="384362" cy="351238"/>
          </a:xfrm>
          <a:custGeom>
            <a:avLst/>
            <a:gdLst/>
            <a:ahLst/>
            <a:cxnLst/>
            <a:rect l="l" t="t" r="r" b="b"/>
            <a:pathLst>
              <a:path w="10571" h="9660" extrusionOk="0">
                <a:moveTo>
                  <a:pt x="2387" y="1"/>
                </a:moveTo>
                <a:cubicBezTo>
                  <a:pt x="2199" y="2094"/>
                  <a:pt x="1947" y="4333"/>
                  <a:pt x="524" y="5882"/>
                </a:cubicBezTo>
                <a:cubicBezTo>
                  <a:pt x="357" y="6070"/>
                  <a:pt x="189" y="6238"/>
                  <a:pt x="1" y="6384"/>
                </a:cubicBezTo>
                <a:cubicBezTo>
                  <a:pt x="713" y="7410"/>
                  <a:pt x="1633" y="8289"/>
                  <a:pt x="2701" y="8959"/>
                </a:cubicBezTo>
                <a:cubicBezTo>
                  <a:pt x="3224" y="9314"/>
                  <a:pt x="3831" y="9545"/>
                  <a:pt x="4480" y="9649"/>
                </a:cubicBezTo>
                <a:cubicBezTo>
                  <a:pt x="4587" y="9656"/>
                  <a:pt x="4693" y="9660"/>
                  <a:pt x="4800" y="9660"/>
                </a:cubicBezTo>
                <a:cubicBezTo>
                  <a:pt x="5341" y="9660"/>
                  <a:pt x="5877" y="9570"/>
                  <a:pt x="6384" y="9377"/>
                </a:cubicBezTo>
                <a:cubicBezTo>
                  <a:pt x="8080" y="8812"/>
                  <a:pt x="9545" y="7703"/>
                  <a:pt x="10570" y="6238"/>
                </a:cubicBezTo>
                <a:cubicBezTo>
                  <a:pt x="10445" y="6133"/>
                  <a:pt x="10319" y="6008"/>
                  <a:pt x="10194" y="5882"/>
                </a:cubicBezTo>
                <a:cubicBezTo>
                  <a:pt x="8791" y="4333"/>
                  <a:pt x="8540" y="2094"/>
                  <a:pt x="8352" y="1"/>
                </a:cubicBezTo>
                <a:close/>
              </a:path>
            </a:pathLst>
          </a:custGeom>
          <a:solidFill>
            <a:srgbClr val="FE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6008738" y="3620584"/>
            <a:ext cx="1678050" cy="1170465"/>
          </a:xfrm>
          <a:custGeom>
            <a:avLst/>
            <a:gdLst/>
            <a:ahLst/>
            <a:cxnLst/>
            <a:rect l="l" t="t" r="r" b="b"/>
            <a:pathLst>
              <a:path w="46151" h="32191" extrusionOk="0">
                <a:moveTo>
                  <a:pt x="28255" y="1"/>
                </a:moveTo>
                <a:cubicBezTo>
                  <a:pt x="27251" y="1466"/>
                  <a:pt x="25765" y="2575"/>
                  <a:pt x="24070" y="3140"/>
                </a:cubicBezTo>
                <a:cubicBezTo>
                  <a:pt x="23562" y="3333"/>
                  <a:pt x="23026" y="3423"/>
                  <a:pt x="22497" y="3423"/>
                </a:cubicBezTo>
                <a:cubicBezTo>
                  <a:pt x="22393" y="3423"/>
                  <a:pt x="22289" y="3419"/>
                  <a:pt x="22186" y="3412"/>
                </a:cubicBezTo>
                <a:cubicBezTo>
                  <a:pt x="21537" y="3308"/>
                  <a:pt x="20930" y="3077"/>
                  <a:pt x="20407" y="2722"/>
                </a:cubicBezTo>
                <a:cubicBezTo>
                  <a:pt x="19339" y="2052"/>
                  <a:pt x="18419" y="1194"/>
                  <a:pt x="17707" y="168"/>
                </a:cubicBezTo>
                <a:cubicBezTo>
                  <a:pt x="16933" y="817"/>
                  <a:pt x="15949" y="1277"/>
                  <a:pt x="15028" y="1759"/>
                </a:cubicBezTo>
                <a:cubicBezTo>
                  <a:pt x="13270" y="2659"/>
                  <a:pt x="11616" y="3684"/>
                  <a:pt x="10026" y="4835"/>
                </a:cubicBezTo>
                <a:cubicBezTo>
                  <a:pt x="8665" y="5819"/>
                  <a:pt x="7368" y="6887"/>
                  <a:pt x="6384" y="8247"/>
                </a:cubicBezTo>
                <a:cubicBezTo>
                  <a:pt x="5296" y="9796"/>
                  <a:pt x="4668" y="11596"/>
                  <a:pt x="4124" y="13396"/>
                </a:cubicBezTo>
                <a:cubicBezTo>
                  <a:pt x="2261" y="19528"/>
                  <a:pt x="1131" y="25870"/>
                  <a:pt x="1" y="32190"/>
                </a:cubicBezTo>
                <a:lnTo>
                  <a:pt x="46150" y="32190"/>
                </a:lnTo>
                <a:cubicBezTo>
                  <a:pt x="45020" y="25870"/>
                  <a:pt x="43890" y="19528"/>
                  <a:pt x="42027" y="13396"/>
                </a:cubicBezTo>
                <a:cubicBezTo>
                  <a:pt x="41462" y="11596"/>
                  <a:pt x="40855" y="9775"/>
                  <a:pt x="39746" y="8247"/>
                </a:cubicBezTo>
                <a:cubicBezTo>
                  <a:pt x="38783" y="6887"/>
                  <a:pt x="37464" y="5798"/>
                  <a:pt x="36125" y="4815"/>
                </a:cubicBezTo>
                <a:cubicBezTo>
                  <a:pt x="34534" y="3684"/>
                  <a:pt x="32860" y="2638"/>
                  <a:pt x="31123" y="1759"/>
                </a:cubicBezTo>
                <a:cubicBezTo>
                  <a:pt x="30118" y="1236"/>
                  <a:pt x="29093" y="754"/>
                  <a:pt x="28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6266705" y="4065764"/>
            <a:ext cx="88318" cy="636227"/>
          </a:xfrm>
          <a:custGeom>
            <a:avLst/>
            <a:gdLst/>
            <a:ahLst/>
            <a:cxnLst/>
            <a:rect l="l" t="t" r="r" b="b"/>
            <a:pathLst>
              <a:path w="2429" h="17498" extrusionOk="0">
                <a:moveTo>
                  <a:pt x="1" y="0"/>
                </a:moveTo>
                <a:cubicBezTo>
                  <a:pt x="294" y="670"/>
                  <a:pt x="545" y="1382"/>
                  <a:pt x="712" y="2093"/>
                </a:cubicBezTo>
                <a:cubicBezTo>
                  <a:pt x="901" y="2805"/>
                  <a:pt x="1047" y="3538"/>
                  <a:pt x="1152" y="4270"/>
                </a:cubicBezTo>
                <a:cubicBezTo>
                  <a:pt x="1403" y="5714"/>
                  <a:pt x="1612" y="7179"/>
                  <a:pt x="1801" y="8644"/>
                </a:cubicBezTo>
                <a:cubicBezTo>
                  <a:pt x="1968" y="10109"/>
                  <a:pt x="2094" y="11595"/>
                  <a:pt x="2177" y="13060"/>
                </a:cubicBezTo>
                <a:cubicBezTo>
                  <a:pt x="2219" y="13814"/>
                  <a:pt x="2240" y="14546"/>
                  <a:pt x="2282" y="15279"/>
                </a:cubicBezTo>
                <a:cubicBezTo>
                  <a:pt x="2303" y="16011"/>
                  <a:pt x="2303" y="16765"/>
                  <a:pt x="2324" y="17497"/>
                </a:cubicBezTo>
                <a:cubicBezTo>
                  <a:pt x="2408" y="16011"/>
                  <a:pt x="2429" y="14525"/>
                  <a:pt x="2387" y="13060"/>
                </a:cubicBezTo>
                <a:cubicBezTo>
                  <a:pt x="2324" y="11574"/>
                  <a:pt x="2219" y="10088"/>
                  <a:pt x="2052" y="8623"/>
                </a:cubicBezTo>
                <a:cubicBezTo>
                  <a:pt x="1884" y="7137"/>
                  <a:pt x="1654" y="5672"/>
                  <a:pt x="1361" y="4228"/>
                </a:cubicBezTo>
                <a:cubicBezTo>
                  <a:pt x="1194" y="3496"/>
                  <a:pt x="1047" y="2784"/>
                  <a:pt x="838" y="2052"/>
                </a:cubicBezTo>
                <a:cubicBezTo>
                  <a:pt x="629" y="1340"/>
                  <a:pt x="336" y="64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7324460" y="4065764"/>
            <a:ext cx="88318" cy="636227"/>
          </a:xfrm>
          <a:custGeom>
            <a:avLst/>
            <a:gdLst/>
            <a:ahLst/>
            <a:cxnLst/>
            <a:rect l="l" t="t" r="r" b="b"/>
            <a:pathLst>
              <a:path w="2429" h="17498" extrusionOk="0">
                <a:moveTo>
                  <a:pt x="2428" y="0"/>
                </a:moveTo>
                <a:cubicBezTo>
                  <a:pt x="2073" y="649"/>
                  <a:pt x="1801" y="1340"/>
                  <a:pt x="1591" y="2052"/>
                </a:cubicBezTo>
                <a:cubicBezTo>
                  <a:pt x="1382" y="2763"/>
                  <a:pt x="1215" y="3496"/>
                  <a:pt x="1068" y="4228"/>
                </a:cubicBezTo>
                <a:cubicBezTo>
                  <a:pt x="775" y="5672"/>
                  <a:pt x="545" y="7137"/>
                  <a:pt x="377" y="8623"/>
                </a:cubicBezTo>
                <a:cubicBezTo>
                  <a:pt x="210" y="10088"/>
                  <a:pt x="105" y="11574"/>
                  <a:pt x="63" y="13060"/>
                </a:cubicBezTo>
                <a:cubicBezTo>
                  <a:pt x="1" y="14546"/>
                  <a:pt x="22" y="16032"/>
                  <a:pt x="105" y="17497"/>
                </a:cubicBezTo>
                <a:cubicBezTo>
                  <a:pt x="126" y="16765"/>
                  <a:pt x="126" y="16011"/>
                  <a:pt x="147" y="15279"/>
                </a:cubicBezTo>
                <a:cubicBezTo>
                  <a:pt x="168" y="14546"/>
                  <a:pt x="210" y="13814"/>
                  <a:pt x="252" y="13060"/>
                </a:cubicBezTo>
                <a:cubicBezTo>
                  <a:pt x="336" y="11595"/>
                  <a:pt x="482" y="10109"/>
                  <a:pt x="649" y="8644"/>
                </a:cubicBezTo>
                <a:cubicBezTo>
                  <a:pt x="796" y="7179"/>
                  <a:pt x="1005" y="5714"/>
                  <a:pt x="1277" y="4270"/>
                </a:cubicBezTo>
                <a:cubicBezTo>
                  <a:pt x="1403" y="3538"/>
                  <a:pt x="1529" y="2805"/>
                  <a:pt x="1717" y="2093"/>
                </a:cubicBezTo>
                <a:cubicBezTo>
                  <a:pt x="1884" y="1382"/>
                  <a:pt x="2115" y="670"/>
                  <a:pt x="2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6597753" y="3655598"/>
            <a:ext cx="496205" cy="148240"/>
          </a:xfrm>
          <a:custGeom>
            <a:avLst/>
            <a:gdLst/>
            <a:ahLst/>
            <a:cxnLst/>
            <a:rect l="l" t="t" r="r" b="b"/>
            <a:pathLst>
              <a:path w="13647" h="4077" extrusionOk="0">
                <a:moveTo>
                  <a:pt x="13646" y="0"/>
                </a:moveTo>
                <a:lnTo>
                  <a:pt x="13646" y="0"/>
                </a:lnTo>
                <a:cubicBezTo>
                  <a:pt x="13311" y="607"/>
                  <a:pt x="12893" y="1152"/>
                  <a:pt x="12369" y="1612"/>
                </a:cubicBezTo>
                <a:cubicBezTo>
                  <a:pt x="11888" y="2093"/>
                  <a:pt x="11323" y="2512"/>
                  <a:pt x="10695" y="2826"/>
                </a:cubicBezTo>
                <a:cubicBezTo>
                  <a:pt x="9481" y="3454"/>
                  <a:pt x="8121" y="3789"/>
                  <a:pt x="6760" y="3789"/>
                </a:cubicBezTo>
                <a:cubicBezTo>
                  <a:pt x="6666" y="3799"/>
                  <a:pt x="6577" y="3804"/>
                  <a:pt x="6491" y="3804"/>
                </a:cubicBezTo>
                <a:cubicBezTo>
                  <a:pt x="6404" y="3804"/>
                  <a:pt x="6321" y="3799"/>
                  <a:pt x="6237" y="3789"/>
                </a:cubicBezTo>
                <a:lnTo>
                  <a:pt x="5714" y="3768"/>
                </a:lnTo>
                <a:cubicBezTo>
                  <a:pt x="5525" y="3768"/>
                  <a:pt x="5358" y="3747"/>
                  <a:pt x="5191" y="3705"/>
                </a:cubicBezTo>
                <a:cubicBezTo>
                  <a:pt x="5023" y="3684"/>
                  <a:pt x="4856" y="3663"/>
                  <a:pt x="4667" y="3642"/>
                </a:cubicBezTo>
                <a:cubicBezTo>
                  <a:pt x="3998" y="3496"/>
                  <a:pt x="3349" y="3286"/>
                  <a:pt x="2742" y="2972"/>
                </a:cubicBezTo>
                <a:cubicBezTo>
                  <a:pt x="2135" y="2659"/>
                  <a:pt x="1591" y="2240"/>
                  <a:pt x="1109" y="1738"/>
                </a:cubicBezTo>
                <a:cubicBezTo>
                  <a:pt x="628" y="1235"/>
                  <a:pt x="251" y="649"/>
                  <a:pt x="0" y="0"/>
                </a:cubicBezTo>
                <a:lnTo>
                  <a:pt x="0" y="0"/>
                </a:lnTo>
                <a:cubicBezTo>
                  <a:pt x="460" y="1361"/>
                  <a:pt x="1423" y="2491"/>
                  <a:pt x="2679" y="3161"/>
                </a:cubicBezTo>
                <a:cubicBezTo>
                  <a:pt x="3307" y="3496"/>
                  <a:pt x="3977" y="3747"/>
                  <a:pt x="4667" y="3893"/>
                </a:cubicBezTo>
                <a:cubicBezTo>
                  <a:pt x="4835" y="3914"/>
                  <a:pt x="5002" y="3935"/>
                  <a:pt x="5191" y="3977"/>
                </a:cubicBezTo>
                <a:cubicBezTo>
                  <a:pt x="5358" y="3998"/>
                  <a:pt x="5525" y="4019"/>
                  <a:pt x="5714" y="4040"/>
                </a:cubicBezTo>
                <a:lnTo>
                  <a:pt x="6237" y="4061"/>
                </a:lnTo>
                <a:cubicBezTo>
                  <a:pt x="6321" y="4071"/>
                  <a:pt x="6404" y="4076"/>
                  <a:pt x="6491" y="4076"/>
                </a:cubicBezTo>
                <a:cubicBezTo>
                  <a:pt x="6577" y="4076"/>
                  <a:pt x="6666" y="4071"/>
                  <a:pt x="6760" y="4061"/>
                </a:cubicBezTo>
                <a:cubicBezTo>
                  <a:pt x="7095" y="4061"/>
                  <a:pt x="7451" y="4019"/>
                  <a:pt x="7807" y="3977"/>
                </a:cubicBezTo>
                <a:lnTo>
                  <a:pt x="8330" y="3893"/>
                </a:lnTo>
                <a:cubicBezTo>
                  <a:pt x="8497" y="3872"/>
                  <a:pt x="8665" y="3810"/>
                  <a:pt x="8853" y="3789"/>
                </a:cubicBezTo>
                <a:cubicBezTo>
                  <a:pt x="9523" y="3621"/>
                  <a:pt x="10193" y="3349"/>
                  <a:pt x="10800" y="2993"/>
                </a:cubicBezTo>
                <a:cubicBezTo>
                  <a:pt x="12034" y="2324"/>
                  <a:pt x="13039" y="1277"/>
                  <a:pt x="13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6517836" y="3811105"/>
            <a:ext cx="375199" cy="405996"/>
          </a:xfrm>
          <a:custGeom>
            <a:avLst/>
            <a:gdLst/>
            <a:ahLst/>
            <a:cxnLst/>
            <a:rect l="l" t="t" r="r" b="b"/>
            <a:pathLst>
              <a:path w="10319" h="11166" extrusionOk="0">
                <a:moveTo>
                  <a:pt x="5236" y="1"/>
                </a:moveTo>
                <a:cubicBezTo>
                  <a:pt x="5098" y="1"/>
                  <a:pt x="4963" y="53"/>
                  <a:pt x="4856" y="161"/>
                </a:cubicBezTo>
                <a:cubicBezTo>
                  <a:pt x="3182" y="1730"/>
                  <a:pt x="1591" y="4619"/>
                  <a:pt x="879" y="6691"/>
                </a:cubicBezTo>
                <a:cubicBezTo>
                  <a:pt x="524" y="7632"/>
                  <a:pt x="252" y="8616"/>
                  <a:pt x="42" y="9600"/>
                </a:cubicBezTo>
                <a:cubicBezTo>
                  <a:pt x="0" y="9830"/>
                  <a:pt x="126" y="10060"/>
                  <a:pt x="335" y="10144"/>
                </a:cubicBezTo>
                <a:cubicBezTo>
                  <a:pt x="1963" y="10824"/>
                  <a:pt x="3697" y="11165"/>
                  <a:pt x="5434" y="11165"/>
                </a:cubicBezTo>
                <a:cubicBezTo>
                  <a:pt x="6958" y="11165"/>
                  <a:pt x="8484" y="10902"/>
                  <a:pt x="9942" y="10374"/>
                </a:cubicBezTo>
                <a:cubicBezTo>
                  <a:pt x="10193" y="10290"/>
                  <a:pt x="10319" y="10039"/>
                  <a:pt x="10256" y="9809"/>
                </a:cubicBezTo>
                <a:cubicBezTo>
                  <a:pt x="9837" y="8009"/>
                  <a:pt x="9440" y="6167"/>
                  <a:pt x="8707" y="4493"/>
                </a:cubicBezTo>
                <a:cubicBezTo>
                  <a:pt x="8037" y="2798"/>
                  <a:pt x="6970" y="1312"/>
                  <a:pt x="5610" y="140"/>
                </a:cubicBezTo>
                <a:cubicBezTo>
                  <a:pt x="5497" y="48"/>
                  <a:pt x="5366" y="1"/>
                  <a:pt x="5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6740026" y="3944106"/>
            <a:ext cx="48759" cy="44250"/>
          </a:xfrm>
          <a:custGeom>
            <a:avLst/>
            <a:gdLst/>
            <a:ahLst/>
            <a:cxnLst/>
            <a:rect l="l" t="t" r="r" b="b"/>
            <a:pathLst>
              <a:path w="1341" h="1217" extrusionOk="0">
                <a:moveTo>
                  <a:pt x="685" y="1"/>
                </a:moveTo>
                <a:cubicBezTo>
                  <a:pt x="513" y="1"/>
                  <a:pt x="343" y="71"/>
                  <a:pt x="231" y="207"/>
                </a:cubicBezTo>
                <a:cubicBezTo>
                  <a:pt x="168" y="270"/>
                  <a:pt x="105" y="354"/>
                  <a:pt x="64" y="416"/>
                </a:cubicBezTo>
                <a:cubicBezTo>
                  <a:pt x="43" y="437"/>
                  <a:pt x="22" y="479"/>
                  <a:pt x="1" y="521"/>
                </a:cubicBezTo>
                <a:cubicBezTo>
                  <a:pt x="1" y="542"/>
                  <a:pt x="22" y="584"/>
                  <a:pt x="43" y="626"/>
                </a:cubicBezTo>
                <a:lnTo>
                  <a:pt x="210" y="1002"/>
                </a:lnTo>
                <a:cubicBezTo>
                  <a:pt x="231" y="1044"/>
                  <a:pt x="252" y="1065"/>
                  <a:pt x="273" y="1107"/>
                </a:cubicBezTo>
                <a:cubicBezTo>
                  <a:pt x="294" y="1128"/>
                  <a:pt x="336" y="1149"/>
                  <a:pt x="378" y="1149"/>
                </a:cubicBezTo>
                <a:lnTo>
                  <a:pt x="566" y="1191"/>
                </a:lnTo>
                <a:cubicBezTo>
                  <a:pt x="625" y="1208"/>
                  <a:pt x="683" y="1216"/>
                  <a:pt x="739" y="1216"/>
                </a:cubicBezTo>
                <a:cubicBezTo>
                  <a:pt x="1025" y="1216"/>
                  <a:pt x="1267" y="1007"/>
                  <a:pt x="1319" y="709"/>
                </a:cubicBezTo>
                <a:cubicBezTo>
                  <a:pt x="1340" y="500"/>
                  <a:pt x="1257" y="291"/>
                  <a:pt x="1089" y="165"/>
                </a:cubicBezTo>
                <a:lnTo>
                  <a:pt x="1026" y="102"/>
                </a:lnTo>
                <a:cubicBezTo>
                  <a:pt x="924" y="34"/>
                  <a:pt x="804" y="1"/>
                  <a:pt x="685"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6708066" y="3875970"/>
            <a:ext cx="35051" cy="35924"/>
          </a:xfrm>
          <a:custGeom>
            <a:avLst/>
            <a:gdLst/>
            <a:ahLst/>
            <a:cxnLst/>
            <a:rect l="l" t="t" r="r" b="b"/>
            <a:pathLst>
              <a:path w="964" h="988" extrusionOk="0">
                <a:moveTo>
                  <a:pt x="454" y="0"/>
                </a:moveTo>
                <a:cubicBezTo>
                  <a:pt x="331" y="0"/>
                  <a:pt x="248" y="91"/>
                  <a:pt x="105" y="218"/>
                </a:cubicBezTo>
                <a:cubicBezTo>
                  <a:pt x="64" y="239"/>
                  <a:pt x="22" y="281"/>
                  <a:pt x="1" y="344"/>
                </a:cubicBezTo>
                <a:cubicBezTo>
                  <a:pt x="1" y="386"/>
                  <a:pt x="1" y="428"/>
                  <a:pt x="1" y="469"/>
                </a:cubicBezTo>
                <a:cubicBezTo>
                  <a:pt x="22" y="595"/>
                  <a:pt x="43" y="742"/>
                  <a:pt x="64" y="888"/>
                </a:cubicBezTo>
                <a:cubicBezTo>
                  <a:pt x="64" y="909"/>
                  <a:pt x="64" y="909"/>
                  <a:pt x="85" y="930"/>
                </a:cubicBezTo>
                <a:cubicBezTo>
                  <a:pt x="105" y="951"/>
                  <a:pt x="126" y="972"/>
                  <a:pt x="147" y="972"/>
                </a:cubicBezTo>
                <a:cubicBezTo>
                  <a:pt x="241" y="982"/>
                  <a:pt x="336" y="987"/>
                  <a:pt x="430" y="987"/>
                </a:cubicBezTo>
                <a:cubicBezTo>
                  <a:pt x="524" y="987"/>
                  <a:pt x="618" y="982"/>
                  <a:pt x="712" y="972"/>
                </a:cubicBezTo>
                <a:cubicBezTo>
                  <a:pt x="733" y="930"/>
                  <a:pt x="775" y="888"/>
                  <a:pt x="796" y="846"/>
                </a:cubicBezTo>
                <a:cubicBezTo>
                  <a:pt x="964" y="595"/>
                  <a:pt x="901" y="281"/>
                  <a:pt x="671" y="93"/>
                </a:cubicBezTo>
                <a:lnTo>
                  <a:pt x="587" y="30"/>
                </a:lnTo>
                <a:cubicBezTo>
                  <a:pt x="536" y="10"/>
                  <a:pt x="493" y="0"/>
                  <a:pt x="454"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6655564" y="3957923"/>
            <a:ext cx="57885" cy="62976"/>
          </a:xfrm>
          <a:custGeom>
            <a:avLst/>
            <a:gdLst/>
            <a:ahLst/>
            <a:cxnLst/>
            <a:rect l="l" t="t" r="r" b="b"/>
            <a:pathLst>
              <a:path w="1592" h="1732" extrusionOk="0">
                <a:moveTo>
                  <a:pt x="750" y="0"/>
                </a:moveTo>
                <a:cubicBezTo>
                  <a:pt x="367" y="0"/>
                  <a:pt x="137" y="408"/>
                  <a:pt x="43" y="748"/>
                </a:cubicBezTo>
                <a:cubicBezTo>
                  <a:pt x="22" y="811"/>
                  <a:pt x="1" y="894"/>
                  <a:pt x="22" y="957"/>
                </a:cubicBezTo>
                <a:cubicBezTo>
                  <a:pt x="43" y="1020"/>
                  <a:pt x="84" y="1083"/>
                  <a:pt x="126" y="1125"/>
                </a:cubicBezTo>
                <a:cubicBezTo>
                  <a:pt x="294" y="1334"/>
                  <a:pt x="482" y="1522"/>
                  <a:pt x="649" y="1732"/>
                </a:cubicBezTo>
                <a:lnTo>
                  <a:pt x="1194" y="1460"/>
                </a:lnTo>
                <a:cubicBezTo>
                  <a:pt x="1256" y="1439"/>
                  <a:pt x="1319" y="1397"/>
                  <a:pt x="1361" y="1355"/>
                </a:cubicBezTo>
                <a:cubicBezTo>
                  <a:pt x="1403" y="1292"/>
                  <a:pt x="1424" y="1229"/>
                  <a:pt x="1424" y="1146"/>
                </a:cubicBezTo>
                <a:cubicBezTo>
                  <a:pt x="1466" y="915"/>
                  <a:pt x="1591" y="560"/>
                  <a:pt x="1445" y="350"/>
                </a:cubicBezTo>
                <a:cubicBezTo>
                  <a:pt x="1277" y="183"/>
                  <a:pt x="1089" y="78"/>
                  <a:pt x="880" y="15"/>
                </a:cubicBezTo>
                <a:cubicBezTo>
                  <a:pt x="835" y="5"/>
                  <a:pt x="791" y="0"/>
                  <a:pt x="750"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6721774" y="4013188"/>
            <a:ext cx="57812" cy="63266"/>
          </a:xfrm>
          <a:custGeom>
            <a:avLst/>
            <a:gdLst/>
            <a:ahLst/>
            <a:cxnLst/>
            <a:rect l="l" t="t" r="r" b="b"/>
            <a:pathLst>
              <a:path w="1590" h="1740" extrusionOk="0">
                <a:moveTo>
                  <a:pt x="999" y="0"/>
                </a:moveTo>
                <a:cubicBezTo>
                  <a:pt x="981" y="0"/>
                  <a:pt x="962" y="1"/>
                  <a:pt x="942" y="2"/>
                </a:cubicBezTo>
                <a:cubicBezTo>
                  <a:pt x="524" y="23"/>
                  <a:pt x="1" y="756"/>
                  <a:pt x="105" y="1153"/>
                </a:cubicBezTo>
                <a:cubicBezTo>
                  <a:pt x="126" y="1195"/>
                  <a:pt x="147" y="1216"/>
                  <a:pt x="189" y="1258"/>
                </a:cubicBezTo>
                <a:cubicBezTo>
                  <a:pt x="377" y="1426"/>
                  <a:pt x="566" y="1572"/>
                  <a:pt x="796" y="1719"/>
                </a:cubicBezTo>
                <a:cubicBezTo>
                  <a:pt x="817" y="1739"/>
                  <a:pt x="838" y="1739"/>
                  <a:pt x="880" y="1739"/>
                </a:cubicBezTo>
                <a:cubicBezTo>
                  <a:pt x="901" y="1739"/>
                  <a:pt x="921" y="1719"/>
                  <a:pt x="942" y="1698"/>
                </a:cubicBezTo>
                <a:lnTo>
                  <a:pt x="1403" y="1279"/>
                </a:lnTo>
                <a:cubicBezTo>
                  <a:pt x="1424" y="1258"/>
                  <a:pt x="1466" y="1237"/>
                  <a:pt x="1487" y="1195"/>
                </a:cubicBezTo>
                <a:cubicBezTo>
                  <a:pt x="1487" y="1153"/>
                  <a:pt x="1507" y="1133"/>
                  <a:pt x="1507" y="1091"/>
                </a:cubicBezTo>
                <a:cubicBezTo>
                  <a:pt x="1568" y="644"/>
                  <a:pt x="1590" y="0"/>
                  <a:pt x="999"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6673089" y="4050529"/>
            <a:ext cx="46432" cy="46468"/>
          </a:xfrm>
          <a:custGeom>
            <a:avLst/>
            <a:gdLst/>
            <a:ahLst/>
            <a:cxnLst/>
            <a:rect l="l" t="t" r="r" b="b"/>
            <a:pathLst>
              <a:path w="1277" h="1278" extrusionOk="0">
                <a:moveTo>
                  <a:pt x="586" y="1"/>
                </a:moveTo>
                <a:cubicBezTo>
                  <a:pt x="314" y="85"/>
                  <a:pt x="126" y="273"/>
                  <a:pt x="21" y="524"/>
                </a:cubicBezTo>
                <a:cubicBezTo>
                  <a:pt x="0" y="671"/>
                  <a:pt x="0" y="817"/>
                  <a:pt x="21" y="964"/>
                </a:cubicBezTo>
                <a:cubicBezTo>
                  <a:pt x="21" y="1047"/>
                  <a:pt x="63" y="1131"/>
                  <a:pt x="126" y="1173"/>
                </a:cubicBezTo>
                <a:cubicBezTo>
                  <a:pt x="147" y="1194"/>
                  <a:pt x="188" y="1194"/>
                  <a:pt x="230" y="1194"/>
                </a:cubicBezTo>
                <a:lnTo>
                  <a:pt x="1026" y="1278"/>
                </a:lnTo>
                <a:cubicBezTo>
                  <a:pt x="1067" y="1278"/>
                  <a:pt x="1109" y="1278"/>
                  <a:pt x="1151" y="1236"/>
                </a:cubicBezTo>
                <a:cubicBezTo>
                  <a:pt x="1172" y="1215"/>
                  <a:pt x="1172" y="1194"/>
                  <a:pt x="1172" y="1173"/>
                </a:cubicBezTo>
                <a:cubicBezTo>
                  <a:pt x="1214" y="964"/>
                  <a:pt x="1235" y="775"/>
                  <a:pt x="1256" y="566"/>
                </a:cubicBezTo>
                <a:cubicBezTo>
                  <a:pt x="1277" y="503"/>
                  <a:pt x="1277" y="440"/>
                  <a:pt x="1256" y="399"/>
                </a:cubicBezTo>
                <a:cubicBezTo>
                  <a:pt x="1109" y="147"/>
                  <a:pt x="858" y="1"/>
                  <a:pt x="586"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6798637" y="4013007"/>
            <a:ext cx="28943" cy="26725"/>
          </a:xfrm>
          <a:custGeom>
            <a:avLst/>
            <a:gdLst/>
            <a:ahLst/>
            <a:cxnLst/>
            <a:rect l="l" t="t" r="r" b="b"/>
            <a:pathLst>
              <a:path w="796" h="735" extrusionOk="0">
                <a:moveTo>
                  <a:pt x="468" y="0"/>
                </a:moveTo>
                <a:cubicBezTo>
                  <a:pt x="435" y="0"/>
                  <a:pt x="404" y="3"/>
                  <a:pt x="377" y="7"/>
                </a:cubicBezTo>
                <a:cubicBezTo>
                  <a:pt x="231" y="70"/>
                  <a:pt x="105" y="175"/>
                  <a:pt x="21" y="300"/>
                </a:cubicBezTo>
                <a:cubicBezTo>
                  <a:pt x="0" y="321"/>
                  <a:pt x="0" y="342"/>
                  <a:pt x="0" y="363"/>
                </a:cubicBezTo>
                <a:cubicBezTo>
                  <a:pt x="0" y="384"/>
                  <a:pt x="0" y="426"/>
                  <a:pt x="21" y="447"/>
                </a:cubicBezTo>
                <a:lnTo>
                  <a:pt x="189" y="656"/>
                </a:lnTo>
                <a:cubicBezTo>
                  <a:pt x="210" y="677"/>
                  <a:pt x="231" y="698"/>
                  <a:pt x="272" y="719"/>
                </a:cubicBezTo>
                <a:cubicBezTo>
                  <a:pt x="283" y="729"/>
                  <a:pt x="299" y="735"/>
                  <a:pt x="314" y="735"/>
                </a:cubicBezTo>
                <a:cubicBezTo>
                  <a:pt x="330" y="735"/>
                  <a:pt x="346" y="729"/>
                  <a:pt x="356" y="719"/>
                </a:cubicBezTo>
                <a:lnTo>
                  <a:pt x="733" y="677"/>
                </a:lnTo>
                <a:cubicBezTo>
                  <a:pt x="754" y="551"/>
                  <a:pt x="775" y="405"/>
                  <a:pt x="775" y="279"/>
                </a:cubicBezTo>
                <a:cubicBezTo>
                  <a:pt x="796" y="217"/>
                  <a:pt x="775" y="175"/>
                  <a:pt x="775" y="133"/>
                </a:cubicBezTo>
                <a:cubicBezTo>
                  <a:pt x="726" y="34"/>
                  <a:pt x="586" y="0"/>
                  <a:pt x="468"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6648874" y="3906729"/>
            <a:ext cx="40214" cy="32070"/>
          </a:xfrm>
          <a:custGeom>
            <a:avLst/>
            <a:gdLst/>
            <a:ahLst/>
            <a:cxnLst/>
            <a:rect l="l" t="t" r="r" b="b"/>
            <a:pathLst>
              <a:path w="1106" h="882" extrusionOk="0">
                <a:moveTo>
                  <a:pt x="561" y="0"/>
                </a:moveTo>
                <a:cubicBezTo>
                  <a:pt x="373" y="105"/>
                  <a:pt x="206" y="251"/>
                  <a:pt x="80" y="440"/>
                </a:cubicBezTo>
                <a:cubicBezTo>
                  <a:pt x="1" y="559"/>
                  <a:pt x="109" y="734"/>
                  <a:pt x="246" y="734"/>
                </a:cubicBezTo>
                <a:cubicBezTo>
                  <a:pt x="253" y="734"/>
                  <a:pt x="261" y="734"/>
                  <a:pt x="268" y="733"/>
                </a:cubicBezTo>
                <a:cubicBezTo>
                  <a:pt x="286" y="727"/>
                  <a:pt x="302" y="724"/>
                  <a:pt x="316" y="724"/>
                </a:cubicBezTo>
                <a:cubicBezTo>
                  <a:pt x="407" y="724"/>
                  <a:pt x="450" y="822"/>
                  <a:pt x="540" y="858"/>
                </a:cubicBezTo>
                <a:cubicBezTo>
                  <a:pt x="572" y="874"/>
                  <a:pt x="604" y="881"/>
                  <a:pt x="636" y="881"/>
                </a:cubicBezTo>
                <a:cubicBezTo>
                  <a:pt x="688" y="881"/>
                  <a:pt x="740" y="863"/>
                  <a:pt x="792" y="837"/>
                </a:cubicBezTo>
                <a:cubicBezTo>
                  <a:pt x="896" y="816"/>
                  <a:pt x="980" y="775"/>
                  <a:pt x="1043" y="691"/>
                </a:cubicBezTo>
                <a:cubicBezTo>
                  <a:pt x="1085" y="586"/>
                  <a:pt x="1106" y="482"/>
                  <a:pt x="1085" y="377"/>
                </a:cubicBezTo>
                <a:lnTo>
                  <a:pt x="1043" y="105"/>
                </a:lnTo>
                <a:cubicBezTo>
                  <a:pt x="1043" y="84"/>
                  <a:pt x="1043" y="42"/>
                  <a:pt x="1022" y="21"/>
                </a:cubicBezTo>
                <a:cubicBezTo>
                  <a:pt x="980" y="0"/>
                  <a:pt x="959" y="0"/>
                  <a:pt x="917"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6618296" y="4035477"/>
            <a:ext cx="43414" cy="44032"/>
          </a:xfrm>
          <a:custGeom>
            <a:avLst/>
            <a:gdLst/>
            <a:ahLst/>
            <a:cxnLst/>
            <a:rect l="l" t="t" r="r" b="b"/>
            <a:pathLst>
              <a:path w="1194" h="1211" extrusionOk="0">
                <a:moveTo>
                  <a:pt x="752" y="1"/>
                </a:moveTo>
                <a:cubicBezTo>
                  <a:pt x="534" y="1"/>
                  <a:pt x="309" y="158"/>
                  <a:pt x="168" y="268"/>
                </a:cubicBezTo>
                <a:cubicBezTo>
                  <a:pt x="63" y="352"/>
                  <a:pt x="0" y="478"/>
                  <a:pt x="0" y="603"/>
                </a:cubicBezTo>
                <a:cubicBezTo>
                  <a:pt x="0" y="708"/>
                  <a:pt x="42" y="792"/>
                  <a:pt x="84" y="854"/>
                </a:cubicBezTo>
                <a:lnTo>
                  <a:pt x="230" y="1126"/>
                </a:lnTo>
                <a:cubicBezTo>
                  <a:pt x="230" y="1147"/>
                  <a:pt x="251" y="1147"/>
                  <a:pt x="251" y="1168"/>
                </a:cubicBezTo>
                <a:cubicBezTo>
                  <a:pt x="265" y="1168"/>
                  <a:pt x="279" y="1178"/>
                  <a:pt x="293" y="1178"/>
                </a:cubicBezTo>
                <a:cubicBezTo>
                  <a:pt x="300" y="1178"/>
                  <a:pt x="307" y="1175"/>
                  <a:pt x="314" y="1168"/>
                </a:cubicBezTo>
                <a:lnTo>
                  <a:pt x="858" y="1210"/>
                </a:lnTo>
                <a:lnTo>
                  <a:pt x="921" y="1210"/>
                </a:lnTo>
                <a:cubicBezTo>
                  <a:pt x="963" y="1189"/>
                  <a:pt x="963" y="1147"/>
                  <a:pt x="963" y="1126"/>
                </a:cubicBezTo>
                <a:cubicBezTo>
                  <a:pt x="1005" y="1022"/>
                  <a:pt x="1068" y="938"/>
                  <a:pt x="1130" y="833"/>
                </a:cubicBezTo>
                <a:cubicBezTo>
                  <a:pt x="1193" y="603"/>
                  <a:pt x="1151" y="373"/>
                  <a:pt x="1026" y="164"/>
                </a:cubicBezTo>
                <a:cubicBezTo>
                  <a:pt x="1026" y="122"/>
                  <a:pt x="984" y="80"/>
                  <a:pt x="963" y="59"/>
                </a:cubicBezTo>
                <a:cubicBezTo>
                  <a:pt x="896" y="18"/>
                  <a:pt x="824" y="1"/>
                  <a:pt x="752"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6757551" y="3906729"/>
            <a:ext cx="22107" cy="20725"/>
          </a:xfrm>
          <a:custGeom>
            <a:avLst/>
            <a:gdLst/>
            <a:ahLst/>
            <a:cxnLst/>
            <a:rect l="l" t="t" r="r" b="b"/>
            <a:pathLst>
              <a:path w="608" h="570" extrusionOk="0">
                <a:moveTo>
                  <a:pt x="230" y="0"/>
                </a:moveTo>
                <a:cubicBezTo>
                  <a:pt x="168" y="63"/>
                  <a:pt x="105" y="126"/>
                  <a:pt x="63" y="209"/>
                </a:cubicBezTo>
                <a:cubicBezTo>
                  <a:pt x="0" y="272"/>
                  <a:pt x="0" y="377"/>
                  <a:pt x="42" y="461"/>
                </a:cubicBezTo>
                <a:cubicBezTo>
                  <a:pt x="101" y="532"/>
                  <a:pt x="188" y="570"/>
                  <a:pt x="274" y="570"/>
                </a:cubicBezTo>
                <a:cubicBezTo>
                  <a:pt x="340" y="570"/>
                  <a:pt x="406" y="548"/>
                  <a:pt x="461" y="503"/>
                </a:cubicBezTo>
                <a:cubicBezTo>
                  <a:pt x="565" y="461"/>
                  <a:pt x="607" y="335"/>
                  <a:pt x="586" y="230"/>
                </a:cubicBezTo>
                <a:cubicBezTo>
                  <a:pt x="544" y="168"/>
                  <a:pt x="482" y="105"/>
                  <a:pt x="419" y="84"/>
                </a:cubicBezTo>
                <a:cubicBezTo>
                  <a:pt x="365" y="66"/>
                  <a:pt x="326" y="17"/>
                  <a:pt x="263" y="17"/>
                </a:cubicBezTo>
                <a:cubicBezTo>
                  <a:pt x="253" y="17"/>
                  <a:pt x="242" y="18"/>
                  <a:pt x="230" y="21"/>
                </a:cubicBezTo>
                <a:lnTo>
                  <a:pt x="230" y="0"/>
                </a:ln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6786093" y="4081616"/>
            <a:ext cx="27779" cy="22980"/>
          </a:xfrm>
          <a:custGeom>
            <a:avLst/>
            <a:gdLst/>
            <a:ahLst/>
            <a:cxnLst/>
            <a:rect l="l" t="t" r="r" b="b"/>
            <a:pathLst>
              <a:path w="764" h="632" extrusionOk="0">
                <a:moveTo>
                  <a:pt x="421" y="0"/>
                </a:moveTo>
                <a:cubicBezTo>
                  <a:pt x="157" y="0"/>
                  <a:pt x="0" y="309"/>
                  <a:pt x="178" y="506"/>
                </a:cubicBezTo>
                <a:cubicBezTo>
                  <a:pt x="249" y="592"/>
                  <a:pt x="343" y="632"/>
                  <a:pt x="434" y="632"/>
                </a:cubicBezTo>
                <a:cubicBezTo>
                  <a:pt x="586" y="632"/>
                  <a:pt x="730" y="522"/>
                  <a:pt x="743" y="339"/>
                </a:cubicBezTo>
                <a:cubicBezTo>
                  <a:pt x="764" y="171"/>
                  <a:pt x="638" y="25"/>
                  <a:pt x="471" y="4"/>
                </a:cubicBezTo>
                <a:cubicBezTo>
                  <a:pt x="454" y="2"/>
                  <a:pt x="437" y="0"/>
                  <a:pt x="421"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6818416" y="4066782"/>
            <a:ext cx="27597" cy="23489"/>
          </a:xfrm>
          <a:custGeom>
            <a:avLst/>
            <a:gdLst/>
            <a:ahLst/>
            <a:cxnLst/>
            <a:rect l="l" t="t" r="r" b="b"/>
            <a:pathLst>
              <a:path w="759" h="646" extrusionOk="0">
                <a:moveTo>
                  <a:pt x="368" y="1"/>
                </a:moveTo>
                <a:cubicBezTo>
                  <a:pt x="338" y="1"/>
                  <a:pt x="306" y="5"/>
                  <a:pt x="273" y="14"/>
                </a:cubicBezTo>
                <a:cubicBezTo>
                  <a:pt x="105" y="35"/>
                  <a:pt x="1" y="224"/>
                  <a:pt x="42" y="391"/>
                </a:cubicBezTo>
                <a:cubicBezTo>
                  <a:pt x="79" y="551"/>
                  <a:pt x="225" y="646"/>
                  <a:pt x="368" y="646"/>
                </a:cubicBezTo>
                <a:cubicBezTo>
                  <a:pt x="469" y="646"/>
                  <a:pt x="568" y="599"/>
                  <a:pt x="628" y="496"/>
                </a:cubicBezTo>
                <a:cubicBezTo>
                  <a:pt x="758" y="273"/>
                  <a:pt x="608" y="1"/>
                  <a:pt x="368"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6800927" y="3985374"/>
            <a:ext cx="27597" cy="23489"/>
          </a:xfrm>
          <a:custGeom>
            <a:avLst/>
            <a:gdLst/>
            <a:ahLst/>
            <a:cxnLst/>
            <a:rect l="l" t="t" r="r" b="b"/>
            <a:pathLst>
              <a:path w="759" h="646" extrusionOk="0">
                <a:moveTo>
                  <a:pt x="368" y="0"/>
                </a:moveTo>
                <a:cubicBezTo>
                  <a:pt x="337" y="0"/>
                  <a:pt x="305" y="4"/>
                  <a:pt x="272" y="14"/>
                </a:cubicBezTo>
                <a:cubicBezTo>
                  <a:pt x="105" y="56"/>
                  <a:pt x="0" y="223"/>
                  <a:pt x="42" y="391"/>
                </a:cubicBezTo>
                <a:cubicBezTo>
                  <a:pt x="79" y="551"/>
                  <a:pt x="224" y="645"/>
                  <a:pt x="368" y="645"/>
                </a:cubicBezTo>
                <a:cubicBezTo>
                  <a:pt x="468" y="645"/>
                  <a:pt x="568" y="599"/>
                  <a:pt x="628" y="495"/>
                </a:cubicBezTo>
                <a:cubicBezTo>
                  <a:pt x="758" y="272"/>
                  <a:pt x="608" y="0"/>
                  <a:pt x="368"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6701231" y="3844010"/>
            <a:ext cx="27706" cy="23525"/>
          </a:xfrm>
          <a:custGeom>
            <a:avLst/>
            <a:gdLst/>
            <a:ahLst/>
            <a:cxnLst/>
            <a:rect l="l" t="t" r="r" b="b"/>
            <a:pathLst>
              <a:path w="762" h="647" extrusionOk="0">
                <a:moveTo>
                  <a:pt x="348" y="1"/>
                </a:moveTo>
                <a:cubicBezTo>
                  <a:pt x="323" y="1"/>
                  <a:pt x="298" y="3"/>
                  <a:pt x="273" y="9"/>
                </a:cubicBezTo>
                <a:cubicBezTo>
                  <a:pt x="105" y="51"/>
                  <a:pt x="0" y="218"/>
                  <a:pt x="42" y="386"/>
                </a:cubicBezTo>
                <a:cubicBezTo>
                  <a:pt x="78" y="555"/>
                  <a:pt x="219" y="647"/>
                  <a:pt x="359" y="647"/>
                </a:cubicBezTo>
                <a:cubicBezTo>
                  <a:pt x="463" y="647"/>
                  <a:pt x="566" y="597"/>
                  <a:pt x="628" y="490"/>
                </a:cubicBezTo>
                <a:cubicBezTo>
                  <a:pt x="762" y="280"/>
                  <a:pt x="600" y="1"/>
                  <a:pt x="348"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6752970" y="3998499"/>
            <a:ext cx="28434" cy="23525"/>
          </a:xfrm>
          <a:custGeom>
            <a:avLst/>
            <a:gdLst/>
            <a:ahLst/>
            <a:cxnLst/>
            <a:rect l="l" t="t" r="r" b="b"/>
            <a:pathLst>
              <a:path w="782" h="647" extrusionOk="0">
                <a:moveTo>
                  <a:pt x="364" y="1"/>
                </a:moveTo>
                <a:cubicBezTo>
                  <a:pt x="341" y="1"/>
                  <a:pt x="318" y="3"/>
                  <a:pt x="294" y="9"/>
                </a:cubicBezTo>
                <a:cubicBezTo>
                  <a:pt x="126" y="51"/>
                  <a:pt x="1" y="218"/>
                  <a:pt x="43" y="385"/>
                </a:cubicBezTo>
                <a:cubicBezTo>
                  <a:pt x="79" y="554"/>
                  <a:pt x="219" y="647"/>
                  <a:pt x="360" y="647"/>
                </a:cubicBezTo>
                <a:cubicBezTo>
                  <a:pt x="463" y="647"/>
                  <a:pt x="566" y="597"/>
                  <a:pt x="629" y="490"/>
                </a:cubicBezTo>
                <a:cubicBezTo>
                  <a:pt x="781" y="280"/>
                  <a:pt x="603" y="1"/>
                  <a:pt x="364"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6706758" y="3939016"/>
            <a:ext cx="33669" cy="23561"/>
          </a:xfrm>
          <a:custGeom>
            <a:avLst/>
            <a:gdLst/>
            <a:ahLst/>
            <a:cxnLst/>
            <a:rect l="l" t="t" r="r" b="b"/>
            <a:pathLst>
              <a:path w="926" h="648" extrusionOk="0">
                <a:moveTo>
                  <a:pt x="481" y="1"/>
                </a:moveTo>
                <a:cubicBezTo>
                  <a:pt x="453" y="1"/>
                  <a:pt x="424" y="4"/>
                  <a:pt x="393" y="12"/>
                </a:cubicBezTo>
                <a:cubicBezTo>
                  <a:pt x="0" y="91"/>
                  <a:pt x="86" y="648"/>
                  <a:pt x="443" y="648"/>
                </a:cubicBezTo>
                <a:cubicBezTo>
                  <a:pt x="467" y="648"/>
                  <a:pt x="492" y="645"/>
                  <a:pt x="518" y="640"/>
                </a:cubicBezTo>
                <a:cubicBezTo>
                  <a:pt x="925" y="563"/>
                  <a:pt x="830" y="1"/>
                  <a:pt x="481"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6617533" y="3949597"/>
            <a:ext cx="28252" cy="23489"/>
          </a:xfrm>
          <a:custGeom>
            <a:avLst/>
            <a:gdLst/>
            <a:ahLst/>
            <a:cxnLst/>
            <a:rect l="l" t="t" r="r" b="b"/>
            <a:pathLst>
              <a:path w="777" h="646" extrusionOk="0">
                <a:moveTo>
                  <a:pt x="383" y="0"/>
                </a:moveTo>
                <a:cubicBezTo>
                  <a:pt x="354" y="0"/>
                  <a:pt x="324" y="5"/>
                  <a:pt x="293" y="14"/>
                </a:cubicBezTo>
                <a:cubicBezTo>
                  <a:pt x="105" y="35"/>
                  <a:pt x="0" y="223"/>
                  <a:pt x="42" y="391"/>
                </a:cubicBezTo>
                <a:cubicBezTo>
                  <a:pt x="79" y="551"/>
                  <a:pt x="224" y="646"/>
                  <a:pt x="368" y="646"/>
                </a:cubicBezTo>
                <a:cubicBezTo>
                  <a:pt x="468" y="646"/>
                  <a:pt x="568" y="599"/>
                  <a:pt x="628" y="496"/>
                </a:cubicBezTo>
                <a:cubicBezTo>
                  <a:pt x="777" y="273"/>
                  <a:pt x="612" y="0"/>
                  <a:pt x="383"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6671562" y="3871207"/>
            <a:ext cx="28252" cy="23489"/>
          </a:xfrm>
          <a:custGeom>
            <a:avLst/>
            <a:gdLst/>
            <a:ahLst/>
            <a:cxnLst/>
            <a:rect l="l" t="t" r="r" b="b"/>
            <a:pathLst>
              <a:path w="777" h="646" extrusionOk="0">
                <a:moveTo>
                  <a:pt x="383" y="1"/>
                </a:moveTo>
                <a:cubicBezTo>
                  <a:pt x="354" y="1"/>
                  <a:pt x="324" y="5"/>
                  <a:pt x="293" y="14"/>
                </a:cubicBezTo>
                <a:cubicBezTo>
                  <a:pt x="105" y="35"/>
                  <a:pt x="0" y="224"/>
                  <a:pt x="42" y="391"/>
                </a:cubicBezTo>
                <a:cubicBezTo>
                  <a:pt x="79" y="551"/>
                  <a:pt x="224" y="646"/>
                  <a:pt x="368" y="646"/>
                </a:cubicBezTo>
                <a:cubicBezTo>
                  <a:pt x="468" y="646"/>
                  <a:pt x="568" y="599"/>
                  <a:pt x="628" y="496"/>
                </a:cubicBezTo>
                <a:cubicBezTo>
                  <a:pt x="777" y="273"/>
                  <a:pt x="612" y="1"/>
                  <a:pt x="383"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6783039" y="4153898"/>
            <a:ext cx="27815" cy="23743"/>
          </a:xfrm>
          <a:custGeom>
            <a:avLst/>
            <a:gdLst/>
            <a:ahLst/>
            <a:cxnLst/>
            <a:rect l="l" t="t" r="r" b="b"/>
            <a:pathLst>
              <a:path w="765" h="653" extrusionOk="0">
                <a:moveTo>
                  <a:pt x="422" y="1"/>
                </a:moveTo>
                <a:cubicBezTo>
                  <a:pt x="158" y="1"/>
                  <a:pt x="1" y="311"/>
                  <a:pt x="178" y="528"/>
                </a:cubicBezTo>
                <a:cubicBezTo>
                  <a:pt x="241" y="614"/>
                  <a:pt x="333" y="653"/>
                  <a:pt x="425" y="653"/>
                </a:cubicBezTo>
                <a:cubicBezTo>
                  <a:pt x="578" y="653"/>
                  <a:pt x="730" y="543"/>
                  <a:pt x="743" y="360"/>
                </a:cubicBezTo>
                <a:cubicBezTo>
                  <a:pt x="764" y="193"/>
                  <a:pt x="639" y="25"/>
                  <a:pt x="471" y="4"/>
                </a:cubicBezTo>
                <a:cubicBezTo>
                  <a:pt x="454" y="2"/>
                  <a:pt x="438" y="1"/>
                  <a:pt x="422"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6686360" y="4131646"/>
            <a:ext cx="24470" cy="21961"/>
          </a:xfrm>
          <a:custGeom>
            <a:avLst/>
            <a:gdLst/>
            <a:ahLst/>
            <a:cxnLst/>
            <a:rect l="l" t="t" r="r" b="b"/>
            <a:pathLst>
              <a:path w="673" h="604" extrusionOk="0">
                <a:moveTo>
                  <a:pt x="327" y="1"/>
                </a:moveTo>
                <a:cubicBezTo>
                  <a:pt x="188" y="1"/>
                  <a:pt x="49" y="82"/>
                  <a:pt x="12" y="260"/>
                </a:cubicBezTo>
                <a:cubicBezTo>
                  <a:pt x="0" y="480"/>
                  <a:pt x="174" y="604"/>
                  <a:pt x="345" y="604"/>
                </a:cubicBezTo>
                <a:cubicBezTo>
                  <a:pt x="485" y="604"/>
                  <a:pt x="623" y="522"/>
                  <a:pt x="661" y="344"/>
                </a:cubicBezTo>
                <a:cubicBezTo>
                  <a:pt x="672" y="125"/>
                  <a:pt x="499" y="1"/>
                  <a:pt x="327"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6805872" y="4125756"/>
            <a:ext cx="28579" cy="23161"/>
          </a:xfrm>
          <a:custGeom>
            <a:avLst/>
            <a:gdLst/>
            <a:ahLst/>
            <a:cxnLst/>
            <a:rect l="l" t="t" r="r" b="b"/>
            <a:pathLst>
              <a:path w="786" h="637" extrusionOk="0">
                <a:moveTo>
                  <a:pt x="425" y="0"/>
                </a:moveTo>
                <a:cubicBezTo>
                  <a:pt x="176" y="0"/>
                  <a:pt x="1" y="310"/>
                  <a:pt x="178" y="527"/>
                </a:cubicBezTo>
                <a:cubicBezTo>
                  <a:pt x="246" y="602"/>
                  <a:pt x="335" y="637"/>
                  <a:pt x="424" y="637"/>
                </a:cubicBezTo>
                <a:cubicBezTo>
                  <a:pt x="582" y="637"/>
                  <a:pt x="737" y="527"/>
                  <a:pt x="764" y="339"/>
                </a:cubicBezTo>
                <a:cubicBezTo>
                  <a:pt x="785" y="171"/>
                  <a:pt x="660" y="4"/>
                  <a:pt x="471" y="4"/>
                </a:cubicBezTo>
                <a:cubicBezTo>
                  <a:pt x="455" y="1"/>
                  <a:pt x="440" y="0"/>
                  <a:pt x="425"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6645311" y="4110521"/>
            <a:ext cx="27815" cy="23743"/>
          </a:xfrm>
          <a:custGeom>
            <a:avLst/>
            <a:gdLst/>
            <a:ahLst/>
            <a:cxnLst/>
            <a:rect l="l" t="t" r="r" b="b"/>
            <a:pathLst>
              <a:path w="765" h="653" extrusionOk="0">
                <a:moveTo>
                  <a:pt x="421" y="1"/>
                </a:moveTo>
                <a:cubicBezTo>
                  <a:pt x="158" y="1"/>
                  <a:pt x="1" y="311"/>
                  <a:pt x="178" y="528"/>
                </a:cubicBezTo>
                <a:cubicBezTo>
                  <a:pt x="241" y="614"/>
                  <a:pt x="333" y="653"/>
                  <a:pt x="424" y="653"/>
                </a:cubicBezTo>
                <a:cubicBezTo>
                  <a:pt x="578" y="653"/>
                  <a:pt x="730" y="543"/>
                  <a:pt x="743" y="360"/>
                </a:cubicBezTo>
                <a:cubicBezTo>
                  <a:pt x="764" y="193"/>
                  <a:pt x="638" y="25"/>
                  <a:pt x="471" y="4"/>
                </a:cubicBezTo>
                <a:cubicBezTo>
                  <a:pt x="454" y="2"/>
                  <a:pt x="438" y="1"/>
                  <a:pt x="421"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6736426" y="4121284"/>
            <a:ext cx="27997" cy="23634"/>
          </a:xfrm>
          <a:custGeom>
            <a:avLst/>
            <a:gdLst/>
            <a:ahLst/>
            <a:cxnLst/>
            <a:rect l="l" t="t" r="r" b="b"/>
            <a:pathLst>
              <a:path w="770" h="650" extrusionOk="0">
                <a:moveTo>
                  <a:pt x="449" y="0"/>
                </a:moveTo>
                <a:cubicBezTo>
                  <a:pt x="172" y="0"/>
                  <a:pt x="1" y="302"/>
                  <a:pt x="163" y="525"/>
                </a:cubicBezTo>
                <a:cubicBezTo>
                  <a:pt x="233" y="611"/>
                  <a:pt x="330" y="650"/>
                  <a:pt x="425" y="650"/>
                </a:cubicBezTo>
                <a:cubicBezTo>
                  <a:pt x="583" y="650"/>
                  <a:pt x="736" y="540"/>
                  <a:pt x="749" y="357"/>
                </a:cubicBezTo>
                <a:cubicBezTo>
                  <a:pt x="770" y="190"/>
                  <a:pt x="644" y="22"/>
                  <a:pt x="477" y="1"/>
                </a:cubicBezTo>
                <a:cubicBezTo>
                  <a:pt x="467" y="1"/>
                  <a:pt x="458" y="0"/>
                  <a:pt x="449"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6719919" y="4172914"/>
            <a:ext cx="27779" cy="23016"/>
          </a:xfrm>
          <a:custGeom>
            <a:avLst/>
            <a:gdLst/>
            <a:ahLst/>
            <a:cxnLst/>
            <a:rect l="l" t="t" r="r" b="b"/>
            <a:pathLst>
              <a:path w="764" h="633" extrusionOk="0">
                <a:moveTo>
                  <a:pt x="418" y="1"/>
                </a:moveTo>
                <a:cubicBezTo>
                  <a:pt x="155" y="1"/>
                  <a:pt x="0" y="291"/>
                  <a:pt x="177" y="507"/>
                </a:cubicBezTo>
                <a:cubicBezTo>
                  <a:pt x="248" y="593"/>
                  <a:pt x="342" y="632"/>
                  <a:pt x="433" y="632"/>
                </a:cubicBezTo>
                <a:cubicBezTo>
                  <a:pt x="585" y="632"/>
                  <a:pt x="729" y="523"/>
                  <a:pt x="742" y="339"/>
                </a:cubicBezTo>
                <a:cubicBezTo>
                  <a:pt x="763" y="172"/>
                  <a:pt x="638" y="25"/>
                  <a:pt x="470" y="5"/>
                </a:cubicBezTo>
                <a:cubicBezTo>
                  <a:pt x="452" y="2"/>
                  <a:pt x="435" y="1"/>
                  <a:pt x="418"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6689232" y="4020060"/>
            <a:ext cx="27997" cy="23670"/>
          </a:xfrm>
          <a:custGeom>
            <a:avLst/>
            <a:gdLst/>
            <a:ahLst/>
            <a:cxnLst/>
            <a:rect l="l" t="t" r="r" b="b"/>
            <a:pathLst>
              <a:path w="770" h="651" extrusionOk="0">
                <a:moveTo>
                  <a:pt x="430" y="1"/>
                </a:moveTo>
                <a:cubicBezTo>
                  <a:pt x="172" y="1"/>
                  <a:pt x="1" y="302"/>
                  <a:pt x="163" y="525"/>
                </a:cubicBezTo>
                <a:cubicBezTo>
                  <a:pt x="234" y="611"/>
                  <a:pt x="328" y="650"/>
                  <a:pt x="420" y="650"/>
                </a:cubicBezTo>
                <a:cubicBezTo>
                  <a:pt x="574" y="650"/>
                  <a:pt x="723" y="541"/>
                  <a:pt x="749" y="357"/>
                </a:cubicBezTo>
                <a:cubicBezTo>
                  <a:pt x="770" y="190"/>
                  <a:pt x="644" y="23"/>
                  <a:pt x="456" y="2"/>
                </a:cubicBezTo>
                <a:cubicBezTo>
                  <a:pt x="447" y="1"/>
                  <a:pt x="439" y="1"/>
                  <a:pt x="430"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6608406" y="4149462"/>
            <a:ext cx="35015" cy="12217"/>
          </a:xfrm>
          <a:custGeom>
            <a:avLst/>
            <a:gdLst/>
            <a:ahLst/>
            <a:cxnLst/>
            <a:rect l="l" t="t" r="r" b="b"/>
            <a:pathLst>
              <a:path w="963" h="336" extrusionOk="0">
                <a:moveTo>
                  <a:pt x="188" y="1"/>
                </a:moveTo>
                <a:cubicBezTo>
                  <a:pt x="105" y="1"/>
                  <a:pt x="21" y="63"/>
                  <a:pt x="0" y="168"/>
                </a:cubicBezTo>
                <a:cubicBezTo>
                  <a:pt x="35" y="99"/>
                  <a:pt x="98" y="58"/>
                  <a:pt x="166" y="58"/>
                </a:cubicBezTo>
                <a:cubicBezTo>
                  <a:pt x="181" y="58"/>
                  <a:pt x="195" y="60"/>
                  <a:pt x="209" y="63"/>
                </a:cubicBezTo>
                <a:cubicBezTo>
                  <a:pt x="272" y="63"/>
                  <a:pt x="335" y="126"/>
                  <a:pt x="335" y="189"/>
                </a:cubicBezTo>
                <a:lnTo>
                  <a:pt x="377" y="336"/>
                </a:lnTo>
                <a:lnTo>
                  <a:pt x="419" y="189"/>
                </a:lnTo>
                <a:cubicBezTo>
                  <a:pt x="419" y="168"/>
                  <a:pt x="460" y="126"/>
                  <a:pt x="502" y="126"/>
                </a:cubicBezTo>
                <a:cubicBezTo>
                  <a:pt x="544" y="147"/>
                  <a:pt x="586" y="168"/>
                  <a:pt x="586" y="210"/>
                </a:cubicBezTo>
                <a:lnTo>
                  <a:pt x="586" y="294"/>
                </a:lnTo>
                <a:lnTo>
                  <a:pt x="649" y="231"/>
                </a:lnTo>
                <a:cubicBezTo>
                  <a:pt x="680" y="184"/>
                  <a:pt x="723" y="160"/>
                  <a:pt x="770" y="160"/>
                </a:cubicBezTo>
                <a:cubicBezTo>
                  <a:pt x="785" y="160"/>
                  <a:pt x="801" y="163"/>
                  <a:pt x="816" y="168"/>
                </a:cubicBezTo>
                <a:cubicBezTo>
                  <a:pt x="879" y="189"/>
                  <a:pt x="942" y="231"/>
                  <a:pt x="963" y="315"/>
                </a:cubicBezTo>
                <a:cubicBezTo>
                  <a:pt x="963" y="231"/>
                  <a:pt x="900" y="147"/>
                  <a:pt x="837" y="126"/>
                </a:cubicBezTo>
                <a:cubicBezTo>
                  <a:pt x="809" y="112"/>
                  <a:pt x="779" y="105"/>
                  <a:pt x="749" y="105"/>
                </a:cubicBezTo>
                <a:cubicBezTo>
                  <a:pt x="707" y="105"/>
                  <a:pt x="664" y="119"/>
                  <a:pt x="628" y="146"/>
                </a:cubicBezTo>
                <a:lnTo>
                  <a:pt x="628" y="146"/>
                </a:lnTo>
                <a:cubicBezTo>
                  <a:pt x="599" y="101"/>
                  <a:pt x="551" y="63"/>
                  <a:pt x="502" y="63"/>
                </a:cubicBezTo>
                <a:cubicBezTo>
                  <a:pt x="491" y="61"/>
                  <a:pt x="480" y="59"/>
                  <a:pt x="470" y="59"/>
                </a:cubicBezTo>
                <a:cubicBezTo>
                  <a:pt x="429" y="59"/>
                  <a:pt x="395" y="79"/>
                  <a:pt x="371" y="106"/>
                </a:cubicBezTo>
                <a:lnTo>
                  <a:pt x="371" y="106"/>
                </a:lnTo>
                <a:cubicBezTo>
                  <a:pt x="333" y="48"/>
                  <a:pt x="267" y="1"/>
                  <a:pt x="188"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6560449" y="4085361"/>
            <a:ext cx="31233" cy="9345"/>
          </a:xfrm>
          <a:custGeom>
            <a:avLst/>
            <a:gdLst/>
            <a:ahLst/>
            <a:cxnLst/>
            <a:rect l="l" t="t" r="r" b="b"/>
            <a:pathLst>
              <a:path w="859" h="257" extrusionOk="0">
                <a:moveTo>
                  <a:pt x="472" y="0"/>
                </a:moveTo>
                <a:cubicBezTo>
                  <a:pt x="462" y="0"/>
                  <a:pt x="451" y="2"/>
                  <a:pt x="440" y="6"/>
                </a:cubicBezTo>
                <a:cubicBezTo>
                  <a:pt x="382" y="6"/>
                  <a:pt x="335" y="35"/>
                  <a:pt x="311" y="74"/>
                </a:cubicBezTo>
                <a:lnTo>
                  <a:pt x="311" y="74"/>
                </a:lnTo>
                <a:cubicBezTo>
                  <a:pt x="281" y="56"/>
                  <a:pt x="248" y="47"/>
                  <a:pt x="214" y="47"/>
                </a:cubicBezTo>
                <a:cubicBezTo>
                  <a:pt x="185" y="47"/>
                  <a:pt x="156" y="54"/>
                  <a:pt x="126" y="68"/>
                </a:cubicBezTo>
                <a:cubicBezTo>
                  <a:pt x="42" y="89"/>
                  <a:pt x="0" y="173"/>
                  <a:pt x="0" y="257"/>
                </a:cubicBezTo>
                <a:cubicBezTo>
                  <a:pt x="21" y="194"/>
                  <a:pt x="84" y="131"/>
                  <a:pt x="147" y="131"/>
                </a:cubicBezTo>
                <a:cubicBezTo>
                  <a:pt x="164" y="126"/>
                  <a:pt x="181" y="123"/>
                  <a:pt x="197" y="123"/>
                </a:cubicBezTo>
                <a:cubicBezTo>
                  <a:pt x="242" y="123"/>
                  <a:pt x="284" y="142"/>
                  <a:pt x="314" y="173"/>
                </a:cubicBezTo>
                <a:lnTo>
                  <a:pt x="356" y="236"/>
                </a:lnTo>
                <a:lnTo>
                  <a:pt x="377" y="152"/>
                </a:lnTo>
                <a:cubicBezTo>
                  <a:pt x="398" y="110"/>
                  <a:pt x="419" y="89"/>
                  <a:pt x="461" y="89"/>
                </a:cubicBezTo>
                <a:cubicBezTo>
                  <a:pt x="467" y="84"/>
                  <a:pt x="474" y="81"/>
                  <a:pt x="481" y="81"/>
                </a:cubicBezTo>
                <a:cubicBezTo>
                  <a:pt x="503" y="81"/>
                  <a:pt x="529" y="101"/>
                  <a:pt x="545" y="131"/>
                </a:cubicBezTo>
                <a:lnTo>
                  <a:pt x="566" y="194"/>
                </a:lnTo>
                <a:lnTo>
                  <a:pt x="607" y="131"/>
                </a:lnTo>
                <a:cubicBezTo>
                  <a:pt x="649" y="75"/>
                  <a:pt x="710" y="47"/>
                  <a:pt x="770" y="47"/>
                </a:cubicBezTo>
                <a:cubicBezTo>
                  <a:pt x="800" y="47"/>
                  <a:pt x="831" y="54"/>
                  <a:pt x="859" y="68"/>
                </a:cubicBezTo>
                <a:cubicBezTo>
                  <a:pt x="821" y="31"/>
                  <a:pt x="766" y="10"/>
                  <a:pt x="712" y="10"/>
                </a:cubicBezTo>
                <a:cubicBezTo>
                  <a:pt x="663" y="10"/>
                  <a:pt x="614" y="27"/>
                  <a:pt x="578" y="63"/>
                </a:cubicBezTo>
                <a:lnTo>
                  <a:pt x="578" y="63"/>
                </a:lnTo>
                <a:cubicBezTo>
                  <a:pt x="548" y="23"/>
                  <a:pt x="511" y="0"/>
                  <a:pt x="472"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6609897" y="4000645"/>
            <a:ext cx="28979" cy="11890"/>
          </a:xfrm>
          <a:custGeom>
            <a:avLst/>
            <a:gdLst/>
            <a:ahLst/>
            <a:cxnLst/>
            <a:rect l="l" t="t" r="r" b="b"/>
            <a:pathLst>
              <a:path w="797" h="327" extrusionOk="0">
                <a:moveTo>
                  <a:pt x="162" y="1"/>
                </a:moveTo>
                <a:cubicBezTo>
                  <a:pt x="103" y="1"/>
                  <a:pt x="43" y="24"/>
                  <a:pt x="1" y="75"/>
                </a:cubicBezTo>
                <a:cubicBezTo>
                  <a:pt x="34" y="55"/>
                  <a:pt x="70" y="46"/>
                  <a:pt x="105" y="46"/>
                </a:cubicBezTo>
                <a:cubicBezTo>
                  <a:pt x="177" y="46"/>
                  <a:pt x="245" y="88"/>
                  <a:pt x="273" y="159"/>
                </a:cubicBezTo>
                <a:lnTo>
                  <a:pt x="294" y="201"/>
                </a:lnTo>
                <a:lnTo>
                  <a:pt x="336" y="180"/>
                </a:lnTo>
                <a:cubicBezTo>
                  <a:pt x="358" y="165"/>
                  <a:pt x="383" y="158"/>
                  <a:pt x="407" y="158"/>
                </a:cubicBezTo>
                <a:cubicBezTo>
                  <a:pt x="450" y="158"/>
                  <a:pt x="490" y="181"/>
                  <a:pt x="503" y="222"/>
                </a:cubicBezTo>
                <a:lnTo>
                  <a:pt x="524" y="285"/>
                </a:lnTo>
                <a:lnTo>
                  <a:pt x="566" y="243"/>
                </a:lnTo>
                <a:cubicBezTo>
                  <a:pt x="593" y="229"/>
                  <a:pt x="621" y="222"/>
                  <a:pt x="649" y="222"/>
                </a:cubicBezTo>
                <a:cubicBezTo>
                  <a:pt x="710" y="222"/>
                  <a:pt x="768" y="255"/>
                  <a:pt x="796" y="326"/>
                </a:cubicBezTo>
                <a:cubicBezTo>
                  <a:pt x="781" y="234"/>
                  <a:pt x="698" y="176"/>
                  <a:pt x="614" y="176"/>
                </a:cubicBezTo>
                <a:cubicBezTo>
                  <a:pt x="599" y="176"/>
                  <a:pt x="584" y="178"/>
                  <a:pt x="569" y="182"/>
                </a:cubicBezTo>
                <a:lnTo>
                  <a:pt x="569" y="182"/>
                </a:lnTo>
                <a:cubicBezTo>
                  <a:pt x="533" y="119"/>
                  <a:pt x="467" y="79"/>
                  <a:pt x="400" y="79"/>
                </a:cubicBezTo>
                <a:cubicBezTo>
                  <a:pt x="379" y="79"/>
                  <a:pt x="357" y="83"/>
                  <a:pt x="336" y="92"/>
                </a:cubicBezTo>
                <a:lnTo>
                  <a:pt x="336" y="92"/>
                </a:lnTo>
                <a:cubicBezTo>
                  <a:pt x="299" y="34"/>
                  <a:pt x="231" y="1"/>
                  <a:pt x="162"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6732427" y="4153134"/>
            <a:ext cx="31997" cy="10072"/>
          </a:xfrm>
          <a:custGeom>
            <a:avLst/>
            <a:gdLst/>
            <a:ahLst/>
            <a:cxnLst/>
            <a:rect l="l" t="t" r="r" b="b"/>
            <a:pathLst>
              <a:path w="880" h="277" extrusionOk="0">
                <a:moveTo>
                  <a:pt x="722" y="0"/>
                </a:moveTo>
                <a:cubicBezTo>
                  <a:pt x="665" y="0"/>
                  <a:pt x="610" y="24"/>
                  <a:pt x="571" y="69"/>
                </a:cubicBezTo>
                <a:lnTo>
                  <a:pt x="571" y="69"/>
                </a:lnTo>
                <a:cubicBezTo>
                  <a:pt x="547" y="48"/>
                  <a:pt x="520" y="38"/>
                  <a:pt x="496" y="38"/>
                </a:cubicBezTo>
                <a:cubicBezTo>
                  <a:pt x="483" y="38"/>
                  <a:pt x="471" y="41"/>
                  <a:pt x="461" y="46"/>
                </a:cubicBezTo>
                <a:cubicBezTo>
                  <a:pt x="417" y="46"/>
                  <a:pt x="373" y="67"/>
                  <a:pt x="343" y="101"/>
                </a:cubicBezTo>
                <a:lnTo>
                  <a:pt x="343" y="101"/>
                </a:lnTo>
                <a:cubicBezTo>
                  <a:pt x="303" y="73"/>
                  <a:pt x="257" y="59"/>
                  <a:pt x="210" y="59"/>
                </a:cubicBezTo>
                <a:cubicBezTo>
                  <a:pt x="189" y="59"/>
                  <a:pt x="168" y="62"/>
                  <a:pt x="147" y="67"/>
                </a:cubicBezTo>
                <a:cubicBezTo>
                  <a:pt x="63" y="109"/>
                  <a:pt x="1" y="172"/>
                  <a:pt x="1" y="276"/>
                </a:cubicBezTo>
                <a:cubicBezTo>
                  <a:pt x="21" y="193"/>
                  <a:pt x="84" y="151"/>
                  <a:pt x="168" y="130"/>
                </a:cubicBezTo>
                <a:cubicBezTo>
                  <a:pt x="185" y="124"/>
                  <a:pt x="202" y="122"/>
                  <a:pt x="218" y="122"/>
                </a:cubicBezTo>
                <a:cubicBezTo>
                  <a:pt x="263" y="122"/>
                  <a:pt x="305" y="141"/>
                  <a:pt x="335" y="172"/>
                </a:cubicBezTo>
                <a:lnTo>
                  <a:pt x="377" y="235"/>
                </a:lnTo>
                <a:lnTo>
                  <a:pt x="398" y="151"/>
                </a:lnTo>
                <a:cubicBezTo>
                  <a:pt x="411" y="125"/>
                  <a:pt x="456" y="107"/>
                  <a:pt x="498" y="107"/>
                </a:cubicBezTo>
                <a:cubicBezTo>
                  <a:pt x="525" y="107"/>
                  <a:pt x="550" y="114"/>
                  <a:pt x="566" y="130"/>
                </a:cubicBezTo>
                <a:lnTo>
                  <a:pt x="587" y="193"/>
                </a:lnTo>
                <a:lnTo>
                  <a:pt x="628" y="130"/>
                </a:lnTo>
                <a:cubicBezTo>
                  <a:pt x="656" y="74"/>
                  <a:pt x="712" y="37"/>
                  <a:pt x="777" y="37"/>
                </a:cubicBezTo>
                <a:cubicBezTo>
                  <a:pt x="810" y="37"/>
                  <a:pt x="845" y="46"/>
                  <a:pt x="880" y="67"/>
                </a:cubicBezTo>
                <a:cubicBezTo>
                  <a:pt x="834" y="22"/>
                  <a:pt x="777" y="0"/>
                  <a:pt x="722"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6823761" y="4112194"/>
            <a:ext cx="29706" cy="12944"/>
          </a:xfrm>
          <a:custGeom>
            <a:avLst/>
            <a:gdLst/>
            <a:ahLst/>
            <a:cxnLst/>
            <a:rect l="l" t="t" r="r" b="b"/>
            <a:pathLst>
              <a:path w="817" h="356" extrusionOk="0">
                <a:moveTo>
                  <a:pt x="188" y="0"/>
                </a:moveTo>
                <a:cubicBezTo>
                  <a:pt x="126" y="0"/>
                  <a:pt x="63" y="21"/>
                  <a:pt x="0" y="84"/>
                </a:cubicBezTo>
                <a:cubicBezTo>
                  <a:pt x="63" y="42"/>
                  <a:pt x="147" y="42"/>
                  <a:pt x="209" y="42"/>
                </a:cubicBezTo>
                <a:cubicBezTo>
                  <a:pt x="251" y="63"/>
                  <a:pt x="293" y="105"/>
                  <a:pt x="293" y="147"/>
                </a:cubicBezTo>
                <a:lnTo>
                  <a:pt x="293" y="209"/>
                </a:lnTo>
                <a:lnTo>
                  <a:pt x="356" y="168"/>
                </a:lnTo>
                <a:cubicBezTo>
                  <a:pt x="383" y="147"/>
                  <a:pt x="412" y="138"/>
                  <a:pt x="439" y="138"/>
                </a:cubicBezTo>
                <a:cubicBezTo>
                  <a:pt x="496" y="138"/>
                  <a:pt x="544" y="180"/>
                  <a:pt x="544" y="251"/>
                </a:cubicBezTo>
                <a:lnTo>
                  <a:pt x="544" y="314"/>
                </a:lnTo>
                <a:lnTo>
                  <a:pt x="607" y="272"/>
                </a:lnTo>
                <a:cubicBezTo>
                  <a:pt x="634" y="259"/>
                  <a:pt x="662" y="252"/>
                  <a:pt x="690" y="252"/>
                </a:cubicBezTo>
                <a:cubicBezTo>
                  <a:pt x="749" y="252"/>
                  <a:pt x="802" y="284"/>
                  <a:pt x="816" y="356"/>
                </a:cubicBezTo>
                <a:cubicBezTo>
                  <a:pt x="816" y="248"/>
                  <a:pt x="736" y="185"/>
                  <a:pt x="652" y="185"/>
                </a:cubicBezTo>
                <a:cubicBezTo>
                  <a:pt x="635" y="185"/>
                  <a:pt x="617" y="188"/>
                  <a:pt x="600" y="194"/>
                </a:cubicBezTo>
                <a:lnTo>
                  <a:pt x="600" y="194"/>
                </a:lnTo>
                <a:cubicBezTo>
                  <a:pt x="585" y="138"/>
                  <a:pt x="550" y="95"/>
                  <a:pt x="502" y="63"/>
                </a:cubicBezTo>
                <a:cubicBezTo>
                  <a:pt x="486" y="57"/>
                  <a:pt x="467" y="55"/>
                  <a:pt x="448" y="55"/>
                </a:cubicBezTo>
                <a:cubicBezTo>
                  <a:pt x="417" y="55"/>
                  <a:pt x="384" y="62"/>
                  <a:pt x="353" y="74"/>
                </a:cubicBezTo>
                <a:lnTo>
                  <a:pt x="353" y="74"/>
                </a:lnTo>
                <a:cubicBezTo>
                  <a:pt x="317" y="25"/>
                  <a:pt x="253" y="0"/>
                  <a:pt x="188"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6801691" y="4049220"/>
            <a:ext cx="28179" cy="5927"/>
          </a:xfrm>
          <a:custGeom>
            <a:avLst/>
            <a:gdLst/>
            <a:ahLst/>
            <a:cxnLst/>
            <a:rect l="l" t="t" r="r" b="b"/>
            <a:pathLst>
              <a:path w="775" h="163" extrusionOk="0">
                <a:moveTo>
                  <a:pt x="408" y="0"/>
                </a:moveTo>
                <a:cubicBezTo>
                  <a:pt x="362" y="0"/>
                  <a:pt x="316" y="17"/>
                  <a:pt x="279" y="50"/>
                </a:cubicBezTo>
                <a:lnTo>
                  <a:pt x="279" y="50"/>
                </a:lnTo>
                <a:cubicBezTo>
                  <a:pt x="247" y="30"/>
                  <a:pt x="213" y="21"/>
                  <a:pt x="179" y="21"/>
                </a:cubicBezTo>
                <a:cubicBezTo>
                  <a:pt x="101" y="21"/>
                  <a:pt x="26" y="71"/>
                  <a:pt x="0" y="162"/>
                </a:cubicBezTo>
                <a:cubicBezTo>
                  <a:pt x="38" y="112"/>
                  <a:pt x="99" y="84"/>
                  <a:pt x="155" y="84"/>
                </a:cubicBezTo>
                <a:cubicBezTo>
                  <a:pt x="192" y="84"/>
                  <a:pt x="227" y="96"/>
                  <a:pt x="251" y="121"/>
                </a:cubicBezTo>
                <a:lnTo>
                  <a:pt x="293" y="162"/>
                </a:lnTo>
                <a:lnTo>
                  <a:pt x="314" y="121"/>
                </a:lnTo>
                <a:cubicBezTo>
                  <a:pt x="335" y="100"/>
                  <a:pt x="372" y="89"/>
                  <a:pt x="408" y="89"/>
                </a:cubicBezTo>
                <a:cubicBezTo>
                  <a:pt x="445" y="89"/>
                  <a:pt x="482" y="100"/>
                  <a:pt x="502" y="121"/>
                </a:cubicBezTo>
                <a:lnTo>
                  <a:pt x="523" y="162"/>
                </a:lnTo>
                <a:lnTo>
                  <a:pt x="544" y="142"/>
                </a:lnTo>
                <a:cubicBezTo>
                  <a:pt x="607" y="79"/>
                  <a:pt x="691" y="79"/>
                  <a:pt x="775" y="79"/>
                </a:cubicBezTo>
                <a:cubicBezTo>
                  <a:pt x="733" y="58"/>
                  <a:pt x="686" y="47"/>
                  <a:pt x="641" y="47"/>
                </a:cubicBezTo>
                <a:cubicBezTo>
                  <a:pt x="609" y="47"/>
                  <a:pt x="578" y="53"/>
                  <a:pt x="552" y="64"/>
                </a:cubicBezTo>
                <a:lnTo>
                  <a:pt x="552" y="64"/>
                </a:lnTo>
                <a:cubicBezTo>
                  <a:pt x="512" y="21"/>
                  <a:pt x="460" y="0"/>
                  <a:pt x="408"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6714938" y="3924800"/>
            <a:ext cx="31997" cy="8581"/>
          </a:xfrm>
          <a:custGeom>
            <a:avLst/>
            <a:gdLst/>
            <a:ahLst/>
            <a:cxnLst/>
            <a:rect l="l" t="t" r="r" b="b"/>
            <a:pathLst>
              <a:path w="880" h="236" extrusionOk="0">
                <a:moveTo>
                  <a:pt x="178" y="0"/>
                </a:moveTo>
                <a:cubicBezTo>
                  <a:pt x="110" y="0"/>
                  <a:pt x="42" y="37"/>
                  <a:pt x="0" y="110"/>
                </a:cubicBezTo>
                <a:cubicBezTo>
                  <a:pt x="35" y="75"/>
                  <a:pt x="81" y="59"/>
                  <a:pt x="127" y="59"/>
                </a:cubicBezTo>
                <a:cubicBezTo>
                  <a:pt x="192" y="59"/>
                  <a:pt x="257" y="91"/>
                  <a:pt x="293" y="152"/>
                </a:cubicBezTo>
                <a:lnTo>
                  <a:pt x="314" y="194"/>
                </a:lnTo>
                <a:lnTo>
                  <a:pt x="356" y="173"/>
                </a:lnTo>
                <a:cubicBezTo>
                  <a:pt x="377" y="131"/>
                  <a:pt x="419" y="110"/>
                  <a:pt x="461" y="110"/>
                </a:cubicBezTo>
                <a:cubicBezTo>
                  <a:pt x="502" y="110"/>
                  <a:pt x="544" y="131"/>
                  <a:pt x="544" y="152"/>
                </a:cubicBezTo>
                <a:lnTo>
                  <a:pt x="544" y="236"/>
                </a:lnTo>
                <a:lnTo>
                  <a:pt x="586" y="194"/>
                </a:lnTo>
                <a:cubicBezTo>
                  <a:pt x="627" y="169"/>
                  <a:pt x="672" y="157"/>
                  <a:pt x="715" y="157"/>
                </a:cubicBezTo>
                <a:cubicBezTo>
                  <a:pt x="780" y="157"/>
                  <a:pt x="841" y="185"/>
                  <a:pt x="879" y="236"/>
                </a:cubicBezTo>
                <a:cubicBezTo>
                  <a:pt x="836" y="150"/>
                  <a:pt x="754" y="93"/>
                  <a:pt x="666" y="93"/>
                </a:cubicBezTo>
                <a:cubicBezTo>
                  <a:pt x="642" y="93"/>
                  <a:pt x="619" y="97"/>
                  <a:pt x="596" y="105"/>
                </a:cubicBezTo>
                <a:lnTo>
                  <a:pt x="596" y="105"/>
                </a:lnTo>
                <a:cubicBezTo>
                  <a:pt x="574" y="61"/>
                  <a:pt x="523" y="26"/>
                  <a:pt x="461" y="26"/>
                </a:cubicBezTo>
                <a:cubicBezTo>
                  <a:pt x="411" y="43"/>
                  <a:pt x="374" y="60"/>
                  <a:pt x="341" y="86"/>
                </a:cubicBezTo>
                <a:lnTo>
                  <a:pt x="341" y="86"/>
                </a:lnTo>
                <a:cubicBezTo>
                  <a:pt x="299" y="29"/>
                  <a:pt x="238" y="0"/>
                  <a:pt x="178"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6734718" y="3993518"/>
            <a:ext cx="32760" cy="8363"/>
          </a:xfrm>
          <a:custGeom>
            <a:avLst/>
            <a:gdLst/>
            <a:ahLst/>
            <a:cxnLst/>
            <a:rect l="l" t="t" r="r" b="b"/>
            <a:pathLst>
              <a:path w="901" h="230" extrusionOk="0">
                <a:moveTo>
                  <a:pt x="172" y="0"/>
                </a:moveTo>
                <a:cubicBezTo>
                  <a:pt x="109" y="0"/>
                  <a:pt x="47" y="27"/>
                  <a:pt x="0" y="83"/>
                </a:cubicBezTo>
                <a:cubicBezTo>
                  <a:pt x="32" y="59"/>
                  <a:pt x="72" y="48"/>
                  <a:pt x="113" y="48"/>
                </a:cubicBezTo>
                <a:cubicBezTo>
                  <a:pt x="182" y="48"/>
                  <a:pt x="254" y="80"/>
                  <a:pt x="293" y="146"/>
                </a:cubicBezTo>
                <a:lnTo>
                  <a:pt x="314" y="229"/>
                </a:lnTo>
                <a:lnTo>
                  <a:pt x="356" y="167"/>
                </a:lnTo>
                <a:cubicBezTo>
                  <a:pt x="367" y="135"/>
                  <a:pt x="403" y="120"/>
                  <a:pt x="440" y="120"/>
                </a:cubicBezTo>
                <a:cubicBezTo>
                  <a:pt x="476" y="120"/>
                  <a:pt x="513" y="135"/>
                  <a:pt x="524" y="167"/>
                </a:cubicBezTo>
                <a:lnTo>
                  <a:pt x="545" y="229"/>
                </a:lnTo>
                <a:lnTo>
                  <a:pt x="586" y="188"/>
                </a:lnTo>
                <a:cubicBezTo>
                  <a:pt x="618" y="156"/>
                  <a:pt x="659" y="142"/>
                  <a:pt x="703" y="142"/>
                </a:cubicBezTo>
                <a:cubicBezTo>
                  <a:pt x="773" y="142"/>
                  <a:pt x="849" y="178"/>
                  <a:pt x="900" y="229"/>
                </a:cubicBezTo>
                <a:cubicBezTo>
                  <a:pt x="861" y="138"/>
                  <a:pt x="773" y="88"/>
                  <a:pt x="682" y="88"/>
                </a:cubicBezTo>
                <a:cubicBezTo>
                  <a:pt x="645" y="88"/>
                  <a:pt x="607" y="96"/>
                  <a:pt x="572" y="114"/>
                </a:cubicBezTo>
                <a:lnTo>
                  <a:pt x="572" y="114"/>
                </a:lnTo>
                <a:cubicBezTo>
                  <a:pt x="542" y="66"/>
                  <a:pt x="487" y="40"/>
                  <a:pt x="433" y="40"/>
                </a:cubicBezTo>
                <a:cubicBezTo>
                  <a:pt x="399" y="40"/>
                  <a:pt x="365" y="50"/>
                  <a:pt x="337" y="71"/>
                </a:cubicBezTo>
                <a:lnTo>
                  <a:pt x="337" y="71"/>
                </a:lnTo>
                <a:cubicBezTo>
                  <a:pt x="291" y="25"/>
                  <a:pt x="232" y="0"/>
                  <a:pt x="172"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6687524" y="3848482"/>
            <a:ext cx="32760" cy="7272"/>
          </a:xfrm>
          <a:custGeom>
            <a:avLst/>
            <a:gdLst/>
            <a:ahLst/>
            <a:cxnLst/>
            <a:rect l="l" t="t" r="r" b="b"/>
            <a:pathLst>
              <a:path w="901" h="200" extrusionOk="0">
                <a:moveTo>
                  <a:pt x="748" y="0"/>
                </a:moveTo>
                <a:cubicBezTo>
                  <a:pt x="695" y="0"/>
                  <a:pt x="643" y="17"/>
                  <a:pt x="600" y="46"/>
                </a:cubicBezTo>
                <a:lnTo>
                  <a:pt x="600" y="46"/>
                </a:lnTo>
                <a:cubicBezTo>
                  <a:pt x="567" y="20"/>
                  <a:pt x="528" y="7"/>
                  <a:pt x="487" y="7"/>
                </a:cubicBezTo>
                <a:cubicBezTo>
                  <a:pt x="429" y="7"/>
                  <a:pt x="368" y="33"/>
                  <a:pt x="322" y="81"/>
                </a:cubicBezTo>
                <a:lnTo>
                  <a:pt x="322" y="81"/>
                </a:lnTo>
                <a:cubicBezTo>
                  <a:pt x="293" y="71"/>
                  <a:pt x="262" y="66"/>
                  <a:pt x="232" y="66"/>
                </a:cubicBezTo>
                <a:cubicBezTo>
                  <a:pt x="137" y="66"/>
                  <a:pt x="44" y="113"/>
                  <a:pt x="1" y="200"/>
                </a:cubicBezTo>
                <a:cubicBezTo>
                  <a:pt x="50" y="151"/>
                  <a:pt x="113" y="131"/>
                  <a:pt x="178" y="131"/>
                </a:cubicBezTo>
                <a:cubicBezTo>
                  <a:pt x="224" y="131"/>
                  <a:pt x="271" y="141"/>
                  <a:pt x="315" y="158"/>
                </a:cubicBezTo>
                <a:lnTo>
                  <a:pt x="357" y="179"/>
                </a:lnTo>
                <a:lnTo>
                  <a:pt x="357" y="137"/>
                </a:lnTo>
                <a:cubicBezTo>
                  <a:pt x="391" y="103"/>
                  <a:pt x="432" y="87"/>
                  <a:pt x="472" y="87"/>
                </a:cubicBezTo>
                <a:cubicBezTo>
                  <a:pt x="505" y="87"/>
                  <a:pt x="538" y="97"/>
                  <a:pt x="566" y="116"/>
                </a:cubicBezTo>
                <a:lnTo>
                  <a:pt x="608" y="158"/>
                </a:lnTo>
                <a:lnTo>
                  <a:pt x="629" y="137"/>
                </a:lnTo>
                <a:cubicBezTo>
                  <a:pt x="675" y="76"/>
                  <a:pt x="754" y="37"/>
                  <a:pt x="826" y="37"/>
                </a:cubicBezTo>
                <a:cubicBezTo>
                  <a:pt x="853" y="37"/>
                  <a:pt x="878" y="42"/>
                  <a:pt x="901" y="53"/>
                </a:cubicBezTo>
                <a:cubicBezTo>
                  <a:pt x="855" y="17"/>
                  <a:pt x="801" y="0"/>
                  <a:pt x="748"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6861792" y="3944288"/>
            <a:ext cx="251938" cy="272664"/>
          </a:xfrm>
          <a:custGeom>
            <a:avLst/>
            <a:gdLst/>
            <a:ahLst/>
            <a:cxnLst/>
            <a:rect l="l" t="t" r="r" b="b"/>
            <a:pathLst>
              <a:path w="6929" h="7499" extrusionOk="0">
                <a:moveTo>
                  <a:pt x="3521" y="0"/>
                </a:moveTo>
                <a:cubicBezTo>
                  <a:pt x="3425" y="0"/>
                  <a:pt x="3331" y="32"/>
                  <a:pt x="3266" y="97"/>
                </a:cubicBezTo>
                <a:cubicBezTo>
                  <a:pt x="2135" y="1144"/>
                  <a:pt x="1068" y="3090"/>
                  <a:pt x="587" y="4493"/>
                </a:cubicBezTo>
                <a:cubicBezTo>
                  <a:pt x="356" y="5141"/>
                  <a:pt x="168" y="5790"/>
                  <a:pt x="21" y="6460"/>
                </a:cubicBezTo>
                <a:cubicBezTo>
                  <a:pt x="1" y="6606"/>
                  <a:pt x="84" y="6753"/>
                  <a:pt x="231" y="6816"/>
                </a:cubicBezTo>
                <a:cubicBezTo>
                  <a:pt x="1324" y="7273"/>
                  <a:pt x="2488" y="7499"/>
                  <a:pt x="3654" y="7499"/>
                </a:cubicBezTo>
                <a:cubicBezTo>
                  <a:pt x="4676" y="7499"/>
                  <a:pt x="5699" y="7325"/>
                  <a:pt x="6677" y="6983"/>
                </a:cubicBezTo>
                <a:cubicBezTo>
                  <a:pt x="6844" y="6920"/>
                  <a:pt x="6928" y="6753"/>
                  <a:pt x="6907" y="6586"/>
                </a:cubicBezTo>
                <a:cubicBezTo>
                  <a:pt x="6656" y="5372"/>
                  <a:pt x="6300" y="4179"/>
                  <a:pt x="5861" y="3007"/>
                </a:cubicBezTo>
                <a:cubicBezTo>
                  <a:pt x="5400" y="1897"/>
                  <a:pt x="4689" y="893"/>
                  <a:pt x="3768" y="76"/>
                </a:cubicBezTo>
                <a:cubicBezTo>
                  <a:pt x="3698" y="27"/>
                  <a:pt x="3609" y="0"/>
                  <a:pt x="3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7010937" y="4033913"/>
            <a:ext cx="32760" cy="30070"/>
          </a:xfrm>
          <a:custGeom>
            <a:avLst/>
            <a:gdLst/>
            <a:ahLst/>
            <a:cxnLst/>
            <a:rect l="l" t="t" r="r" b="b"/>
            <a:pathLst>
              <a:path w="901" h="827" extrusionOk="0">
                <a:moveTo>
                  <a:pt x="453" y="0"/>
                </a:moveTo>
                <a:cubicBezTo>
                  <a:pt x="342" y="0"/>
                  <a:pt x="231" y="48"/>
                  <a:pt x="147" y="144"/>
                </a:cubicBezTo>
                <a:cubicBezTo>
                  <a:pt x="105" y="186"/>
                  <a:pt x="64" y="228"/>
                  <a:pt x="43" y="270"/>
                </a:cubicBezTo>
                <a:cubicBezTo>
                  <a:pt x="22" y="290"/>
                  <a:pt x="22" y="311"/>
                  <a:pt x="1" y="353"/>
                </a:cubicBezTo>
                <a:cubicBezTo>
                  <a:pt x="1" y="374"/>
                  <a:pt x="22" y="395"/>
                  <a:pt x="22" y="416"/>
                </a:cubicBezTo>
                <a:lnTo>
                  <a:pt x="147" y="688"/>
                </a:lnTo>
                <a:cubicBezTo>
                  <a:pt x="147" y="709"/>
                  <a:pt x="168" y="709"/>
                  <a:pt x="189" y="730"/>
                </a:cubicBezTo>
                <a:cubicBezTo>
                  <a:pt x="210" y="751"/>
                  <a:pt x="231" y="772"/>
                  <a:pt x="252" y="772"/>
                </a:cubicBezTo>
                <a:lnTo>
                  <a:pt x="377" y="814"/>
                </a:lnTo>
                <a:cubicBezTo>
                  <a:pt x="411" y="823"/>
                  <a:pt x="444" y="827"/>
                  <a:pt x="477" y="827"/>
                </a:cubicBezTo>
                <a:cubicBezTo>
                  <a:pt x="675" y="827"/>
                  <a:pt x="862" y="676"/>
                  <a:pt x="880" y="479"/>
                </a:cubicBezTo>
                <a:cubicBezTo>
                  <a:pt x="901" y="332"/>
                  <a:pt x="838" y="186"/>
                  <a:pt x="733" y="102"/>
                </a:cubicBezTo>
                <a:cubicBezTo>
                  <a:pt x="712" y="102"/>
                  <a:pt x="712" y="81"/>
                  <a:pt x="691" y="81"/>
                </a:cubicBezTo>
                <a:cubicBezTo>
                  <a:pt x="620" y="27"/>
                  <a:pt x="536" y="0"/>
                  <a:pt x="453"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6989630" y="3988428"/>
            <a:ext cx="22870" cy="23925"/>
          </a:xfrm>
          <a:custGeom>
            <a:avLst/>
            <a:gdLst/>
            <a:ahLst/>
            <a:cxnLst/>
            <a:rect l="l" t="t" r="r" b="b"/>
            <a:pathLst>
              <a:path w="629" h="658" extrusionOk="0">
                <a:moveTo>
                  <a:pt x="314" y="0"/>
                </a:moveTo>
                <a:cubicBezTo>
                  <a:pt x="222" y="0"/>
                  <a:pt x="162" y="57"/>
                  <a:pt x="63" y="139"/>
                </a:cubicBezTo>
                <a:cubicBezTo>
                  <a:pt x="43" y="160"/>
                  <a:pt x="22" y="181"/>
                  <a:pt x="1" y="223"/>
                </a:cubicBezTo>
                <a:cubicBezTo>
                  <a:pt x="1" y="244"/>
                  <a:pt x="1" y="265"/>
                  <a:pt x="1" y="307"/>
                </a:cubicBezTo>
                <a:cubicBezTo>
                  <a:pt x="1" y="390"/>
                  <a:pt x="22" y="495"/>
                  <a:pt x="43" y="579"/>
                </a:cubicBezTo>
                <a:cubicBezTo>
                  <a:pt x="43" y="600"/>
                  <a:pt x="43" y="600"/>
                  <a:pt x="63" y="621"/>
                </a:cubicBezTo>
                <a:cubicBezTo>
                  <a:pt x="63" y="621"/>
                  <a:pt x="84" y="641"/>
                  <a:pt x="105" y="641"/>
                </a:cubicBezTo>
                <a:cubicBezTo>
                  <a:pt x="168" y="652"/>
                  <a:pt x="231" y="657"/>
                  <a:pt x="294" y="657"/>
                </a:cubicBezTo>
                <a:cubicBezTo>
                  <a:pt x="357" y="657"/>
                  <a:pt x="419" y="652"/>
                  <a:pt x="482" y="641"/>
                </a:cubicBezTo>
                <a:cubicBezTo>
                  <a:pt x="503" y="600"/>
                  <a:pt x="503" y="579"/>
                  <a:pt x="545" y="537"/>
                </a:cubicBezTo>
                <a:cubicBezTo>
                  <a:pt x="629" y="390"/>
                  <a:pt x="608" y="181"/>
                  <a:pt x="440" y="55"/>
                </a:cubicBezTo>
                <a:cubicBezTo>
                  <a:pt x="440" y="35"/>
                  <a:pt x="419" y="35"/>
                  <a:pt x="398" y="14"/>
                </a:cubicBezTo>
                <a:cubicBezTo>
                  <a:pt x="367" y="5"/>
                  <a:pt x="340" y="0"/>
                  <a:pt x="314"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6954617" y="4042603"/>
            <a:ext cx="38869" cy="42214"/>
          </a:xfrm>
          <a:custGeom>
            <a:avLst/>
            <a:gdLst/>
            <a:ahLst/>
            <a:cxnLst/>
            <a:rect l="l" t="t" r="r" b="b"/>
            <a:pathLst>
              <a:path w="1069" h="1161" extrusionOk="0">
                <a:moveTo>
                  <a:pt x="508" y="1"/>
                </a:moveTo>
                <a:cubicBezTo>
                  <a:pt x="256" y="1"/>
                  <a:pt x="79" y="265"/>
                  <a:pt x="22" y="512"/>
                </a:cubicBezTo>
                <a:cubicBezTo>
                  <a:pt x="1" y="554"/>
                  <a:pt x="1" y="596"/>
                  <a:pt x="1" y="658"/>
                </a:cubicBezTo>
                <a:cubicBezTo>
                  <a:pt x="22" y="700"/>
                  <a:pt x="43" y="742"/>
                  <a:pt x="85" y="763"/>
                </a:cubicBezTo>
                <a:lnTo>
                  <a:pt x="440" y="1161"/>
                </a:lnTo>
                <a:lnTo>
                  <a:pt x="796" y="993"/>
                </a:lnTo>
                <a:cubicBezTo>
                  <a:pt x="838" y="972"/>
                  <a:pt x="880" y="951"/>
                  <a:pt x="901" y="910"/>
                </a:cubicBezTo>
                <a:cubicBezTo>
                  <a:pt x="943" y="868"/>
                  <a:pt x="943" y="826"/>
                  <a:pt x="943" y="784"/>
                </a:cubicBezTo>
                <a:cubicBezTo>
                  <a:pt x="985" y="617"/>
                  <a:pt x="1068" y="386"/>
                  <a:pt x="964" y="240"/>
                </a:cubicBezTo>
                <a:cubicBezTo>
                  <a:pt x="859" y="135"/>
                  <a:pt x="733" y="51"/>
                  <a:pt x="587" y="10"/>
                </a:cubicBezTo>
                <a:cubicBezTo>
                  <a:pt x="560" y="4"/>
                  <a:pt x="533" y="1"/>
                  <a:pt x="508"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7000284" y="4079435"/>
            <a:ext cx="37342" cy="43450"/>
          </a:xfrm>
          <a:custGeom>
            <a:avLst/>
            <a:gdLst/>
            <a:ahLst/>
            <a:cxnLst/>
            <a:rect l="l" t="t" r="r" b="b"/>
            <a:pathLst>
              <a:path w="1027" h="1195" extrusionOk="0">
                <a:moveTo>
                  <a:pt x="596" y="0"/>
                </a:moveTo>
                <a:cubicBezTo>
                  <a:pt x="586" y="0"/>
                  <a:pt x="576" y="1"/>
                  <a:pt x="566" y="1"/>
                </a:cubicBezTo>
                <a:cubicBezTo>
                  <a:pt x="231" y="106"/>
                  <a:pt x="1" y="441"/>
                  <a:pt x="22" y="797"/>
                </a:cubicBezTo>
                <a:cubicBezTo>
                  <a:pt x="22" y="817"/>
                  <a:pt x="43" y="838"/>
                  <a:pt x="64" y="859"/>
                </a:cubicBezTo>
                <a:cubicBezTo>
                  <a:pt x="189" y="964"/>
                  <a:pt x="336" y="1069"/>
                  <a:pt x="482" y="1173"/>
                </a:cubicBezTo>
                <a:cubicBezTo>
                  <a:pt x="503" y="1173"/>
                  <a:pt x="503" y="1194"/>
                  <a:pt x="524" y="1194"/>
                </a:cubicBezTo>
                <a:cubicBezTo>
                  <a:pt x="545" y="1173"/>
                  <a:pt x="566" y="1173"/>
                  <a:pt x="587" y="1152"/>
                </a:cubicBezTo>
                <a:lnTo>
                  <a:pt x="901" y="880"/>
                </a:lnTo>
                <a:cubicBezTo>
                  <a:pt x="922" y="859"/>
                  <a:pt x="943" y="838"/>
                  <a:pt x="943" y="817"/>
                </a:cubicBezTo>
                <a:cubicBezTo>
                  <a:pt x="963" y="797"/>
                  <a:pt x="963" y="776"/>
                  <a:pt x="963" y="755"/>
                </a:cubicBezTo>
                <a:cubicBezTo>
                  <a:pt x="1025" y="448"/>
                  <a:pt x="1026" y="0"/>
                  <a:pt x="596"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6966033" y="4105322"/>
            <a:ext cx="31233" cy="31233"/>
          </a:xfrm>
          <a:custGeom>
            <a:avLst/>
            <a:gdLst/>
            <a:ahLst/>
            <a:cxnLst/>
            <a:rect l="l" t="t" r="r" b="b"/>
            <a:pathLst>
              <a:path w="859" h="859" extrusionOk="0">
                <a:moveTo>
                  <a:pt x="378" y="1"/>
                </a:moveTo>
                <a:cubicBezTo>
                  <a:pt x="210" y="43"/>
                  <a:pt x="85" y="168"/>
                  <a:pt x="22" y="336"/>
                </a:cubicBezTo>
                <a:cubicBezTo>
                  <a:pt x="1" y="440"/>
                  <a:pt x="1" y="545"/>
                  <a:pt x="22" y="650"/>
                </a:cubicBezTo>
                <a:cubicBezTo>
                  <a:pt x="22" y="691"/>
                  <a:pt x="43" y="754"/>
                  <a:pt x="85" y="796"/>
                </a:cubicBezTo>
                <a:lnTo>
                  <a:pt x="147" y="796"/>
                </a:lnTo>
                <a:lnTo>
                  <a:pt x="692" y="859"/>
                </a:lnTo>
                <a:cubicBezTo>
                  <a:pt x="712" y="859"/>
                  <a:pt x="754" y="838"/>
                  <a:pt x="775" y="838"/>
                </a:cubicBezTo>
                <a:cubicBezTo>
                  <a:pt x="775" y="817"/>
                  <a:pt x="796" y="796"/>
                  <a:pt x="796" y="775"/>
                </a:cubicBezTo>
                <a:lnTo>
                  <a:pt x="838" y="378"/>
                </a:lnTo>
                <a:cubicBezTo>
                  <a:pt x="859" y="336"/>
                  <a:pt x="859" y="294"/>
                  <a:pt x="838" y="252"/>
                </a:cubicBezTo>
                <a:cubicBezTo>
                  <a:pt x="754" y="105"/>
                  <a:pt x="566" y="1"/>
                  <a:pt x="378"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7049768" y="4079944"/>
            <a:ext cx="19053" cy="17816"/>
          </a:xfrm>
          <a:custGeom>
            <a:avLst/>
            <a:gdLst/>
            <a:ahLst/>
            <a:cxnLst/>
            <a:rect l="l" t="t" r="r" b="b"/>
            <a:pathLst>
              <a:path w="524" h="490" extrusionOk="0">
                <a:moveTo>
                  <a:pt x="340" y="1"/>
                </a:moveTo>
                <a:cubicBezTo>
                  <a:pt x="315" y="1"/>
                  <a:pt x="292" y="3"/>
                  <a:pt x="272" y="8"/>
                </a:cubicBezTo>
                <a:lnTo>
                  <a:pt x="251" y="8"/>
                </a:lnTo>
                <a:cubicBezTo>
                  <a:pt x="147" y="50"/>
                  <a:pt x="63" y="113"/>
                  <a:pt x="0" y="196"/>
                </a:cubicBezTo>
                <a:cubicBezTo>
                  <a:pt x="0" y="217"/>
                  <a:pt x="0" y="217"/>
                  <a:pt x="0" y="238"/>
                </a:cubicBezTo>
                <a:cubicBezTo>
                  <a:pt x="0" y="259"/>
                  <a:pt x="0" y="280"/>
                  <a:pt x="21" y="301"/>
                </a:cubicBezTo>
                <a:lnTo>
                  <a:pt x="126" y="448"/>
                </a:lnTo>
                <a:cubicBezTo>
                  <a:pt x="147" y="469"/>
                  <a:pt x="168" y="469"/>
                  <a:pt x="189" y="489"/>
                </a:cubicBezTo>
                <a:lnTo>
                  <a:pt x="251" y="489"/>
                </a:lnTo>
                <a:lnTo>
                  <a:pt x="482" y="448"/>
                </a:lnTo>
                <a:cubicBezTo>
                  <a:pt x="502" y="364"/>
                  <a:pt x="523" y="280"/>
                  <a:pt x="523" y="176"/>
                </a:cubicBezTo>
                <a:cubicBezTo>
                  <a:pt x="523" y="155"/>
                  <a:pt x="523" y="113"/>
                  <a:pt x="523" y="92"/>
                </a:cubicBezTo>
                <a:cubicBezTo>
                  <a:pt x="507" y="28"/>
                  <a:pt x="418" y="1"/>
                  <a:pt x="340"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6950254" y="4008353"/>
            <a:ext cx="26470" cy="21489"/>
          </a:xfrm>
          <a:custGeom>
            <a:avLst/>
            <a:gdLst/>
            <a:ahLst/>
            <a:cxnLst/>
            <a:rect l="l" t="t" r="r" b="b"/>
            <a:pathLst>
              <a:path w="728" h="591" extrusionOk="0">
                <a:moveTo>
                  <a:pt x="623" y="0"/>
                </a:moveTo>
                <a:cubicBezTo>
                  <a:pt x="616" y="0"/>
                  <a:pt x="609" y="3"/>
                  <a:pt x="602" y="10"/>
                </a:cubicBezTo>
                <a:lnTo>
                  <a:pt x="372" y="10"/>
                </a:lnTo>
                <a:cubicBezTo>
                  <a:pt x="247" y="73"/>
                  <a:pt x="142" y="177"/>
                  <a:pt x="58" y="303"/>
                </a:cubicBezTo>
                <a:cubicBezTo>
                  <a:pt x="0" y="380"/>
                  <a:pt x="67" y="493"/>
                  <a:pt x="161" y="493"/>
                </a:cubicBezTo>
                <a:cubicBezTo>
                  <a:pt x="168" y="493"/>
                  <a:pt x="176" y="493"/>
                  <a:pt x="184" y="491"/>
                </a:cubicBezTo>
                <a:cubicBezTo>
                  <a:pt x="193" y="489"/>
                  <a:pt x="201" y="488"/>
                  <a:pt x="209" y="488"/>
                </a:cubicBezTo>
                <a:cubicBezTo>
                  <a:pt x="273" y="488"/>
                  <a:pt x="295" y="556"/>
                  <a:pt x="351" y="575"/>
                </a:cubicBezTo>
                <a:cubicBezTo>
                  <a:pt x="383" y="585"/>
                  <a:pt x="414" y="591"/>
                  <a:pt x="443" y="591"/>
                </a:cubicBezTo>
                <a:cubicBezTo>
                  <a:pt x="472" y="591"/>
                  <a:pt x="498" y="585"/>
                  <a:pt x="519" y="575"/>
                </a:cubicBezTo>
                <a:cubicBezTo>
                  <a:pt x="581" y="554"/>
                  <a:pt x="644" y="512"/>
                  <a:pt x="686" y="470"/>
                </a:cubicBezTo>
                <a:cubicBezTo>
                  <a:pt x="728" y="407"/>
                  <a:pt x="728" y="324"/>
                  <a:pt x="707" y="261"/>
                </a:cubicBezTo>
                <a:cubicBezTo>
                  <a:pt x="707" y="198"/>
                  <a:pt x="686" y="135"/>
                  <a:pt x="686" y="73"/>
                </a:cubicBezTo>
                <a:cubicBezTo>
                  <a:pt x="686" y="52"/>
                  <a:pt x="686" y="31"/>
                  <a:pt x="665" y="10"/>
                </a:cubicBezTo>
                <a:cubicBezTo>
                  <a:pt x="651" y="10"/>
                  <a:pt x="637" y="0"/>
                  <a:pt x="623"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6928766" y="4094887"/>
            <a:ext cx="28943" cy="29524"/>
          </a:xfrm>
          <a:custGeom>
            <a:avLst/>
            <a:gdLst/>
            <a:ahLst/>
            <a:cxnLst/>
            <a:rect l="l" t="t" r="r" b="b"/>
            <a:pathLst>
              <a:path w="796" h="812" extrusionOk="0">
                <a:moveTo>
                  <a:pt x="520" y="1"/>
                </a:moveTo>
                <a:cubicBezTo>
                  <a:pt x="378" y="1"/>
                  <a:pt x="221" y="109"/>
                  <a:pt x="126" y="204"/>
                </a:cubicBezTo>
                <a:cubicBezTo>
                  <a:pt x="63" y="246"/>
                  <a:pt x="21" y="330"/>
                  <a:pt x="0" y="434"/>
                </a:cubicBezTo>
                <a:cubicBezTo>
                  <a:pt x="21" y="497"/>
                  <a:pt x="42" y="539"/>
                  <a:pt x="63" y="602"/>
                </a:cubicBezTo>
                <a:lnTo>
                  <a:pt x="168" y="769"/>
                </a:lnTo>
                <a:cubicBezTo>
                  <a:pt x="168" y="769"/>
                  <a:pt x="189" y="790"/>
                  <a:pt x="189" y="790"/>
                </a:cubicBezTo>
                <a:lnTo>
                  <a:pt x="231" y="790"/>
                </a:lnTo>
                <a:lnTo>
                  <a:pt x="586" y="811"/>
                </a:lnTo>
                <a:lnTo>
                  <a:pt x="628" y="811"/>
                </a:lnTo>
                <a:cubicBezTo>
                  <a:pt x="649" y="811"/>
                  <a:pt x="670" y="769"/>
                  <a:pt x="670" y="748"/>
                </a:cubicBezTo>
                <a:cubicBezTo>
                  <a:pt x="691" y="685"/>
                  <a:pt x="733" y="623"/>
                  <a:pt x="775" y="560"/>
                </a:cubicBezTo>
                <a:cubicBezTo>
                  <a:pt x="796" y="413"/>
                  <a:pt x="775" y="246"/>
                  <a:pt x="712" y="99"/>
                </a:cubicBezTo>
                <a:cubicBezTo>
                  <a:pt x="691" y="78"/>
                  <a:pt x="670" y="58"/>
                  <a:pt x="649" y="37"/>
                </a:cubicBezTo>
                <a:cubicBezTo>
                  <a:pt x="609" y="12"/>
                  <a:pt x="565" y="1"/>
                  <a:pt x="520"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7023117" y="4008680"/>
            <a:ext cx="15271" cy="13562"/>
          </a:xfrm>
          <a:custGeom>
            <a:avLst/>
            <a:gdLst/>
            <a:ahLst/>
            <a:cxnLst/>
            <a:rect l="l" t="t" r="r" b="b"/>
            <a:pathLst>
              <a:path w="420" h="373" extrusionOk="0">
                <a:moveTo>
                  <a:pt x="147" y="1"/>
                </a:moveTo>
                <a:cubicBezTo>
                  <a:pt x="105" y="43"/>
                  <a:pt x="63" y="84"/>
                  <a:pt x="22" y="126"/>
                </a:cubicBezTo>
                <a:cubicBezTo>
                  <a:pt x="1" y="189"/>
                  <a:pt x="1" y="252"/>
                  <a:pt x="22" y="294"/>
                </a:cubicBezTo>
                <a:cubicBezTo>
                  <a:pt x="72" y="344"/>
                  <a:pt x="131" y="372"/>
                  <a:pt x="192" y="372"/>
                </a:cubicBezTo>
                <a:cubicBezTo>
                  <a:pt x="232" y="372"/>
                  <a:pt x="273" y="360"/>
                  <a:pt x="315" y="336"/>
                </a:cubicBezTo>
                <a:cubicBezTo>
                  <a:pt x="377" y="294"/>
                  <a:pt x="419" y="210"/>
                  <a:pt x="398" y="147"/>
                </a:cubicBezTo>
                <a:cubicBezTo>
                  <a:pt x="356" y="105"/>
                  <a:pt x="315" y="64"/>
                  <a:pt x="273" y="43"/>
                </a:cubicBezTo>
                <a:cubicBezTo>
                  <a:pt x="231" y="22"/>
                  <a:pt x="210" y="1"/>
                  <a:pt x="147"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7042315" y="4125829"/>
            <a:ext cx="18144" cy="15926"/>
          </a:xfrm>
          <a:custGeom>
            <a:avLst/>
            <a:gdLst/>
            <a:ahLst/>
            <a:cxnLst/>
            <a:rect l="l" t="t" r="r" b="b"/>
            <a:pathLst>
              <a:path w="499" h="438" extrusionOk="0">
                <a:moveTo>
                  <a:pt x="284" y="0"/>
                </a:moveTo>
                <a:cubicBezTo>
                  <a:pt x="110" y="0"/>
                  <a:pt x="1" y="198"/>
                  <a:pt x="100" y="358"/>
                </a:cubicBezTo>
                <a:cubicBezTo>
                  <a:pt x="147" y="412"/>
                  <a:pt x="211" y="438"/>
                  <a:pt x="274" y="438"/>
                </a:cubicBezTo>
                <a:cubicBezTo>
                  <a:pt x="381" y="438"/>
                  <a:pt x="485" y="364"/>
                  <a:pt x="498" y="232"/>
                </a:cubicBezTo>
                <a:cubicBezTo>
                  <a:pt x="498" y="127"/>
                  <a:pt x="414" y="23"/>
                  <a:pt x="310" y="2"/>
                </a:cubicBezTo>
                <a:cubicBezTo>
                  <a:pt x="301" y="1"/>
                  <a:pt x="292"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7064203" y="4115830"/>
            <a:ext cx="16907" cy="15380"/>
          </a:xfrm>
          <a:custGeom>
            <a:avLst/>
            <a:gdLst/>
            <a:ahLst/>
            <a:cxnLst/>
            <a:rect l="l" t="t" r="r" b="b"/>
            <a:pathLst>
              <a:path w="465" h="423" extrusionOk="0">
                <a:moveTo>
                  <a:pt x="215" y="1"/>
                </a:moveTo>
                <a:cubicBezTo>
                  <a:pt x="200" y="1"/>
                  <a:pt x="184" y="2"/>
                  <a:pt x="168" y="5"/>
                </a:cubicBezTo>
                <a:cubicBezTo>
                  <a:pt x="64" y="47"/>
                  <a:pt x="1" y="151"/>
                  <a:pt x="22" y="256"/>
                </a:cubicBezTo>
                <a:cubicBezTo>
                  <a:pt x="48" y="372"/>
                  <a:pt x="136" y="423"/>
                  <a:pt x="224" y="423"/>
                </a:cubicBezTo>
                <a:cubicBezTo>
                  <a:pt x="343" y="423"/>
                  <a:pt x="464" y="329"/>
                  <a:pt x="440" y="172"/>
                </a:cubicBezTo>
                <a:cubicBezTo>
                  <a:pt x="404" y="63"/>
                  <a:pt x="319" y="1"/>
                  <a:pt x="215"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7052023" y="4061073"/>
            <a:ext cx="17380" cy="15853"/>
          </a:xfrm>
          <a:custGeom>
            <a:avLst/>
            <a:gdLst/>
            <a:ahLst/>
            <a:cxnLst/>
            <a:rect l="l" t="t" r="r" b="b"/>
            <a:pathLst>
              <a:path w="478" h="436" extrusionOk="0">
                <a:moveTo>
                  <a:pt x="223" y="1"/>
                </a:moveTo>
                <a:cubicBezTo>
                  <a:pt x="211" y="1"/>
                  <a:pt x="200" y="2"/>
                  <a:pt x="189" y="4"/>
                </a:cubicBezTo>
                <a:cubicBezTo>
                  <a:pt x="64" y="46"/>
                  <a:pt x="1" y="150"/>
                  <a:pt x="43" y="276"/>
                </a:cubicBezTo>
                <a:cubicBezTo>
                  <a:pt x="60" y="387"/>
                  <a:pt x="139" y="435"/>
                  <a:pt x="223" y="435"/>
                </a:cubicBezTo>
                <a:cubicBezTo>
                  <a:pt x="346" y="435"/>
                  <a:pt x="478" y="333"/>
                  <a:pt x="440" y="171"/>
                </a:cubicBezTo>
                <a:cubicBezTo>
                  <a:pt x="422" y="78"/>
                  <a:pt x="319" y="1"/>
                  <a:pt x="223"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a:off x="6985086" y="3966431"/>
            <a:ext cx="17307" cy="15635"/>
          </a:xfrm>
          <a:custGeom>
            <a:avLst/>
            <a:gdLst/>
            <a:ahLst/>
            <a:cxnLst/>
            <a:rect l="l" t="t" r="r" b="b"/>
            <a:pathLst>
              <a:path w="476" h="430" extrusionOk="0">
                <a:moveTo>
                  <a:pt x="245" y="1"/>
                </a:moveTo>
                <a:cubicBezTo>
                  <a:pt x="226" y="1"/>
                  <a:pt x="207" y="4"/>
                  <a:pt x="188" y="12"/>
                </a:cubicBezTo>
                <a:cubicBezTo>
                  <a:pt x="63" y="33"/>
                  <a:pt x="0" y="158"/>
                  <a:pt x="21" y="263"/>
                </a:cubicBezTo>
                <a:cubicBezTo>
                  <a:pt x="48" y="378"/>
                  <a:pt x="139" y="430"/>
                  <a:pt x="230" y="430"/>
                </a:cubicBezTo>
                <a:cubicBezTo>
                  <a:pt x="353" y="430"/>
                  <a:pt x="476" y="336"/>
                  <a:pt x="440" y="179"/>
                </a:cubicBezTo>
                <a:cubicBezTo>
                  <a:pt x="422" y="76"/>
                  <a:pt x="334" y="1"/>
                  <a:pt x="245"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7020063" y="4070127"/>
            <a:ext cx="18725" cy="16217"/>
          </a:xfrm>
          <a:custGeom>
            <a:avLst/>
            <a:gdLst/>
            <a:ahLst/>
            <a:cxnLst/>
            <a:rect l="l" t="t" r="r" b="b"/>
            <a:pathLst>
              <a:path w="515" h="446" extrusionOk="0">
                <a:moveTo>
                  <a:pt x="238" y="1"/>
                </a:moveTo>
                <a:cubicBezTo>
                  <a:pt x="222" y="1"/>
                  <a:pt x="206" y="2"/>
                  <a:pt x="189" y="6"/>
                </a:cubicBezTo>
                <a:cubicBezTo>
                  <a:pt x="64" y="27"/>
                  <a:pt x="1" y="153"/>
                  <a:pt x="22" y="278"/>
                </a:cubicBezTo>
                <a:cubicBezTo>
                  <a:pt x="46" y="386"/>
                  <a:pt x="138" y="446"/>
                  <a:pt x="233" y="446"/>
                </a:cubicBezTo>
                <a:cubicBezTo>
                  <a:pt x="303" y="446"/>
                  <a:pt x="375" y="412"/>
                  <a:pt x="419" y="341"/>
                </a:cubicBezTo>
                <a:cubicBezTo>
                  <a:pt x="515" y="188"/>
                  <a:pt x="401" y="1"/>
                  <a:pt x="238"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6991158" y="4029805"/>
            <a:ext cx="18798" cy="16217"/>
          </a:xfrm>
          <a:custGeom>
            <a:avLst/>
            <a:gdLst/>
            <a:ahLst/>
            <a:cxnLst/>
            <a:rect l="l" t="t" r="r" b="b"/>
            <a:pathLst>
              <a:path w="517" h="446" extrusionOk="0">
                <a:moveTo>
                  <a:pt x="237" y="0"/>
                </a:moveTo>
                <a:cubicBezTo>
                  <a:pt x="222" y="0"/>
                  <a:pt x="205" y="2"/>
                  <a:pt x="189" y="6"/>
                </a:cubicBezTo>
                <a:cubicBezTo>
                  <a:pt x="84" y="48"/>
                  <a:pt x="1" y="152"/>
                  <a:pt x="42" y="278"/>
                </a:cubicBezTo>
                <a:cubicBezTo>
                  <a:pt x="66" y="386"/>
                  <a:pt x="159" y="446"/>
                  <a:pt x="253" y="446"/>
                </a:cubicBezTo>
                <a:cubicBezTo>
                  <a:pt x="324" y="446"/>
                  <a:pt x="395" y="412"/>
                  <a:pt x="440" y="341"/>
                </a:cubicBezTo>
                <a:cubicBezTo>
                  <a:pt x="516" y="188"/>
                  <a:pt x="401" y="0"/>
                  <a:pt x="237"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6926220" y="4037476"/>
            <a:ext cx="21852" cy="15489"/>
          </a:xfrm>
          <a:custGeom>
            <a:avLst/>
            <a:gdLst/>
            <a:ahLst/>
            <a:cxnLst/>
            <a:rect l="l" t="t" r="r" b="b"/>
            <a:pathLst>
              <a:path w="601" h="426" extrusionOk="0">
                <a:moveTo>
                  <a:pt x="298" y="1"/>
                </a:moveTo>
                <a:cubicBezTo>
                  <a:pt x="285" y="1"/>
                  <a:pt x="272" y="2"/>
                  <a:pt x="259" y="4"/>
                </a:cubicBezTo>
                <a:cubicBezTo>
                  <a:pt x="0" y="64"/>
                  <a:pt x="63" y="426"/>
                  <a:pt x="303" y="426"/>
                </a:cubicBezTo>
                <a:cubicBezTo>
                  <a:pt x="316" y="426"/>
                  <a:pt x="329" y="425"/>
                  <a:pt x="342" y="423"/>
                </a:cubicBezTo>
                <a:cubicBezTo>
                  <a:pt x="601" y="363"/>
                  <a:pt x="538" y="1"/>
                  <a:pt x="298"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6962507" y="3984974"/>
            <a:ext cx="21380" cy="15417"/>
          </a:xfrm>
          <a:custGeom>
            <a:avLst/>
            <a:gdLst/>
            <a:ahLst/>
            <a:cxnLst/>
            <a:rect l="l" t="t" r="r" b="b"/>
            <a:pathLst>
              <a:path w="588" h="424" extrusionOk="0">
                <a:moveTo>
                  <a:pt x="303" y="1"/>
                </a:moveTo>
                <a:cubicBezTo>
                  <a:pt x="291" y="1"/>
                  <a:pt x="278" y="2"/>
                  <a:pt x="265" y="4"/>
                </a:cubicBezTo>
                <a:cubicBezTo>
                  <a:pt x="1" y="65"/>
                  <a:pt x="73" y="423"/>
                  <a:pt x="327" y="423"/>
                </a:cubicBezTo>
                <a:cubicBezTo>
                  <a:pt x="335" y="423"/>
                  <a:pt x="342" y="423"/>
                  <a:pt x="349" y="423"/>
                </a:cubicBezTo>
                <a:cubicBezTo>
                  <a:pt x="587" y="343"/>
                  <a:pt x="524" y="1"/>
                  <a:pt x="303"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a:off x="7042496" y="4174477"/>
            <a:ext cx="16435" cy="15344"/>
          </a:xfrm>
          <a:custGeom>
            <a:avLst/>
            <a:gdLst/>
            <a:ahLst/>
            <a:cxnLst/>
            <a:rect l="l" t="t" r="r" b="b"/>
            <a:pathLst>
              <a:path w="452" h="422" extrusionOk="0">
                <a:moveTo>
                  <a:pt x="204" y="0"/>
                </a:moveTo>
                <a:cubicBezTo>
                  <a:pt x="96" y="0"/>
                  <a:pt x="12" y="79"/>
                  <a:pt x="12" y="192"/>
                </a:cubicBezTo>
                <a:cubicBezTo>
                  <a:pt x="0" y="341"/>
                  <a:pt x="109" y="421"/>
                  <a:pt x="220" y="421"/>
                </a:cubicBezTo>
                <a:cubicBezTo>
                  <a:pt x="310" y="421"/>
                  <a:pt x="402" y="368"/>
                  <a:pt x="430" y="255"/>
                </a:cubicBezTo>
                <a:cubicBezTo>
                  <a:pt x="451" y="129"/>
                  <a:pt x="368" y="24"/>
                  <a:pt x="242" y="3"/>
                </a:cubicBezTo>
                <a:cubicBezTo>
                  <a:pt x="229" y="1"/>
                  <a:pt x="216" y="0"/>
                  <a:pt x="204"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6972905" y="4159824"/>
            <a:ext cx="18834" cy="15562"/>
          </a:xfrm>
          <a:custGeom>
            <a:avLst/>
            <a:gdLst/>
            <a:ahLst/>
            <a:cxnLst/>
            <a:rect l="l" t="t" r="r" b="b"/>
            <a:pathLst>
              <a:path w="518" h="428" extrusionOk="0">
                <a:moveTo>
                  <a:pt x="299" y="0"/>
                </a:moveTo>
                <a:cubicBezTo>
                  <a:pt x="254" y="0"/>
                  <a:pt x="209" y="15"/>
                  <a:pt x="168" y="51"/>
                </a:cubicBezTo>
                <a:cubicBezTo>
                  <a:pt x="0" y="155"/>
                  <a:pt x="63" y="385"/>
                  <a:pt x="251" y="427"/>
                </a:cubicBezTo>
                <a:cubicBezTo>
                  <a:pt x="377" y="427"/>
                  <a:pt x="482" y="365"/>
                  <a:pt x="503" y="239"/>
                </a:cubicBezTo>
                <a:cubicBezTo>
                  <a:pt x="518" y="103"/>
                  <a:pt x="413" y="0"/>
                  <a:pt x="299"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7055295" y="4155498"/>
            <a:ext cx="18834" cy="15744"/>
          </a:xfrm>
          <a:custGeom>
            <a:avLst/>
            <a:gdLst/>
            <a:ahLst/>
            <a:cxnLst/>
            <a:rect l="l" t="t" r="r" b="b"/>
            <a:pathLst>
              <a:path w="518" h="433" extrusionOk="0">
                <a:moveTo>
                  <a:pt x="283" y="1"/>
                </a:moveTo>
                <a:cubicBezTo>
                  <a:pt x="109" y="1"/>
                  <a:pt x="1" y="198"/>
                  <a:pt x="120" y="358"/>
                </a:cubicBezTo>
                <a:cubicBezTo>
                  <a:pt x="164" y="409"/>
                  <a:pt x="224" y="433"/>
                  <a:pt x="284" y="433"/>
                </a:cubicBezTo>
                <a:cubicBezTo>
                  <a:pt x="394" y="433"/>
                  <a:pt x="504" y="354"/>
                  <a:pt x="518" y="232"/>
                </a:cubicBezTo>
                <a:cubicBezTo>
                  <a:pt x="518" y="128"/>
                  <a:pt x="434" y="2"/>
                  <a:pt x="309" y="2"/>
                </a:cubicBezTo>
                <a:cubicBezTo>
                  <a:pt x="300" y="1"/>
                  <a:pt x="291" y="1"/>
                  <a:pt x="283"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6947781" y="4145681"/>
            <a:ext cx="18107" cy="15344"/>
          </a:xfrm>
          <a:custGeom>
            <a:avLst/>
            <a:gdLst/>
            <a:ahLst/>
            <a:cxnLst/>
            <a:rect l="l" t="t" r="r" b="b"/>
            <a:pathLst>
              <a:path w="498" h="422" extrusionOk="0">
                <a:moveTo>
                  <a:pt x="284" y="0"/>
                </a:moveTo>
                <a:cubicBezTo>
                  <a:pt x="240" y="0"/>
                  <a:pt x="193" y="13"/>
                  <a:pt x="147" y="42"/>
                </a:cubicBezTo>
                <a:cubicBezTo>
                  <a:pt x="1" y="147"/>
                  <a:pt x="63" y="377"/>
                  <a:pt x="252" y="419"/>
                </a:cubicBezTo>
                <a:cubicBezTo>
                  <a:pt x="263" y="421"/>
                  <a:pt x="274" y="422"/>
                  <a:pt x="285" y="422"/>
                </a:cubicBezTo>
                <a:cubicBezTo>
                  <a:pt x="381" y="422"/>
                  <a:pt x="482" y="343"/>
                  <a:pt x="482" y="230"/>
                </a:cubicBezTo>
                <a:cubicBezTo>
                  <a:pt x="497" y="93"/>
                  <a:pt x="402" y="0"/>
                  <a:pt x="284"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a:off x="7011700" y="4152407"/>
            <a:ext cx="16035" cy="13962"/>
          </a:xfrm>
          <a:custGeom>
            <a:avLst/>
            <a:gdLst/>
            <a:ahLst/>
            <a:cxnLst/>
            <a:rect l="l" t="t" r="r" b="b"/>
            <a:pathLst>
              <a:path w="441" h="384" extrusionOk="0">
                <a:moveTo>
                  <a:pt x="214" y="0"/>
                </a:moveTo>
                <a:cubicBezTo>
                  <a:pt x="106" y="0"/>
                  <a:pt x="19" y="79"/>
                  <a:pt x="1" y="192"/>
                </a:cubicBezTo>
                <a:cubicBezTo>
                  <a:pt x="13" y="312"/>
                  <a:pt x="121" y="384"/>
                  <a:pt x="227" y="384"/>
                </a:cubicBezTo>
                <a:cubicBezTo>
                  <a:pt x="306" y="384"/>
                  <a:pt x="384" y="344"/>
                  <a:pt x="419" y="255"/>
                </a:cubicBezTo>
                <a:cubicBezTo>
                  <a:pt x="440" y="129"/>
                  <a:pt x="356" y="24"/>
                  <a:pt x="252" y="3"/>
                </a:cubicBezTo>
                <a:cubicBezTo>
                  <a:pt x="239" y="1"/>
                  <a:pt x="226"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6997629" y="4187348"/>
            <a:ext cx="18689" cy="15671"/>
          </a:xfrm>
          <a:custGeom>
            <a:avLst/>
            <a:gdLst/>
            <a:ahLst/>
            <a:cxnLst/>
            <a:rect l="l" t="t" r="r" b="b"/>
            <a:pathLst>
              <a:path w="514" h="431" extrusionOk="0">
                <a:moveTo>
                  <a:pt x="259" y="0"/>
                </a:moveTo>
                <a:cubicBezTo>
                  <a:pt x="97" y="0"/>
                  <a:pt x="0" y="205"/>
                  <a:pt x="116" y="340"/>
                </a:cubicBezTo>
                <a:cubicBezTo>
                  <a:pt x="163" y="403"/>
                  <a:pt x="227" y="430"/>
                  <a:pt x="290" y="430"/>
                </a:cubicBezTo>
                <a:cubicBezTo>
                  <a:pt x="394" y="430"/>
                  <a:pt x="492" y="353"/>
                  <a:pt x="492" y="235"/>
                </a:cubicBezTo>
                <a:cubicBezTo>
                  <a:pt x="513" y="110"/>
                  <a:pt x="430" y="5"/>
                  <a:pt x="304" y="5"/>
                </a:cubicBezTo>
                <a:cubicBezTo>
                  <a:pt x="289" y="2"/>
                  <a:pt x="274" y="0"/>
                  <a:pt x="259" y="0"/>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a:off x="6979341" y="4085179"/>
            <a:ext cx="15671" cy="14471"/>
          </a:xfrm>
          <a:custGeom>
            <a:avLst/>
            <a:gdLst/>
            <a:ahLst/>
            <a:cxnLst/>
            <a:rect l="l" t="t" r="r" b="b"/>
            <a:pathLst>
              <a:path w="431" h="398" extrusionOk="0">
                <a:moveTo>
                  <a:pt x="207" y="1"/>
                </a:moveTo>
                <a:cubicBezTo>
                  <a:pt x="117" y="1"/>
                  <a:pt x="30" y="55"/>
                  <a:pt x="12" y="178"/>
                </a:cubicBezTo>
                <a:cubicBezTo>
                  <a:pt x="0" y="316"/>
                  <a:pt x="109" y="397"/>
                  <a:pt x="219" y="397"/>
                </a:cubicBezTo>
                <a:cubicBezTo>
                  <a:pt x="310" y="397"/>
                  <a:pt x="402" y="343"/>
                  <a:pt x="430" y="220"/>
                </a:cubicBezTo>
                <a:cubicBezTo>
                  <a:pt x="430" y="82"/>
                  <a:pt x="317" y="1"/>
                  <a:pt x="207" y="1"/>
                </a:cubicBezTo>
                <a:close/>
              </a:path>
            </a:pathLst>
          </a:custGeom>
          <a:solidFill>
            <a:srgbClr val="F1F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a:off x="6922657" y="4171532"/>
            <a:ext cx="23634" cy="8399"/>
          </a:xfrm>
          <a:custGeom>
            <a:avLst/>
            <a:gdLst/>
            <a:ahLst/>
            <a:cxnLst/>
            <a:rect l="l" t="t" r="r" b="b"/>
            <a:pathLst>
              <a:path w="650" h="231" extrusionOk="0">
                <a:moveTo>
                  <a:pt x="126" y="1"/>
                </a:moveTo>
                <a:cubicBezTo>
                  <a:pt x="64" y="1"/>
                  <a:pt x="1" y="43"/>
                  <a:pt x="1" y="105"/>
                </a:cubicBezTo>
                <a:cubicBezTo>
                  <a:pt x="18" y="71"/>
                  <a:pt x="63" y="37"/>
                  <a:pt x="102" y="37"/>
                </a:cubicBezTo>
                <a:cubicBezTo>
                  <a:pt x="110" y="37"/>
                  <a:pt x="119" y="39"/>
                  <a:pt x="126" y="43"/>
                </a:cubicBezTo>
                <a:cubicBezTo>
                  <a:pt x="161" y="43"/>
                  <a:pt x="196" y="71"/>
                  <a:pt x="219" y="105"/>
                </a:cubicBezTo>
                <a:lnTo>
                  <a:pt x="219" y="105"/>
                </a:lnTo>
                <a:cubicBezTo>
                  <a:pt x="216" y="112"/>
                  <a:pt x="213" y="119"/>
                  <a:pt x="210" y="126"/>
                </a:cubicBezTo>
                <a:lnTo>
                  <a:pt x="231" y="126"/>
                </a:lnTo>
                <a:lnTo>
                  <a:pt x="252" y="231"/>
                </a:lnTo>
                <a:lnTo>
                  <a:pt x="273" y="126"/>
                </a:lnTo>
                <a:cubicBezTo>
                  <a:pt x="273" y="105"/>
                  <a:pt x="315" y="84"/>
                  <a:pt x="336" y="84"/>
                </a:cubicBezTo>
                <a:cubicBezTo>
                  <a:pt x="357" y="84"/>
                  <a:pt x="378" y="105"/>
                  <a:pt x="399" y="147"/>
                </a:cubicBezTo>
                <a:lnTo>
                  <a:pt x="399" y="189"/>
                </a:lnTo>
                <a:lnTo>
                  <a:pt x="420" y="147"/>
                </a:lnTo>
                <a:cubicBezTo>
                  <a:pt x="461" y="126"/>
                  <a:pt x="503" y="105"/>
                  <a:pt x="545" y="105"/>
                </a:cubicBezTo>
                <a:cubicBezTo>
                  <a:pt x="587" y="126"/>
                  <a:pt x="629" y="168"/>
                  <a:pt x="650" y="210"/>
                </a:cubicBezTo>
                <a:cubicBezTo>
                  <a:pt x="650" y="147"/>
                  <a:pt x="608" y="105"/>
                  <a:pt x="545" y="84"/>
                </a:cubicBezTo>
                <a:cubicBezTo>
                  <a:pt x="530" y="77"/>
                  <a:pt x="512" y="72"/>
                  <a:pt x="493" y="72"/>
                </a:cubicBezTo>
                <a:cubicBezTo>
                  <a:pt x="469" y="72"/>
                  <a:pt x="445" y="79"/>
                  <a:pt x="423" y="98"/>
                </a:cubicBezTo>
                <a:lnTo>
                  <a:pt x="423" y="98"/>
                </a:lnTo>
                <a:cubicBezTo>
                  <a:pt x="400" y="67"/>
                  <a:pt x="368" y="43"/>
                  <a:pt x="336" y="43"/>
                </a:cubicBezTo>
                <a:cubicBezTo>
                  <a:pt x="299" y="43"/>
                  <a:pt x="270" y="50"/>
                  <a:pt x="248" y="68"/>
                </a:cubicBezTo>
                <a:lnTo>
                  <a:pt x="248" y="68"/>
                </a:lnTo>
                <a:cubicBezTo>
                  <a:pt x="218" y="23"/>
                  <a:pt x="172" y="1"/>
                  <a:pt x="126"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6889934" y="4128156"/>
            <a:ext cx="21343" cy="6908"/>
          </a:xfrm>
          <a:custGeom>
            <a:avLst/>
            <a:gdLst/>
            <a:ahLst/>
            <a:cxnLst/>
            <a:rect l="l" t="t" r="r" b="b"/>
            <a:pathLst>
              <a:path w="587" h="190" extrusionOk="0">
                <a:moveTo>
                  <a:pt x="311" y="0"/>
                </a:moveTo>
                <a:cubicBezTo>
                  <a:pt x="273" y="0"/>
                  <a:pt x="236" y="20"/>
                  <a:pt x="219" y="59"/>
                </a:cubicBezTo>
                <a:lnTo>
                  <a:pt x="219" y="59"/>
                </a:lnTo>
                <a:cubicBezTo>
                  <a:pt x="194" y="43"/>
                  <a:pt x="165" y="34"/>
                  <a:pt x="135" y="34"/>
                </a:cubicBezTo>
                <a:cubicBezTo>
                  <a:pt x="118" y="34"/>
                  <a:pt x="101" y="37"/>
                  <a:pt x="85" y="43"/>
                </a:cubicBezTo>
                <a:cubicBezTo>
                  <a:pt x="43" y="63"/>
                  <a:pt x="1" y="126"/>
                  <a:pt x="1" y="189"/>
                </a:cubicBezTo>
                <a:cubicBezTo>
                  <a:pt x="14" y="123"/>
                  <a:pt x="69" y="82"/>
                  <a:pt x="129" y="82"/>
                </a:cubicBezTo>
                <a:cubicBezTo>
                  <a:pt x="164" y="82"/>
                  <a:pt x="200" y="96"/>
                  <a:pt x="231" y="126"/>
                </a:cubicBezTo>
                <a:lnTo>
                  <a:pt x="252" y="168"/>
                </a:lnTo>
                <a:lnTo>
                  <a:pt x="252" y="105"/>
                </a:lnTo>
                <a:cubicBezTo>
                  <a:pt x="273" y="84"/>
                  <a:pt x="273" y="63"/>
                  <a:pt x="315" y="63"/>
                </a:cubicBezTo>
                <a:cubicBezTo>
                  <a:pt x="336" y="63"/>
                  <a:pt x="357" y="84"/>
                  <a:pt x="378" y="105"/>
                </a:cubicBezTo>
                <a:lnTo>
                  <a:pt x="378" y="147"/>
                </a:lnTo>
                <a:lnTo>
                  <a:pt x="420" y="105"/>
                </a:lnTo>
                <a:cubicBezTo>
                  <a:pt x="433" y="65"/>
                  <a:pt x="473" y="42"/>
                  <a:pt x="516" y="42"/>
                </a:cubicBezTo>
                <a:cubicBezTo>
                  <a:pt x="540" y="42"/>
                  <a:pt x="565" y="49"/>
                  <a:pt x="587" y="63"/>
                </a:cubicBezTo>
                <a:cubicBezTo>
                  <a:pt x="558" y="34"/>
                  <a:pt x="520" y="19"/>
                  <a:pt x="483" y="19"/>
                </a:cubicBezTo>
                <a:cubicBezTo>
                  <a:pt x="453" y="19"/>
                  <a:pt x="425" y="29"/>
                  <a:pt x="403" y="50"/>
                </a:cubicBezTo>
                <a:lnTo>
                  <a:pt x="403" y="50"/>
                </a:lnTo>
                <a:cubicBezTo>
                  <a:pt x="380" y="16"/>
                  <a:pt x="345" y="0"/>
                  <a:pt x="311"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6923421" y="4071508"/>
            <a:ext cx="19853" cy="8763"/>
          </a:xfrm>
          <a:custGeom>
            <a:avLst/>
            <a:gdLst/>
            <a:ahLst/>
            <a:cxnLst/>
            <a:rect l="l" t="t" r="r" b="b"/>
            <a:pathLst>
              <a:path w="546" h="241" extrusionOk="0">
                <a:moveTo>
                  <a:pt x="118" y="0"/>
                </a:moveTo>
                <a:cubicBezTo>
                  <a:pt x="78" y="0"/>
                  <a:pt x="36" y="17"/>
                  <a:pt x="1" y="52"/>
                </a:cubicBezTo>
                <a:cubicBezTo>
                  <a:pt x="29" y="31"/>
                  <a:pt x="59" y="22"/>
                  <a:pt x="88" y="22"/>
                </a:cubicBezTo>
                <a:cubicBezTo>
                  <a:pt x="145" y="22"/>
                  <a:pt x="196" y="59"/>
                  <a:pt x="210" y="115"/>
                </a:cubicBezTo>
                <a:lnTo>
                  <a:pt x="210" y="156"/>
                </a:lnTo>
                <a:lnTo>
                  <a:pt x="252" y="135"/>
                </a:lnTo>
                <a:cubicBezTo>
                  <a:pt x="263" y="130"/>
                  <a:pt x="274" y="127"/>
                  <a:pt x="285" y="127"/>
                </a:cubicBezTo>
                <a:cubicBezTo>
                  <a:pt x="315" y="127"/>
                  <a:pt x="341" y="147"/>
                  <a:pt x="357" y="177"/>
                </a:cubicBezTo>
                <a:lnTo>
                  <a:pt x="357" y="198"/>
                </a:lnTo>
                <a:lnTo>
                  <a:pt x="378" y="177"/>
                </a:lnTo>
                <a:cubicBezTo>
                  <a:pt x="393" y="172"/>
                  <a:pt x="409" y="169"/>
                  <a:pt x="424" y="169"/>
                </a:cubicBezTo>
                <a:cubicBezTo>
                  <a:pt x="470" y="169"/>
                  <a:pt x="514" y="193"/>
                  <a:pt x="545" y="240"/>
                </a:cubicBezTo>
                <a:cubicBezTo>
                  <a:pt x="531" y="169"/>
                  <a:pt x="488" y="127"/>
                  <a:pt x="435" y="127"/>
                </a:cubicBezTo>
                <a:cubicBezTo>
                  <a:pt x="421" y="127"/>
                  <a:pt x="406" y="130"/>
                  <a:pt x="391" y="136"/>
                </a:cubicBezTo>
                <a:lnTo>
                  <a:pt x="391" y="136"/>
                </a:lnTo>
                <a:cubicBezTo>
                  <a:pt x="371" y="94"/>
                  <a:pt x="327" y="73"/>
                  <a:pt x="282" y="73"/>
                </a:cubicBezTo>
                <a:cubicBezTo>
                  <a:pt x="270" y="73"/>
                  <a:pt x="257" y="74"/>
                  <a:pt x="245" y="78"/>
                </a:cubicBezTo>
                <a:lnTo>
                  <a:pt x="245" y="78"/>
                </a:lnTo>
                <a:cubicBezTo>
                  <a:pt x="218" y="27"/>
                  <a:pt x="170" y="0"/>
                  <a:pt x="118"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a:off x="7005628" y="4173713"/>
            <a:ext cx="21343" cy="6981"/>
          </a:xfrm>
          <a:custGeom>
            <a:avLst/>
            <a:gdLst/>
            <a:ahLst/>
            <a:cxnLst/>
            <a:rect l="l" t="t" r="r" b="b"/>
            <a:pathLst>
              <a:path w="587" h="192" extrusionOk="0">
                <a:moveTo>
                  <a:pt x="482" y="1"/>
                </a:moveTo>
                <a:cubicBezTo>
                  <a:pt x="448" y="1"/>
                  <a:pt x="414" y="14"/>
                  <a:pt x="391" y="44"/>
                </a:cubicBezTo>
                <a:lnTo>
                  <a:pt x="391" y="44"/>
                </a:lnTo>
                <a:cubicBezTo>
                  <a:pt x="367" y="29"/>
                  <a:pt x="341" y="21"/>
                  <a:pt x="317" y="21"/>
                </a:cubicBezTo>
                <a:cubicBezTo>
                  <a:pt x="284" y="21"/>
                  <a:pt x="255" y="35"/>
                  <a:pt x="239" y="65"/>
                </a:cubicBezTo>
                <a:lnTo>
                  <a:pt x="239" y="65"/>
                </a:lnTo>
                <a:cubicBezTo>
                  <a:pt x="218" y="56"/>
                  <a:pt x="195" y="52"/>
                  <a:pt x="172" y="52"/>
                </a:cubicBezTo>
                <a:cubicBezTo>
                  <a:pt x="147" y="52"/>
                  <a:pt x="122" y="58"/>
                  <a:pt x="105" y="66"/>
                </a:cubicBezTo>
                <a:cubicBezTo>
                  <a:pt x="55" y="83"/>
                  <a:pt x="32" y="113"/>
                  <a:pt x="14" y="156"/>
                </a:cubicBezTo>
                <a:lnTo>
                  <a:pt x="14" y="156"/>
                </a:lnTo>
                <a:cubicBezTo>
                  <a:pt x="38" y="111"/>
                  <a:pt x="89" y="84"/>
                  <a:pt x="138" y="84"/>
                </a:cubicBezTo>
                <a:cubicBezTo>
                  <a:pt x="173" y="84"/>
                  <a:pt x="207" y="98"/>
                  <a:pt x="230" y="129"/>
                </a:cubicBezTo>
                <a:lnTo>
                  <a:pt x="272" y="150"/>
                </a:lnTo>
                <a:lnTo>
                  <a:pt x="272" y="108"/>
                </a:lnTo>
                <a:cubicBezTo>
                  <a:pt x="285" y="84"/>
                  <a:pt x="304" y="73"/>
                  <a:pt x="326" y="73"/>
                </a:cubicBezTo>
                <a:cubicBezTo>
                  <a:pt x="342" y="73"/>
                  <a:pt x="360" y="78"/>
                  <a:pt x="377" y="87"/>
                </a:cubicBezTo>
                <a:lnTo>
                  <a:pt x="398" y="129"/>
                </a:lnTo>
                <a:lnTo>
                  <a:pt x="419" y="87"/>
                </a:lnTo>
                <a:cubicBezTo>
                  <a:pt x="432" y="47"/>
                  <a:pt x="472" y="24"/>
                  <a:pt x="515" y="24"/>
                </a:cubicBezTo>
                <a:cubicBezTo>
                  <a:pt x="539" y="24"/>
                  <a:pt x="564" y="30"/>
                  <a:pt x="586" y="45"/>
                </a:cubicBezTo>
                <a:cubicBezTo>
                  <a:pt x="557" y="16"/>
                  <a:pt x="519" y="1"/>
                  <a:pt x="482" y="1"/>
                </a:cubicBezTo>
                <a:close/>
                <a:moveTo>
                  <a:pt x="14" y="156"/>
                </a:moveTo>
                <a:cubicBezTo>
                  <a:pt x="7" y="167"/>
                  <a:pt x="3" y="179"/>
                  <a:pt x="0" y="192"/>
                </a:cubicBezTo>
                <a:cubicBezTo>
                  <a:pt x="5" y="179"/>
                  <a:pt x="9" y="167"/>
                  <a:pt x="14" y="156"/>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a:off x="7067257" y="4146408"/>
            <a:ext cx="19816" cy="9199"/>
          </a:xfrm>
          <a:custGeom>
            <a:avLst/>
            <a:gdLst/>
            <a:ahLst/>
            <a:cxnLst/>
            <a:rect l="l" t="t" r="r" b="b"/>
            <a:pathLst>
              <a:path w="545" h="253" extrusionOk="0">
                <a:moveTo>
                  <a:pt x="126" y="1"/>
                </a:moveTo>
                <a:cubicBezTo>
                  <a:pt x="84" y="1"/>
                  <a:pt x="42" y="22"/>
                  <a:pt x="1" y="64"/>
                </a:cubicBezTo>
                <a:cubicBezTo>
                  <a:pt x="42" y="43"/>
                  <a:pt x="84" y="43"/>
                  <a:pt x="126" y="43"/>
                </a:cubicBezTo>
                <a:cubicBezTo>
                  <a:pt x="168" y="64"/>
                  <a:pt x="189" y="85"/>
                  <a:pt x="210" y="106"/>
                </a:cubicBezTo>
                <a:lnTo>
                  <a:pt x="210" y="168"/>
                </a:lnTo>
                <a:lnTo>
                  <a:pt x="231" y="127"/>
                </a:lnTo>
                <a:cubicBezTo>
                  <a:pt x="248" y="115"/>
                  <a:pt x="266" y="110"/>
                  <a:pt x="282" y="110"/>
                </a:cubicBezTo>
                <a:cubicBezTo>
                  <a:pt x="324" y="110"/>
                  <a:pt x="356" y="144"/>
                  <a:pt x="356" y="189"/>
                </a:cubicBezTo>
                <a:lnTo>
                  <a:pt x="356" y="231"/>
                </a:lnTo>
                <a:lnTo>
                  <a:pt x="398" y="189"/>
                </a:lnTo>
                <a:cubicBezTo>
                  <a:pt x="403" y="188"/>
                  <a:pt x="407" y="187"/>
                  <a:pt x="411" y="186"/>
                </a:cubicBezTo>
                <a:lnTo>
                  <a:pt x="411" y="186"/>
                </a:lnTo>
                <a:lnTo>
                  <a:pt x="419" y="189"/>
                </a:lnTo>
                <a:cubicBezTo>
                  <a:pt x="419" y="188"/>
                  <a:pt x="419" y="186"/>
                  <a:pt x="419" y="184"/>
                </a:cubicBezTo>
                <a:lnTo>
                  <a:pt x="419" y="184"/>
                </a:lnTo>
                <a:cubicBezTo>
                  <a:pt x="428" y="182"/>
                  <a:pt x="436" y="181"/>
                  <a:pt x="445" y="181"/>
                </a:cubicBezTo>
                <a:cubicBezTo>
                  <a:pt x="490" y="181"/>
                  <a:pt x="529" y="205"/>
                  <a:pt x="545" y="252"/>
                </a:cubicBezTo>
                <a:cubicBezTo>
                  <a:pt x="545" y="191"/>
                  <a:pt x="489" y="152"/>
                  <a:pt x="434" y="152"/>
                </a:cubicBezTo>
                <a:cubicBezTo>
                  <a:pt x="427" y="152"/>
                  <a:pt x="421" y="153"/>
                  <a:pt x="414" y="154"/>
                </a:cubicBezTo>
                <a:lnTo>
                  <a:pt x="414" y="154"/>
                </a:lnTo>
                <a:cubicBezTo>
                  <a:pt x="402" y="110"/>
                  <a:pt x="369" y="80"/>
                  <a:pt x="335" y="64"/>
                </a:cubicBezTo>
                <a:cubicBezTo>
                  <a:pt x="323" y="58"/>
                  <a:pt x="309" y="55"/>
                  <a:pt x="295" y="55"/>
                </a:cubicBezTo>
                <a:cubicBezTo>
                  <a:pt x="276" y="55"/>
                  <a:pt x="257" y="60"/>
                  <a:pt x="241" y="66"/>
                </a:cubicBezTo>
                <a:lnTo>
                  <a:pt x="241" y="66"/>
                </a:lnTo>
                <a:cubicBezTo>
                  <a:pt x="218" y="31"/>
                  <a:pt x="179" y="1"/>
                  <a:pt x="126"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7052786" y="4103795"/>
            <a:ext cx="18325" cy="4618"/>
          </a:xfrm>
          <a:custGeom>
            <a:avLst/>
            <a:gdLst/>
            <a:ahLst/>
            <a:cxnLst/>
            <a:rect l="l" t="t" r="r" b="b"/>
            <a:pathLst>
              <a:path w="504" h="127" extrusionOk="0">
                <a:moveTo>
                  <a:pt x="265" y="1"/>
                </a:moveTo>
                <a:cubicBezTo>
                  <a:pt x="232" y="1"/>
                  <a:pt x="201" y="16"/>
                  <a:pt x="180" y="45"/>
                </a:cubicBezTo>
                <a:lnTo>
                  <a:pt x="180" y="45"/>
                </a:lnTo>
                <a:cubicBezTo>
                  <a:pt x="157" y="34"/>
                  <a:pt x="134" y="28"/>
                  <a:pt x="113" y="28"/>
                </a:cubicBezTo>
                <a:cubicBezTo>
                  <a:pt x="60" y="28"/>
                  <a:pt x="14" y="61"/>
                  <a:pt x="1" y="127"/>
                </a:cubicBezTo>
                <a:cubicBezTo>
                  <a:pt x="25" y="90"/>
                  <a:pt x="57" y="68"/>
                  <a:pt x="91" y="68"/>
                </a:cubicBezTo>
                <a:cubicBezTo>
                  <a:pt x="116" y="68"/>
                  <a:pt x="142" y="79"/>
                  <a:pt x="168" y="106"/>
                </a:cubicBezTo>
                <a:lnTo>
                  <a:pt x="189" y="127"/>
                </a:lnTo>
                <a:lnTo>
                  <a:pt x="210" y="106"/>
                </a:lnTo>
                <a:cubicBezTo>
                  <a:pt x="221" y="85"/>
                  <a:pt x="242" y="74"/>
                  <a:pt x="265" y="74"/>
                </a:cubicBezTo>
                <a:cubicBezTo>
                  <a:pt x="289" y="74"/>
                  <a:pt x="315" y="85"/>
                  <a:pt x="336" y="106"/>
                </a:cubicBezTo>
                <a:lnTo>
                  <a:pt x="336" y="127"/>
                </a:lnTo>
                <a:lnTo>
                  <a:pt x="357" y="106"/>
                </a:lnTo>
                <a:cubicBezTo>
                  <a:pt x="399" y="64"/>
                  <a:pt x="461" y="64"/>
                  <a:pt x="503" y="64"/>
                </a:cubicBezTo>
                <a:cubicBezTo>
                  <a:pt x="482" y="53"/>
                  <a:pt x="456" y="48"/>
                  <a:pt x="427" y="48"/>
                </a:cubicBezTo>
                <a:cubicBezTo>
                  <a:pt x="409" y="48"/>
                  <a:pt x="390" y="50"/>
                  <a:pt x="370" y="54"/>
                </a:cubicBezTo>
                <a:lnTo>
                  <a:pt x="370" y="54"/>
                </a:lnTo>
                <a:cubicBezTo>
                  <a:pt x="340" y="19"/>
                  <a:pt x="301" y="1"/>
                  <a:pt x="265"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6994212" y="4020860"/>
            <a:ext cx="21343" cy="5381"/>
          </a:xfrm>
          <a:custGeom>
            <a:avLst/>
            <a:gdLst/>
            <a:ahLst/>
            <a:cxnLst/>
            <a:rect l="l" t="t" r="r" b="b"/>
            <a:pathLst>
              <a:path w="587" h="148" extrusionOk="0">
                <a:moveTo>
                  <a:pt x="118" y="1"/>
                </a:moveTo>
                <a:cubicBezTo>
                  <a:pt x="68" y="1"/>
                  <a:pt x="21" y="22"/>
                  <a:pt x="0" y="63"/>
                </a:cubicBezTo>
                <a:cubicBezTo>
                  <a:pt x="25" y="39"/>
                  <a:pt x="56" y="27"/>
                  <a:pt x="88" y="27"/>
                </a:cubicBezTo>
                <a:cubicBezTo>
                  <a:pt x="136" y="27"/>
                  <a:pt x="184" y="55"/>
                  <a:pt x="210" y="105"/>
                </a:cubicBezTo>
                <a:lnTo>
                  <a:pt x="210" y="126"/>
                </a:lnTo>
                <a:lnTo>
                  <a:pt x="231" y="105"/>
                </a:lnTo>
                <a:cubicBezTo>
                  <a:pt x="251" y="84"/>
                  <a:pt x="272" y="63"/>
                  <a:pt x="314" y="63"/>
                </a:cubicBezTo>
                <a:cubicBezTo>
                  <a:pt x="335" y="63"/>
                  <a:pt x="356" y="84"/>
                  <a:pt x="356" y="105"/>
                </a:cubicBezTo>
                <a:lnTo>
                  <a:pt x="356" y="147"/>
                </a:lnTo>
                <a:lnTo>
                  <a:pt x="398" y="126"/>
                </a:lnTo>
                <a:cubicBezTo>
                  <a:pt x="426" y="107"/>
                  <a:pt x="459" y="97"/>
                  <a:pt x="490" y="97"/>
                </a:cubicBezTo>
                <a:cubicBezTo>
                  <a:pt x="528" y="97"/>
                  <a:pt x="563" y="113"/>
                  <a:pt x="586" y="147"/>
                </a:cubicBezTo>
                <a:cubicBezTo>
                  <a:pt x="558" y="91"/>
                  <a:pt x="503" y="54"/>
                  <a:pt x="450" y="54"/>
                </a:cubicBezTo>
                <a:cubicBezTo>
                  <a:pt x="430" y="54"/>
                  <a:pt x="411" y="59"/>
                  <a:pt x="393" y="71"/>
                </a:cubicBezTo>
                <a:lnTo>
                  <a:pt x="393" y="71"/>
                </a:lnTo>
                <a:cubicBezTo>
                  <a:pt x="384" y="38"/>
                  <a:pt x="362" y="16"/>
                  <a:pt x="336" y="16"/>
                </a:cubicBezTo>
                <a:cubicBezTo>
                  <a:pt x="329" y="16"/>
                  <a:pt x="322" y="18"/>
                  <a:pt x="314" y="22"/>
                </a:cubicBezTo>
                <a:cubicBezTo>
                  <a:pt x="285" y="22"/>
                  <a:pt x="256" y="32"/>
                  <a:pt x="234" y="45"/>
                </a:cubicBezTo>
                <a:lnTo>
                  <a:pt x="234" y="45"/>
                </a:lnTo>
                <a:cubicBezTo>
                  <a:pt x="203" y="15"/>
                  <a:pt x="160" y="1"/>
                  <a:pt x="118" y="1"/>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7007156" y="4066309"/>
            <a:ext cx="22834" cy="6327"/>
          </a:xfrm>
          <a:custGeom>
            <a:avLst/>
            <a:gdLst/>
            <a:ahLst/>
            <a:cxnLst/>
            <a:rect l="l" t="t" r="r" b="b"/>
            <a:pathLst>
              <a:path w="628" h="174" extrusionOk="0">
                <a:moveTo>
                  <a:pt x="121" y="0"/>
                </a:moveTo>
                <a:cubicBezTo>
                  <a:pt x="74" y="0"/>
                  <a:pt x="28" y="22"/>
                  <a:pt x="0" y="69"/>
                </a:cubicBezTo>
                <a:cubicBezTo>
                  <a:pt x="31" y="46"/>
                  <a:pt x="66" y="34"/>
                  <a:pt x="99" y="34"/>
                </a:cubicBezTo>
                <a:cubicBezTo>
                  <a:pt x="153" y="34"/>
                  <a:pt x="204" y="67"/>
                  <a:pt x="230" y="132"/>
                </a:cubicBezTo>
                <a:lnTo>
                  <a:pt x="251" y="174"/>
                </a:lnTo>
                <a:lnTo>
                  <a:pt x="272" y="132"/>
                </a:lnTo>
                <a:cubicBezTo>
                  <a:pt x="283" y="111"/>
                  <a:pt x="304" y="101"/>
                  <a:pt x="324" y="101"/>
                </a:cubicBezTo>
                <a:cubicBezTo>
                  <a:pt x="345" y="101"/>
                  <a:pt x="366" y="111"/>
                  <a:pt x="377" y="132"/>
                </a:cubicBezTo>
                <a:lnTo>
                  <a:pt x="377" y="153"/>
                </a:lnTo>
                <a:lnTo>
                  <a:pt x="419" y="132"/>
                </a:lnTo>
                <a:cubicBezTo>
                  <a:pt x="441" y="117"/>
                  <a:pt x="466" y="110"/>
                  <a:pt x="491" y="110"/>
                </a:cubicBezTo>
                <a:cubicBezTo>
                  <a:pt x="538" y="110"/>
                  <a:pt x="587" y="133"/>
                  <a:pt x="628" y="174"/>
                </a:cubicBezTo>
                <a:cubicBezTo>
                  <a:pt x="602" y="108"/>
                  <a:pt x="543" y="76"/>
                  <a:pt x="482" y="76"/>
                </a:cubicBezTo>
                <a:cubicBezTo>
                  <a:pt x="458" y="76"/>
                  <a:pt x="434" y="81"/>
                  <a:pt x="411" y="91"/>
                </a:cubicBezTo>
                <a:lnTo>
                  <a:pt x="411" y="91"/>
                </a:lnTo>
                <a:cubicBezTo>
                  <a:pt x="393" y="56"/>
                  <a:pt x="355" y="37"/>
                  <a:pt x="314" y="37"/>
                </a:cubicBezTo>
                <a:cubicBezTo>
                  <a:pt x="291" y="37"/>
                  <a:pt x="267" y="43"/>
                  <a:pt x="246" y="56"/>
                </a:cubicBezTo>
                <a:lnTo>
                  <a:pt x="246" y="56"/>
                </a:lnTo>
                <a:cubicBezTo>
                  <a:pt x="212" y="20"/>
                  <a:pt x="165" y="0"/>
                  <a:pt x="121"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a:off x="6975923" y="3968940"/>
            <a:ext cx="22107" cy="5527"/>
          </a:xfrm>
          <a:custGeom>
            <a:avLst/>
            <a:gdLst/>
            <a:ahLst/>
            <a:cxnLst/>
            <a:rect l="l" t="t" r="r" b="b"/>
            <a:pathLst>
              <a:path w="608" h="152" extrusionOk="0">
                <a:moveTo>
                  <a:pt x="485" y="0"/>
                </a:moveTo>
                <a:cubicBezTo>
                  <a:pt x="454" y="0"/>
                  <a:pt x="425" y="10"/>
                  <a:pt x="398" y="29"/>
                </a:cubicBezTo>
                <a:lnTo>
                  <a:pt x="398" y="29"/>
                </a:lnTo>
                <a:cubicBezTo>
                  <a:pt x="373" y="12"/>
                  <a:pt x="343" y="3"/>
                  <a:pt x="313" y="3"/>
                </a:cubicBezTo>
                <a:cubicBezTo>
                  <a:pt x="273" y="3"/>
                  <a:pt x="231" y="20"/>
                  <a:pt x="199" y="56"/>
                </a:cubicBezTo>
                <a:lnTo>
                  <a:pt x="199" y="56"/>
                </a:lnTo>
                <a:cubicBezTo>
                  <a:pt x="186" y="53"/>
                  <a:pt x="174" y="52"/>
                  <a:pt x="161" y="52"/>
                </a:cubicBezTo>
                <a:cubicBezTo>
                  <a:pt x="96" y="52"/>
                  <a:pt x="32" y="91"/>
                  <a:pt x="1" y="152"/>
                </a:cubicBezTo>
                <a:cubicBezTo>
                  <a:pt x="32" y="105"/>
                  <a:pt x="87" y="81"/>
                  <a:pt x="148" y="81"/>
                </a:cubicBezTo>
                <a:cubicBezTo>
                  <a:pt x="168" y="81"/>
                  <a:pt x="189" y="84"/>
                  <a:pt x="210" y="89"/>
                </a:cubicBezTo>
                <a:lnTo>
                  <a:pt x="231" y="110"/>
                </a:lnTo>
                <a:lnTo>
                  <a:pt x="252" y="89"/>
                </a:lnTo>
                <a:cubicBezTo>
                  <a:pt x="263" y="68"/>
                  <a:pt x="284" y="58"/>
                  <a:pt x="307" y="58"/>
                </a:cubicBezTo>
                <a:cubicBezTo>
                  <a:pt x="331" y="58"/>
                  <a:pt x="357" y="68"/>
                  <a:pt x="378" y="89"/>
                </a:cubicBezTo>
                <a:lnTo>
                  <a:pt x="399" y="110"/>
                </a:lnTo>
                <a:lnTo>
                  <a:pt x="420" y="89"/>
                </a:lnTo>
                <a:cubicBezTo>
                  <a:pt x="447" y="49"/>
                  <a:pt x="491" y="25"/>
                  <a:pt x="536" y="25"/>
                </a:cubicBezTo>
                <a:cubicBezTo>
                  <a:pt x="561" y="25"/>
                  <a:pt x="586" y="32"/>
                  <a:pt x="608" y="47"/>
                </a:cubicBezTo>
                <a:cubicBezTo>
                  <a:pt x="566" y="16"/>
                  <a:pt x="524" y="0"/>
                  <a:pt x="485" y="0"/>
                </a:cubicBezTo>
                <a:close/>
              </a:path>
            </a:pathLst>
          </a:custGeom>
          <a:solidFill>
            <a:srgbClr val="D0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a:off x="6397597" y="4174586"/>
            <a:ext cx="899546" cy="57122"/>
          </a:xfrm>
          <a:custGeom>
            <a:avLst/>
            <a:gdLst/>
            <a:ahLst/>
            <a:cxnLst/>
            <a:rect l="l" t="t" r="r" b="b"/>
            <a:pathLst>
              <a:path w="24740" h="1571" extrusionOk="0">
                <a:moveTo>
                  <a:pt x="1" y="0"/>
                </a:moveTo>
                <a:cubicBezTo>
                  <a:pt x="1" y="879"/>
                  <a:pt x="691" y="1570"/>
                  <a:pt x="1570" y="1570"/>
                </a:cubicBezTo>
                <a:lnTo>
                  <a:pt x="23170" y="1570"/>
                </a:lnTo>
                <a:cubicBezTo>
                  <a:pt x="24028" y="1570"/>
                  <a:pt x="24739" y="879"/>
                  <a:pt x="24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a:off x="6741553" y="4061764"/>
            <a:ext cx="710038" cy="744471"/>
          </a:xfrm>
          <a:custGeom>
            <a:avLst/>
            <a:gdLst/>
            <a:ahLst/>
            <a:cxnLst/>
            <a:rect l="l" t="t" r="r" b="b"/>
            <a:pathLst>
              <a:path w="19528" h="20475" extrusionOk="0">
                <a:moveTo>
                  <a:pt x="10822" y="1"/>
                </a:moveTo>
                <a:cubicBezTo>
                  <a:pt x="10588" y="1"/>
                  <a:pt x="10371" y="194"/>
                  <a:pt x="10403" y="445"/>
                </a:cubicBezTo>
                <a:cubicBezTo>
                  <a:pt x="10465" y="927"/>
                  <a:pt x="10633" y="1387"/>
                  <a:pt x="10884" y="1785"/>
                </a:cubicBezTo>
                <a:cubicBezTo>
                  <a:pt x="11303" y="2496"/>
                  <a:pt x="11742" y="3166"/>
                  <a:pt x="12244" y="3815"/>
                </a:cubicBezTo>
                <a:lnTo>
                  <a:pt x="12161" y="4694"/>
                </a:lnTo>
                <a:lnTo>
                  <a:pt x="1" y="4694"/>
                </a:lnTo>
                <a:cubicBezTo>
                  <a:pt x="1" y="4694"/>
                  <a:pt x="1089" y="5908"/>
                  <a:pt x="3308" y="6536"/>
                </a:cubicBezTo>
                <a:cubicBezTo>
                  <a:pt x="5526" y="7143"/>
                  <a:pt x="10382" y="7624"/>
                  <a:pt x="10382" y="7624"/>
                </a:cubicBezTo>
                <a:lnTo>
                  <a:pt x="12851" y="20119"/>
                </a:lnTo>
                <a:lnTo>
                  <a:pt x="19528" y="20475"/>
                </a:lnTo>
                <a:lnTo>
                  <a:pt x="14672" y="6599"/>
                </a:lnTo>
                <a:cubicBezTo>
                  <a:pt x="14672" y="6599"/>
                  <a:pt x="15133" y="4234"/>
                  <a:pt x="14463" y="3020"/>
                </a:cubicBezTo>
                <a:cubicBezTo>
                  <a:pt x="13961" y="2099"/>
                  <a:pt x="12014" y="717"/>
                  <a:pt x="11051" y="69"/>
                </a:cubicBezTo>
                <a:cubicBezTo>
                  <a:pt x="10979" y="22"/>
                  <a:pt x="10900" y="1"/>
                  <a:pt x="10822" y="1"/>
                </a:cubicBezTo>
                <a:close/>
              </a:path>
            </a:pathLst>
          </a:custGeom>
          <a:solidFill>
            <a:srgbClr val="FEC3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a:off x="6368619" y="2955723"/>
            <a:ext cx="182745" cy="218233"/>
          </a:xfrm>
          <a:custGeom>
            <a:avLst/>
            <a:gdLst/>
            <a:ahLst/>
            <a:cxnLst/>
            <a:rect l="l" t="t" r="r" b="b"/>
            <a:pathLst>
              <a:path w="5026" h="6002" extrusionOk="0">
                <a:moveTo>
                  <a:pt x="2215" y="1"/>
                </a:moveTo>
                <a:cubicBezTo>
                  <a:pt x="804" y="1"/>
                  <a:pt x="1" y="1670"/>
                  <a:pt x="232" y="2945"/>
                </a:cubicBezTo>
                <a:cubicBezTo>
                  <a:pt x="442" y="4076"/>
                  <a:pt x="1132" y="5059"/>
                  <a:pt x="2116" y="5645"/>
                </a:cubicBezTo>
                <a:cubicBezTo>
                  <a:pt x="2409" y="5855"/>
                  <a:pt x="2765" y="5959"/>
                  <a:pt x="3121" y="6001"/>
                </a:cubicBezTo>
                <a:cubicBezTo>
                  <a:pt x="3133" y="6001"/>
                  <a:pt x="3144" y="6002"/>
                  <a:pt x="3156" y="6002"/>
                </a:cubicBezTo>
                <a:cubicBezTo>
                  <a:pt x="3936" y="6002"/>
                  <a:pt x="4610" y="5320"/>
                  <a:pt x="4816" y="4557"/>
                </a:cubicBezTo>
                <a:cubicBezTo>
                  <a:pt x="5025" y="3783"/>
                  <a:pt x="4858" y="2966"/>
                  <a:pt x="4586" y="2213"/>
                </a:cubicBezTo>
                <a:cubicBezTo>
                  <a:pt x="4230" y="1229"/>
                  <a:pt x="3602" y="225"/>
                  <a:pt x="2577" y="36"/>
                </a:cubicBezTo>
                <a:cubicBezTo>
                  <a:pt x="2452" y="12"/>
                  <a:pt x="2331" y="1"/>
                  <a:pt x="2215"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6391525" y="2983647"/>
            <a:ext cx="123297" cy="159693"/>
          </a:xfrm>
          <a:custGeom>
            <a:avLst/>
            <a:gdLst/>
            <a:ahLst/>
            <a:cxnLst/>
            <a:rect l="l" t="t" r="r" b="b"/>
            <a:pathLst>
              <a:path w="3391" h="4392" extrusionOk="0">
                <a:moveTo>
                  <a:pt x="1319" y="1"/>
                </a:moveTo>
                <a:cubicBezTo>
                  <a:pt x="1005" y="22"/>
                  <a:pt x="691" y="189"/>
                  <a:pt x="523" y="461"/>
                </a:cubicBezTo>
                <a:cubicBezTo>
                  <a:pt x="335" y="712"/>
                  <a:pt x="189" y="1005"/>
                  <a:pt x="105" y="1298"/>
                </a:cubicBezTo>
                <a:cubicBezTo>
                  <a:pt x="105" y="1298"/>
                  <a:pt x="0" y="2931"/>
                  <a:pt x="1172" y="3873"/>
                </a:cubicBezTo>
                <a:cubicBezTo>
                  <a:pt x="1688" y="4278"/>
                  <a:pt x="2179" y="4391"/>
                  <a:pt x="2568" y="4391"/>
                </a:cubicBezTo>
                <a:cubicBezTo>
                  <a:pt x="3063" y="4391"/>
                  <a:pt x="3391" y="4208"/>
                  <a:pt x="3391" y="4208"/>
                </a:cubicBezTo>
                <a:cubicBezTo>
                  <a:pt x="3035" y="4124"/>
                  <a:pt x="2700" y="3936"/>
                  <a:pt x="2449" y="3663"/>
                </a:cubicBezTo>
                <a:cubicBezTo>
                  <a:pt x="2407" y="3601"/>
                  <a:pt x="2365" y="3538"/>
                  <a:pt x="2344" y="3475"/>
                </a:cubicBezTo>
                <a:cubicBezTo>
                  <a:pt x="2302" y="3350"/>
                  <a:pt x="2407" y="3224"/>
                  <a:pt x="2512" y="3119"/>
                </a:cubicBezTo>
                <a:lnTo>
                  <a:pt x="3098" y="2491"/>
                </a:lnTo>
                <a:cubicBezTo>
                  <a:pt x="3140" y="2450"/>
                  <a:pt x="3160" y="2408"/>
                  <a:pt x="3181" y="2345"/>
                </a:cubicBezTo>
                <a:cubicBezTo>
                  <a:pt x="3181" y="2282"/>
                  <a:pt x="3181" y="2219"/>
                  <a:pt x="3160" y="2157"/>
                </a:cubicBezTo>
                <a:cubicBezTo>
                  <a:pt x="2888" y="1424"/>
                  <a:pt x="2595" y="587"/>
                  <a:pt x="1926" y="189"/>
                </a:cubicBezTo>
                <a:cubicBezTo>
                  <a:pt x="1737" y="64"/>
                  <a:pt x="1528" y="1"/>
                  <a:pt x="1319"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6395306" y="2979102"/>
            <a:ext cx="118752" cy="157548"/>
          </a:xfrm>
          <a:custGeom>
            <a:avLst/>
            <a:gdLst/>
            <a:ahLst/>
            <a:cxnLst/>
            <a:rect l="l" t="t" r="r" b="b"/>
            <a:pathLst>
              <a:path w="3266" h="4333" extrusionOk="0">
                <a:moveTo>
                  <a:pt x="1277" y="0"/>
                </a:moveTo>
                <a:cubicBezTo>
                  <a:pt x="922" y="0"/>
                  <a:pt x="566" y="189"/>
                  <a:pt x="378" y="503"/>
                </a:cubicBezTo>
                <a:cubicBezTo>
                  <a:pt x="189" y="796"/>
                  <a:pt x="64" y="1109"/>
                  <a:pt x="1" y="1423"/>
                </a:cubicBezTo>
                <a:cubicBezTo>
                  <a:pt x="105" y="1130"/>
                  <a:pt x="273" y="858"/>
                  <a:pt x="461" y="586"/>
                </a:cubicBezTo>
                <a:cubicBezTo>
                  <a:pt x="650" y="356"/>
                  <a:pt x="943" y="230"/>
                  <a:pt x="1257" y="230"/>
                </a:cubicBezTo>
                <a:cubicBezTo>
                  <a:pt x="1550" y="293"/>
                  <a:pt x="1822" y="440"/>
                  <a:pt x="2010" y="670"/>
                </a:cubicBezTo>
                <a:cubicBezTo>
                  <a:pt x="2219" y="879"/>
                  <a:pt x="2408" y="1151"/>
                  <a:pt x="2533" y="1423"/>
                </a:cubicBezTo>
                <a:cubicBezTo>
                  <a:pt x="2680" y="1716"/>
                  <a:pt x="2784" y="2030"/>
                  <a:pt x="2889" y="2323"/>
                </a:cubicBezTo>
                <a:cubicBezTo>
                  <a:pt x="2931" y="2407"/>
                  <a:pt x="2931" y="2449"/>
                  <a:pt x="2931" y="2449"/>
                </a:cubicBezTo>
                <a:cubicBezTo>
                  <a:pt x="2889" y="2512"/>
                  <a:pt x="2847" y="2554"/>
                  <a:pt x="2784" y="2616"/>
                </a:cubicBezTo>
                <a:lnTo>
                  <a:pt x="2470" y="2972"/>
                </a:lnTo>
                <a:lnTo>
                  <a:pt x="2303" y="3161"/>
                </a:lnTo>
                <a:cubicBezTo>
                  <a:pt x="2240" y="3244"/>
                  <a:pt x="2198" y="3307"/>
                  <a:pt x="2157" y="3391"/>
                </a:cubicBezTo>
                <a:cubicBezTo>
                  <a:pt x="2115" y="3516"/>
                  <a:pt x="2115" y="3621"/>
                  <a:pt x="2177" y="3726"/>
                </a:cubicBezTo>
                <a:cubicBezTo>
                  <a:pt x="2240" y="3788"/>
                  <a:pt x="2303" y="3851"/>
                  <a:pt x="2366" y="3914"/>
                </a:cubicBezTo>
                <a:cubicBezTo>
                  <a:pt x="2617" y="4123"/>
                  <a:pt x="2931" y="4270"/>
                  <a:pt x="3266" y="4333"/>
                </a:cubicBezTo>
                <a:cubicBezTo>
                  <a:pt x="2973" y="4228"/>
                  <a:pt x="2701" y="4040"/>
                  <a:pt x="2491" y="3809"/>
                </a:cubicBezTo>
                <a:cubicBezTo>
                  <a:pt x="2429" y="3768"/>
                  <a:pt x="2387" y="3705"/>
                  <a:pt x="2345" y="3642"/>
                </a:cubicBezTo>
                <a:cubicBezTo>
                  <a:pt x="2324" y="3600"/>
                  <a:pt x="2324" y="3537"/>
                  <a:pt x="2345" y="3495"/>
                </a:cubicBezTo>
                <a:cubicBezTo>
                  <a:pt x="2429" y="3370"/>
                  <a:pt x="2533" y="3244"/>
                  <a:pt x="2659" y="3161"/>
                </a:cubicBezTo>
                <a:lnTo>
                  <a:pt x="2994" y="2805"/>
                </a:lnTo>
                <a:cubicBezTo>
                  <a:pt x="3077" y="2742"/>
                  <a:pt x="3140" y="2658"/>
                  <a:pt x="3182" y="2575"/>
                </a:cubicBezTo>
                <a:cubicBezTo>
                  <a:pt x="3224" y="2533"/>
                  <a:pt x="3224" y="2449"/>
                  <a:pt x="3224" y="2386"/>
                </a:cubicBezTo>
                <a:cubicBezTo>
                  <a:pt x="3224" y="2323"/>
                  <a:pt x="3203" y="2282"/>
                  <a:pt x="3182" y="2240"/>
                </a:cubicBezTo>
                <a:cubicBezTo>
                  <a:pt x="3077" y="1905"/>
                  <a:pt x="2973" y="1591"/>
                  <a:pt x="2826" y="1298"/>
                </a:cubicBezTo>
                <a:cubicBezTo>
                  <a:pt x="2680" y="984"/>
                  <a:pt x="2470" y="691"/>
                  <a:pt x="2240" y="461"/>
                </a:cubicBezTo>
                <a:cubicBezTo>
                  <a:pt x="1989" y="189"/>
                  <a:pt x="1633" y="21"/>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7106816" y="2955723"/>
            <a:ext cx="183509" cy="218233"/>
          </a:xfrm>
          <a:custGeom>
            <a:avLst/>
            <a:gdLst/>
            <a:ahLst/>
            <a:cxnLst/>
            <a:rect l="l" t="t" r="r" b="b"/>
            <a:pathLst>
              <a:path w="5047" h="6002" extrusionOk="0">
                <a:moveTo>
                  <a:pt x="2833" y="1"/>
                </a:moveTo>
                <a:cubicBezTo>
                  <a:pt x="2716" y="1"/>
                  <a:pt x="2595" y="12"/>
                  <a:pt x="2471" y="36"/>
                </a:cubicBezTo>
                <a:cubicBezTo>
                  <a:pt x="1445" y="225"/>
                  <a:pt x="817" y="1229"/>
                  <a:pt x="461" y="2213"/>
                </a:cubicBezTo>
                <a:cubicBezTo>
                  <a:pt x="189" y="2966"/>
                  <a:pt x="1" y="3783"/>
                  <a:pt x="231" y="4557"/>
                </a:cubicBezTo>
                <a:cubicBezTo>
                  <a:pt x="437" y="5320"/>
                  <a:pt x="1111" y="6002"/>
                  <a:pt x="1891" y="6002"/>
                </a:cubicBezTo>
                <a:cubicBezTo>
                  <a:pt x="1903" y="6002"/>
                  <a:pt x="1915" y="6001"/>
                  <a:pt x="1926" y="6001"/>
                </a:cubicBezTo>
                <a:cubicBezTo>
                  <a:pt x="2282" y="5959"/>
                  <a:pt x="2638" y="5855"/>
                  <a:pt x="2931" y="5645"/>
                </a:cubicBezTo>
                <a:cubicBezTo>
                  <a:pt x="3915" y="5059"/>
                  <a:pt x="4584" y="4076"/>
                  <a:pt x="4815" y="2945"/>
                </a:cubicBezTo>
                <a:cubicBezTo>
                  <a:pt x="5047" y="1670"/>
                  <a:pt x="4243" y="1"/>
                  <a:pt x="2833"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7144120" y="2983647"/>
            <a:ext cx="123297" cy="159693"/>
          </a:xfrm>
          <a:custGeom>
            <a:avLst/>
            <a:gdLst/>
            <a:ahLst/>
            <a:cxnLst/>
            <a:rect l="l" t="t" r="r" b="b"/>
            <a:pathLst>
              <a:path w="3391" h="4392" extrusionOk="0">
                <a:moveTo>
                  <a:pt x="2072" y="1"/>
                </a:moveTo>
                <a:cubicBezTo>
                  <a:pt x="1863" y="1"/>
                  <a:pt x="1654" y="64"/>
                  <a:pt x="1465" y="189"/>
                </a:cubicBezTo>
                <a:cubicBezTo>
                  <a:pt x="796" y="587"/>
                  <a:pt x="503" y="1424"/>
                  <a:pt x="231" y="2157"/>
                </a:cubicBezTo>
                <a:cubicBezTo>
                  <a:pt x="210" y="2219"/>
                  <a:pt x="210" y="2282"/>
                  <a:pt x="210" y="2345"/>
                </a:cubicBezTo>
                <a:cubicBezTo>
                  <a:pt x="231" y="2408"/>
                  <a:pt x="252" y="2450"/>
                  <a:pt x="293" y="2491"/>
                </a:cubicBezTo>
                <a:lnTo>
                  <a:pt x="879" y="3119"/>
                </a:lnTo>
                <a:cubicBezTo>
                  <a:pt x="984" y="3224"/>
                  <a:pt x="1089" y="3350"/>
                  <a:pt x="1047" y="3475"/>
                </a:cubicBezTo>
                <a:cubicBezTo>
                  <a:pt x="1026" y="3538"/>
                  <a:pt x="984" y="3622"/>
                  <a:pt x="942" y="3663"/>
                </a:cubicBezTo>
                <a:cubicBezTo>
                  <a:pt x="691" y="3936"/>
                  <a:pt x="356" y="4124"/>
                  <a:pt x="0" y="4208"/>
                </a:cubicBezTo>
                <a:cubicBezTo>
                  <a:pt x="0" y="4208"/>
                  <a:pt x="329" y="4391"/>
                  <a:pt x="823" y="4391"/>
                </a:cubicBezTo>
                <a:cubicBezTo>
                  <a:pt x="1212" y="4391"/>
                  <a:pt x="1703" y="4278"/>
                  <a:pt x="2219" y="3873"/>
                </a:cubicBezTo>
                <a:cubicBezTo>
                  <a:pt x="3391" y="2931"/>
                  <a:pt x="3286" y="1298"/>
                  <a:pt x="3286" y="1298"/>
                </a:cubicBezTo>
                <a:cubicBezTo>
                  <a:pt x="3203" y="1005"/>
                  <a:pt x="3056" y="712"/>
                  <a:pt x="2868" y="461"/>
                </a:cubicBezTo>
                <a:cubicBezTo>
                  <a:pt x="2679" y="189"/>
                  <a:pt x="2386" y="22"/>
                  <a:pt x="2072" y="1"/>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7144120" y="2979102"/>
            <a:ext cx="119515" cy="157548"/>
          </a:xfrm>
          <a:custGeom>
            <a:avLst/>
            <a:gdLst/>
            <a:ahLst/>
            <a:cxnLst/>
            <a:rect l="l" t="t" r="r" b="b"/>
            <a:pathLst>
              <a:path w="3287" h="4333" extrusionOk="0">
                <a:moveTo>
                  <a:pt x="2010" y="0"/>
                </a:moveTo>
                <a:cubicBezTo>
                  <a:pt x="1633" y="21"/>
                  <a:pt x="1298" y="189"/>
                  <a:pt x="1047" y="461"/>
                </a:cubicBezTo>
                <a:cubicBezTo>
                  <a:pt x="796" y="691"/>
                  <a:pt x="607" y="984"/>
                  <a:pt x="461" y="1298"/>
                </a:cubicBezTo>
                <a:cubicBezTo>
                  <a:pt x="314" y="1591"/>
                  <a:pt x="189" y="1905"/>
                  <a:pt x="105" y="2240"/>
                </a:cubicBezTo>
                <a:cubicBezTo>
                  <a:pt x="84" y="2282"/>
                  <a:pt x="63" y="2323"/>
                  <a:pt x="63" y="2386"/>
                </a:cubicBezTo>
                <a:cubicBezTo>
                  <a:pt x="42" y="2449"/>
                  <a:pt x="63" y="2533"/>
                  <a:pt x="105" y="2595"/>
                </a:cubicBezTo>
                <a:cubicBezTo>
                  <a:pt x="147" y="2658"/>
                  <a:pt x="210" y="2742"/>
                  <a:pt x="293" y="2805"/>
                </a:cubicBezTo>
                <a:lnTo>
                  <a:pt x="628" y="3161"/>
                </a:lnTo>
                <a:cubicBezTo>
                  <a:pt x="733" y="3244"/>
                  <a:pt x="838" y="3370"/>
                  <a:pt x="921" y="3495"/>
                </a:cubicBezTo>
                <a:cubicBezTo>
                  <a:pt x="942" y="3537"/>
                  <a:pt x="942" y="3600"/>
                  <a:pt x="921" y="3642"/>
                </a:cubicBezTo>
                <a:cubicBezTo>
                  <a:pt x="879" y="3705"/>
                  <a:pt x="838" y="3768"/>
                  <a:pt x="796" y="3809"/>
                </a:cubicBezTo>
                <a:cubicBezTo>
                  <a:pt x="565" y="4040"/>
                  <a:pt x="293" y="4228"/>
                  <a:pt x="0" y="4333"/>
                </a:cubicBezTo>
                <a:cubicBezTo>
                  <a:pt x="314" y="4270"/>
                  <a:pt x="628" y="4144"/>
                  <a:pt x="900" y="3914"/>
                </a:cubicBezTo>
                <a:cubicBezTo>
                  <a:pt x="963" y="3872"/>
                  <a:pt x="1026" y="3788"/>
                  <a:pt x="1089" y="3726"/>
                </a:cubicBezTo>
                <a:cubicBezTo>
                  <a:pt x="1152" y="3621"/>
                  <a:pt x="1152" y="3516"/>
                  <a:pt x="1110" y="3412"/>
                </a:cubicBezTo>
                <a:cubicBezTo>
                  <a:pt x="1068" y="3307"/>
                  <a:pt x="1026" y="3244"/>
                  <a:pt x="963" y="3161"/>
                </a:cubicBezTo>
                <a:lnTo>
                  <a:pt x="796" y="2972"/>
                </a:lnTo>
                <a:lnTo>
                  <a:pt x="482" y="2616"/>
                </a:lnTo>
                <a:cubicBezTo>
                  <a:pt x="419" y="2554"/>
                  <a:pt x="377" y="2512"/>
                  <a:pt x="335" y="2449"/>
                </a:cubicBezTo>
                <a:cubicBezTo>
                  <a:pt x="335" y="2428"/>
                  <a:pt x="335" y="2407"/>
                  <a:pt x="377" y="2323"/>
                </a:cubicBezTo>
                <a:cubicBezTo>
                  <a:pt x="461" y="2030"/>
                  <a:pt x="586" y="1716"/>
                  <a:pt x="733" y="1444"/>
                </a:cubicBezTo>
                <a:cubicBezTo>
                  <a:pt x="858" y="1151"/>
                  <a:pt x="1026" y="900"/>
                  <a:pt x="1256" y="670"/>
                </a:cubicBezTo>
                <a:cubicBezTo>
                  <a:pt x="1445" y="440"/>
                  <a:pt x="1717" y="293"/>
                  <a:pt x="2010" y="251"/>
                </a:cubicBezTo>
                <a:cubicBezTo>
                  <a:pt x="2031" y="250"/>
                  <a:pt x="2052" y="249"/>
                  <a:pt x="2073" y="249"/>
                </a:cubicBezTo>
                <a:cubicBezTo>
                  <a:pt x="2344" y="249"/>
                  <a:pt x="2611" y="374"/>
                  <a:pt x="2805" y="607"/>
                </a:cubicBezTo>
                <a:cubicBezTo>
                  <a:pt x="2993" y="858"/>
                  <a:pt x="3161" y="1130"/>
                  <a:pt x="3286" y="1423"/>
                </a:cubicBezTo>
                <a:cubicBezTo>
                  <a:pt x="3224" y="1109"/>
                  <a:pt x="3098" y="796"/>
                  <a:pt x="2910" y="503"/>
                </a:cubicBezTo>
                <a:cubicBezTo>
                  <a:pt x="2700" y="189"/>
                  <a:pt x="2365" y="0"/>
                  <a:pt x="2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6557429" y="4741495"/>
            <a:ext cx="304442" cy="86791"/>
          </a:xfrm>
          <a:custGeom>
            <a:avLst/>
            <a:gdLst/>
            <a:ahLst/>
            <a:cxnLst/>
            <a:rect l="l" t="t" r="r" b="b"/>
            <a:pathLst>
              <a:path w="8373" h="2387" extrusionOk="0">
                <a:moveTo>
                  <a:pt x="1" y="1"/>
                </a:moveTo>
                <a:lnTo>
                  <a:pt x="1" y="1"/>
                </a:lnTo>
                <a:cubicBezTo>
                  <a:pt x="733" y="168"/>
                  <a:pt x="1466" y="315"/>
                  <a:pt x="2198" y="461"/>
                </a:cubicBezTo>
                <a:cubicBezTo>
                  <a:pt x="2952" y="587"/>
                  <a:pt x="3705" y="733"/>
                  <a:pt x="4438" y="859"/>
                </a:cubicBezTo>
                <a:cubicBezTo>
                  <a:pt x="5191" y="984"/>
                  <a:pt x="5924" y="1089"/>
                  <a:pt x="6677" y="1194"/>
                </a:cubicBezTo>
                <a:cubicBezTo>
                  <a:pt x="7033" y="1236"/>
                  <a:pt x="7389" y="1340"/>
                  <a:pt x="7724" y="1529"/>
                </a:cubicBezTo>
                <a:cubicBezTo>
                  <a:pt x="8059" y="1696"/>
                  <a:pt x="8289" y="2010"/>
                  <a:pt x="8372" y="2387"/>
                </a:cubicBezTo>
                <a:cubicBezTo>
                  <a:pt x="8331" y="1989"/>
                  <a:pt x="8121" y="1633"/>
                  <a:pt x="7786" y="1424"/>
                </a:cubicBezTo>
                <a:cubicBezTo>
                  <a:pt x="7472" y="1215"/>
                  <a:pt x="7096" y="1068"/>
                  <a:pt x="6719" y="1005"/>
                </a:cubicBezTo>
                <a:cubicBezTo>
                  <a:pt x="5966" y="859"/>
                  <a:pt x="5233" y="712"/>
                  <a:pt x="4480" y="587"/>
                </a:cubicBezTo>
                <a:cubicBezTo>
                  <a:pt x="3747" y="482"/>
                  <a:pt x="2994" y="336"/>
                  <a:pt x="2240" y="252"/>
                </a:cubicBezTo>
                <a:cubicBezTo>
                  <a:pt x="1508" y="168"/>
                  <a:pt x="754" y="64"/>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6426502" y="4699646"/>
            <a:ext cx="309787" cy="130932"/>
          </a:xfrm>
          <a:custGeom>
            <a:avLst/>
            <a:gdLst/>
            <a:ahLst/>
            <a:cxnLst/>
            <a:rect l="l" t="t" r="r" b="b"/>
            <a:pathLst>
              <a:path w="8520" h="3601" extrusionOk="0">
                <a:moveTo>
                  <a:pt x="1" y="1"/>
                </a:moveTo>
                <a:lnTo>
                  <a:pt x="1" y="1"/>
                </a:lnTo>
                <a:cubicBezTo>
                  <a:pt x="796" y="252"/>
                  <a:pt x="1592" y="461"/>
                  <a:pt x="2387" y="649"/>
                </a:cubicBezTo>
                <a:cubicBezTo>
                  <a:pt x="3182" y="838"/>
                  <a:pt x="3998" y="1005"/>
                  <a:pt x="4815" y="1152"/>
                </a:cubicBezTo>
                <a:cubicBezTo>
                  <a:pt x="5631" y="1298"/>
                  <a:pt x="6447" y="1361"/>
                  <a:pt x="7159" y="1717"/>
                </a:cubicBezTo>
                <a:cubicBezTo>
                  <a:pt x="7891" y="2094"/>
                  <a:pt x="8394" y="2805"/>
                  <a:pt x="8519" y="3601"/>
                </a:cubicBezTo>
                <a:cubicBezTo>
                  <a:pt x="8498" y="3182"/>
                  <a:pt x="8394" y="2784"/>
                  <a:pt x="8163" y="2428"/>
                </a:cubicBezTo>
                <a:cubicBezTo>
                  <a:pt x="7933" y="2052"/>
                  <a:pt x="7640" y="1759"/>
                  <a:pt x="7263" y="1549"/>
                </a:cubicBezTo>
                <a:cubicBezTo>
                  <a:pt x="6510" y="1110"/>
                  <a:pt x="5673" y="1026"/>
                  <a:pt x="4857" y="880"/>
                </a:cubicBezTo>
                <a:cubicBezTo>
                  <a:pt x="4040" y="754"/>
                  <a:pt x="3245" y="608"/>
                  <a:pt x="2429" y="4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4938038" y="4517960"/>
            <a:ext cx="321968" cy="43232"/>
          </a:xfrm>
          <a:custGeom>
            <a:avLst/>
            <a:gdLst/>
            <a:ahLst/>
            <a:cxnLst/>
            <a:rect l="l" t="t" r="r" b="b"/>
            <a:pathLst>
              <a:path w="8855" h="1189" extrusionOk="0">
                <a:moveTo>
                  <a:pt x="4964" y="1"/>
                </a:moveTo>
                <a:cubicBezTo>
                  <a:pt x="4774" y="1"/>
                  <a:pt x="4584" y="6"/>
                  <a:pt x="4396" y="16"/>
                </a:cubicBezTo>
                <a:cubicBezTo>
                  <a:pt x="3622" y="58"/>
                  <a:pt x="2868" y="163"/>
                  <a:pt x="2136" y="372"/>
                </a:cubicBezTo>
                <a:lnTo>
                  <a:pt x="1571" y="519"/>
                </a:lnTo>
                <a:lnTo>
                  <a:pt x="1047" y="707"/>
                </a:lnTo>
                <a:lnTo>
                  <a:pt x="524" y="937"/>
                </a:lnTo>
                <a:cubicBezTo>
                  <a:pt x="336" y="1021"/>
                  <a:pt x="168" y="1105"/>
                  <a:pt x="1" y="1189"/>
                </a:cubicBezTo>
                <a:cubicBezTo>
                  <a:pt x="168" y="1126"/>
                  <a:pt x="336" y="1063"/>
                  <a:pt x="524" y="1000"/>
                </a:cubicBezTo>
                <a:lnTo>
                  <a:pt x="1068" y="854"/>
                </a:lnTo>
                <a:lnTo>
                  <a:pt x="1612" y="707"/>
                </a:lnTo>
                <a:lnTo>
                  <a:pt x="2157" y="582"/>
                </a:lnTo>
                <a:cubicBezTo>
                  <a:pt x="3126" y="374"/>
                  <a:pt x="4113" y="276"/>
                  <a:pt x="5107" y="276"/>
                </a:cubicBezTo>
                <a:cubicBezTo>
                  <a:pt x="5615" y="276"/>
                  <a:pt x="6125" y="302"/>
                  <a:pt x="6636" y="351"/>
                </a:cubicBezTo>
                <a:cubicBezTo>
                  <a:pt x="7389" y="435"/>
                  <a:pt x="8121" y="561"/>
                  <a:pt x="8854" y="749"/>
                </a:cubicBezTo>
                <a:cubicBezTo>
                  <a:pt x="8163" y="477"/>
                  <a:pt x="7431" y="268"/>
                  <a:pt x="6677" y="142"/>
                </a:cubicBezTo>
                <a:cubicBezTo>
                  <a:pt x="6112" y="48"/>
                  <a:pt x="5535" y="1"/>
                  <a:pt x="49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7099216" y="3705991"/>
            <a:ext cx="477952" cy="377380"/>
          </a:xfrm>
          <a:custGeom>
            <a:avLst/>
            <a:gdLst/>
            <a:ahLst/>
            <a:cxnLst/>
            <a:rect l="l" t="t" r="r" b="b"/>
            <a:pathLst>
              <a:path w="13145" h="10379" extrusionOk="0">
                <a:moveTo>
                  <a:pt x="4773" y="0"/>
                </a:moveTo>
                <a:cubicBezTo>
                  <a:pt x="4443" y="0"/>
                  <a:pt x="4111" y="75"/>
                  <a:pt x="3810" y="226"/>
                </a:cubicBezTo>
                <a:cubicBezTo>
                  <a:pt x="1780" y="1503"/>
                  <a:pt x="210" y="3658"/>
                  <a:pt x="63" y="6065"/>
                </a:cubicBezTo>
                <a:cubicBezTo>
                  <a:pt x="1" y="6463"/>
                  <a:pt x="105" y="6882"/>
                  <a:pt x="335" y="7196"/>
                </a:cubicBezTo>
                <a:cubicBezTo>
                  <a:pt x="427" y="7305"/>
                  <a:pt x="534" y="7367"/>
                  <a:pt x="657" y="7367"/>
                </a:cubicBezTo>
                <a:cubicBezTo>
                  <a:pt x="675" y="7367"/>
                  <a:pt x="694" y="7366"/>
                  <a:pt x="712" y="7363"/>
                </a:cubicBezTo>
                <a:cubicBezTo>
                  <a:pt x="859" y="7321"/>
                  <a:pt x="984" y="7216"/>
                  <a:pt x="1047" y="7070"/>
                </a:cubicBezTo>
                <a:cubicBezTo>
                  <a:pt x="1382" y="6589"/>
                  <a:pt x="1633" y="6024"/>
                  <a:pt x="1905" y="5500"/>
                </a:cubicBezTo>
                <a:cubicBezTo>
                  <a:pt x="2763" y="3847"/>
                  <a:pt x="3852" y="2235"/>
                  <a:pt x="5338" y="1105"/>
                </a:cubicBezTo>
                <a:lnTo>
                  <a:pt x="5338" y="1105"/>
                </a:lnTo>
                <a:cubicBezTo>
                  <a:pt x="4605" y="2131"/>
                  <a:pt x="3977" y="3240"/>
                  <a:pt x="3454" y="4412"/>
                </a:cubicBezTo>
                <a:cubicBezTo>
                  <a:pt x="2931" y="5542"/>
                  <a:pt x="2763" y="6819"/>
                  <a:pt x="2952" y="8054"/>
                </a:cubicBezTo>
                <a:cubicBezTo>
                  <a:pt x="2991" y="8289"/>
                  <a:pt x="3121" y="8560"/>
                  <a:pt x="3344" y="8560"/>
                </a:cubicBezTo>
                <a:cubicBezTo>
                  <a:pt x="3359" y="8560"/>
                  <a:pt x="3375" y="8559"/>
                  <a:pt x="3391" y="8556"/>
                </a:cubicBezTo>
                <a:cubicBezTo>
                  <a:pt x="3559" y="8535"/>
                  <a:pt x="3663" y="8368"/>
                  <a:pt x="3705" y="8221"/>
                </a:cubicBezTo>
                <a:cubicBezTo>
                  <a:pt x="4710" y="6149"/>
                  <a:pt x="5652" y="3951"/>
                  <a:pt x="7368" y="2403"/>
                </a:cubicBezTo>
                <a:lnTo>
                  <a:pt x="7368" y="2403"/>
                </a:lnTo>
                <a:cubicBezTo>
                  <a:pt x="6091" y="4140"/>
                  <a:pt x="5254" y="6170"/>
                  <a:pt x="4961" y="8305"/>
                </a:cubicBezTo>
                <a:cubicBezTo>
                  <a:pt x="4835" y="8912"/>
                  <a:pt x="4877" y="9519"/>
                  <a:pt x="5086" y="10105"/>
                </a:cubicBezTo>
                <a:cubicBezTo>
                  <a:pt x="5107" y="10209"/>
                  <a:pt x="5191" y="10314"/>
                  <a:pt x="5296" y="10356"/>
                </a:cubicBezTo>
                <a:cubicBezTo>
                  <a:pt x="5331" y="10372"/>
                  <a:pt x="5366" y="10379"/>
                  <a:pt x="5400" y="10379"/>
                </a:cubicBezTo>
                <a:cubicBezTo>
                  <a:pt x="5593" y="10379"/>
                  <a:pt x="5772" y="10154"/>
                  <a:pt x="5861" y="9958"/>
                </a:cubicBezTo>
                <a:cubicBezTo>
                  <a:pt x="6761" y="8012"/>
                  <a:pt x="7598" y="5898"/>
                  <a:pt x="9251" y="4558"/>
                </a:cubicBezTo>
                <a:lnTo>
                  <a:pt x="9251" y="4558"/>
                </a:lnTo>
                <a:cubicBezTo>
                  <a:pt x="8498" y="5856"/>
                  <a:pt x="7807" y="7572"/>
                  <a:pt x="7661" y="9079"/>
                </a:cubicBezTo>
                <a:cubicBezTo>
                  <a:pt x="7598" y="9435"/>
                  <a:pt x="7640" y="9812"/>
                  <a:pt x="7765" y="10147"/>
                </a:cubicBezTo>
                <a:cubicBezTo>
                  <a:pt x="7807" y="10230"/>
                  <a:pt x="7849" y="10272"/>
                  <a:pt x="7912" y="10314"/>
                </a:cubicBezTo>
                <a:cubicBezTo>
                  <a:pt x="7952" y="10337"/>
                  <a:pt x="7994" y="10347"/>
                  <a:pt x="8036" y="10347"/>
                </a:cubicBezTo>
                <a:cubicBezTo>
                  <a:pt x="8187" y="10347"/>
                  <a:pt x="8337" y="10215"/>
                  <a:pt x="8435" y="10084"/>
                </a:cubicBezTo>
                <a:cubicBezTo>
                  <a:pt x="9042" y="9289"/>
                  <a:pt x="9586" y="8472"/>
                  <a:pt x="10068" y="7593"/>
                </a:cubicBezTo>
                <a:cubicBezTo>
                  <a:pt x="10130" y="8158"/>
                  <a:pt x="10507" y="8891"/>
                  <a:pt x="11009" y="9205"/>
                </a:cubicBezTo>
                <a:cubicBezTo>
                  <a:pt x="11512" y="9477"/>
                  <a:pt x="12077" y="9602"/>
                  <a:pt x="12663" y="9602"/>
                </a:cubicBezTo>
                <a:cubicBezTo>
                  <a:pt x="12768" y="9602"/>
                  <a:pt x="12872" y="9582"/>
                  <a:pt x="12956" y="9540"/>
                </a:cubicBezTo>
                <a:cubicBezTo>
                  <a:pt x="13144" y="9393"/>
                  <a:pt x="13061" y="9100"/>
                  <a:pt x="12977" y="8870"/>
                </a:cubicBezTo>
                <a:cubicBezTo>
                  <a:pt x="12537" y="7740"/>
                  <a:pt x="12830" y="6463"/>
                  <a:pt x="12454" y="5312"/>
                </a:cubicBezTo>
                <a:cubicBezTo>
                  <a:pt x="12181" y="4579"/>
                  <a:pt x="11721" y="3951"/>
                  <a:pt x="11114" y="3449"/>
                </a:cubicBezTo>
                <a:cubicBezTo>
                  <a:pt x="10528" y="2968"/>
                  <a:pt x="9879" y="2549"/>
                  <a:pt x="9210" y="2172"/>
                </a:cubicBezTo>
                <a:lnTo>
                  <a:pt x="6824" y="770"/>
                </a:lnTo>
                <a:cubicBezTo>
                  <a:pt x="6384" y="498"/>
                  <a:pt x="5924" y="268"/>
                  <a:pt x="5421" y="100"/>
                </a:cubicBezTo>
                <a:cubicBezTo>
                  <a:pt x="5212" y="34"/>
                  <a:pt x="4993" y="0"/>
                  <a:pt x="4773" y="0"/>
                </a:cubicBez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26"/>
          <p:cNvGrpSpPr/>
          <p:nvPr/>
        </p:nvGrpSpPr>
        <p:grpSpPr>
          <a:xfrm>
            <a:off x="-50526" y="4513250"/>
            <a:ext cx="9597530" cy="747725"/>
            <a:chOff x="-50525" y="4513250"/>
            <a:chExt cx="3270250" cy="747725"/>
          </a:xfrm>
        </p:grpSpPr>
        <p:sp>
          <p:nvSpPr>
            <p:cNvPr id="780" name="Google Shape;780;p26"/>
            <p:cNvSpPr/>
            <p:nvPr/>
          </p:nvSpPr>
          <p:spPr>
            <a:xfrm>
              <a:off x="-50525" y="4513250"/>
              <a:ext cx="3270250" cy="747200"/>
            </a:xfrm>
            <a:custGeom>
              <a:avLst/>
              <a:gdLst/>
              <a:ahLst/>
              <a:cxnLst/>
              <a:rect l="l" t="t" r="r" b="b"/>
              <a:pathLst>
                <a:path w="130810" h="29888" extrusionOk="0">
                  <a:moveTo>
                    <a:pt x="0" y="0"/>
                  </a:moveTo>
                  <a:lnTo>
                    <a:pt x="0" y="29887"/>
                  </a:lnTo>
                  <a:lnTo>
                    <a:pt x="130809" y="29887"/>
                  </a:lnTo>
                  <a:lnTo>
                    <a:pt x="1308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a:off x="-50525" y="5062125"/>
              <a:ext cx="2260925" cy="198850"/>
            </a:xfrm>
            <a:custGeom>
              <a:avLst/>
              <a:gdLst/>
              <a:ahLst/>
              <a:cxnLst/>
              <a:rect l="l" t="t" r="r" b="b"/>
              <a:pathLst>
                <a:path w="90437" h="7954" extrusionOk="0">
                  <a:moveTo>
                    <a:pt x="28401" y="0"/>
                  </a:moveTo>
                  <a:lnTo>
                    <a:pt x="25555" y="21"/>
                  </a:lnTo>
                  <a:lnTo>
                    <a:pt x="22708" y="105"/>
                  </a:lnTo>
                  <a:cubicBezTo>
                    <a:pt x="18920" y="230"/>
                    <a:pt x="15111" y="440"/>
                    <a:pt x="11323" y="733"/>
                  </a:cubicBezTo>
                  <a:lnTo>
                    <a:pt x="8497" y="963"/>
                  </a:lnTo>
                  <a:lnTo>
                    <a:pt x="5651" y="1235"/>
                  </a:lnTo>
                  <a:cubicBezTo>
                    <a:pt x="3767" y="1423"/>
                    <a:pt x="1884" y="1653"/>
                    <a:pt x="0" y="1905"/>
                  </a:cubicBezTo>
                  <a:cubicBezTo>
                    <a:pt x="3767" y="1507"/>
                    <a:pt x="7556" y="1214"/>
                    <a:pt x="11344" y="984"/>
                  </a:cubicBezTo>
                  <a:cubicBezTo>
                    <a:pt x="15132" y="753"/>
                    <a:pt x="18920" y="586"/>
                    <a:pt x="22729" y="502"/>
                  </a:cubicBezTo>
                  <a:cubicBezTo>
                    <a:pt x="24624" y="471"/>
                    <a:pt x="26518" y="455"/>
                    <a:pt x="28412" y="455"/>
                  </a:cubicBezTo>
                  <a:cubicBezTo>
                    <a:pt x="30306" y="455"/>
                    <a:pt x="32200" y="471"/>
                    <a:pt x="34094" y="502"/>
                  </a:cubicBezTo>
                  <a:lnTo>
                    <a:pt x="36941" y="607"/>
                  </a:lnTo>
                  <a:lnTo>
                    <a:pt x="38364" y="649"/>
                  </a:lnTo>
                  <a:lnTo>
                    <a:pt x="39787" y="733"/>
                  </a:lnTo>
                  <a:lnTo>
                    <a:pt x="42612" y="879"/>
                  </a:lnTo>
                  <a:cubicBezTo>
                    <a:pt x="43575" y="942"/>
                    <a:pt x="44517" y="1026"/>
                    <a:pt x="45459" y="1109"/>
                  </a:cubicBezTo>
                  <a:cubicBezTo>
                    <a:pt x="53014" y="1674"/>
                    <a:pt x="60549" y="2637"/>
                    <a:pt x="68063" y="3767"/>
                  </a:cubicBezTo>
                  <a:cubicBezTo>
                    <a:pt x="71809" y="4332"/>
                    <a:pt x="75555" y="4981"/>
                    <a:pt x="79281" y="5672"/>
                  </a:cubicBezTo>
                  <a:cubicBezTo>
                    <a:pt x="83006" y="6342"/>
                    <a:pt x="86732" y="7095"/>
                    <a:pt x="90436" y="7953"/>
                  </a:cubicBezTo>
                  <a:cubicBezTo>
                    <a:pt x="83069" y="6049"/>
                    <a:pt x="75618" y="4605"/>
                    <a:pt x="68125" y="3349"/>
                  </a:cubicBezTo>
                  <a:cubicBezTo>
                    <a:pt x="60612" y="2135"/>
                    <a:pt x="53077" y="1193"/>
                    <a:pt x="45501" y="565"/>
                  </a:cubicBezTo>
                  <a:cubicBezTo>
                    <a:pt x="44559" y="502"/>
                    <a:pt x="43596" y="419"/>
                    <a:pt x="42654" y="356"/>
                  </a:cubicBezTo>
                  <a:lnTo>
                    <a:pt x="39808" y="209"/>
                  </a:lnTo>
                  <a:lnTo>
                    <a:pt x="38385" y="147"/>
                  </a:lnTo>
                  <a:lnTo>
                    <a:pt x="36961" y="105"/>
                  </a:lnTo>
                  <a:lnTo>
                    <a:pt x="34115" y="21"/>
                  </a:lnTo>
                  <a:lnTo>
                    <a:pt x="312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a:off x="-44775" y="4874275"/>
              <a:ext cx="3205900" cy="145900"/>
            </a:xfrm>
            <a:custGeom>
              <a:avLst/>
              <a:gdLst/>
              <a:ahLst/>
              <a:cxnLst/>
              <a:rect l="l" t="t" r="r" b="b"/>
              <a:pathLst>
                <a:path w="128236" h="5836" extrusionOk="0">
                  <a:moveTo>
                    <a:pt x="128235" y="0"/>
                  </a:moveTo>
                  <a:lnTo>
                    <a:pt x="128235" y="0"/>
                  </a:lnTo>
                  <a:cubicBezTo>
                    <a:pt x="127126" y="733"/>
                    <a:pt x="125912" y="1340"/>
                    <a:pt x="124656" y="1821"/>
                  </a:cubicBezTo>
                  <a:cubicBezTo>
                    <a:pt x="124028" y="2072"/>
                    <a:pt x="123400" y="2303"/>
                    <a:pt x="122772" y="2533"/>
                  </a:cubicBezTo>
                  <a:lnTo>
                    <a:pt x="120847" y="3119"/>
                  </a:lnTo>
                  <a:cubicBezTo>
                    <a:pt x="120198" y="3286"/>
                    <a:pt x="119528" y="3433"/>
                    <a:pt x="118880" y="3600"/>
                  </a:cubicBezTo>
                  <a:cubicBezTo>
                    <a:pt x="118231" y="3789"/>
                    <a:pt x="117582" y="3914"/>
                    <a:pt x="116912" y="4019"/>
                  </a:cubicBezTo>
                  <a:cubicBezTo>
                    <a:pt x="116222" y="4144"/>
                    <a:pt x="115594" y="4291"/>
                    <a:pt x="114924" y="4396"/>
                  </a:cubicBezTo>
                  <a:lnTo>
                    <a:pt x="112936" y="4668"/>
                  </a:lnTo>
                  <a:cubicBezTo>
                    <a:pt x="109033" y="5188"/>
                    <a:pt x="105096" y="5395"/>
                    <a:pt x="101159" y="5395"/>
                  </a:cubicBezTo>
                  <a:cubicBezTo>
                    <a:pt x="99712" y="5395"/>
                    <a:pt x="98265" y="5367"/>
                    <a:pt x="96820" y="5316"/>
                  </a:cubicBezTo>
                  <a:lnTo>
                    <a:pt x="94811" y="5254"/>
                  </a:lnTo>
                  <a:cubicBezTo>
                    <a:pt x="94141" y="5212"/>
                    <a:pt x="93450" y="5191"/>
                    <a:pt x="92781" y="5128"/>
                  </a:cubicBezTo>
                  <a:lnTo>
                    <a:pt x="88762" y="4835"/>
                  </a:lnTo>
                  <a:lnTo>
                    <a:pt x="87757" y="4751"/>
                  </a:lnTo>
                  <a:lnTo>
                    <a:pt x="86753" y="4647"/>
                  </a:lnTo>
                  <a:lnTo>
                    <a:pt x="84744" y="4416"/>
                  </a:lnTo>
                  <a:lnTo>
                    <a:pt x="80746" y="3956"/>
                  </a:lnTo>
                  <a:cubicBezTo>
                    <a:pt x="75388" y="3307"/>
                    <a:pt x="70009" y="2784"/>
                    <a:pt x="64609" y="2533"/>
                  </a:cubicBezTo>
                  <a:lnTo>
                    <a:pt x="60570" y="2324"/>
                  </a:lnTo>
                  <a:lnTo>
                    <a:pt x="56531" y="2198"/>
                  </a:lnTo>
                  <a:lnTo>
                    <a:pt x="54501" y="2156"/>
                  </a:lnTo>
                  <a:cubicBezTo>
                    <a:pt x="53831" y="2135"/>
                    <a:pt x="53161" y="2114"/>
                    <a:pt x="52491" y="2114"/>
                  </a:cubicBezTo>
                  <a:lnTo>
                    <a:pt x="48431" y="2072"/>
                  </a:lnTo>
                  <a:lnTo>
                    <a:pt x="46422" y="2072"/>
                  </a:lnTo>
                  <a:lnTo>
                    <a:pt x="44392" y="2093"/>
                  </a:lnTo>
                  <a:lnTo>
                    <a:pt x="40352" y="2135"/>
                  </a:lnTo>
                  <a:cubicBezTo>
                    <a:pt x="37652" y="2177"/>
                    <a:pt x="34952" y="2261"/>
                    <a:pt x="32253" y="2344"/>
                  </a:cubicBezTo>
                  <a:cubicBezTo>
                    <a:pt x="26874" y="2554"/>
                    <a:pt x="21495" y="2826"/>
                    <a:pt x="16116" y="3244"/>
                  </a:cubicBezTo>
                  <a:cubicBezTo>
                    <a:pt x="10737" y="3642"/>
                    <a:pt x="5358" y="4103"/>
                    <a:pt x="0" y="4751"/>
                  </a:cubicBezTo>
                  <a:cubicBezTo>
                    <a:pt x="5379" y="4249"/>
                    <a:pt x="10758" y="3851"/>
                    <a:pt x="16137" y="3537"/>
                  </a:cubicBezTo>
                  <a:cubicBezTo>
                    <a:pt x="21516" y="3223"/>
                    <a:pt x="26895" y="2972"/>
                    <a:pt x="32273" y="2826"/>
                  </a:cubicBezTo>
                  <a:cubicBezTo>
                    <a:pt x="36657" y="2698"/>
                    <a:pt x="41041" y="2626"/>
                    <a:pt x="45424" y="2626"/>
                  </a:cubicBezTo>
                  <a:cubicBezTo>
                    <a:pt x="51816" y="2626"/>
                    <a:pt x="58206" y="2780"/>
                    <a:pt x="64589" y="3140"/>
                  </a:cubicBezTo>
                  <a:cubicBezTo>
                    <a:pt x="69967" y="3412"/>
                    <a:pt x="75325" y="3893"/>
                    <a:pt x="80662" y="4521"/>
                  </a:cubicBezTo>
                  <a:lnTo>
                    <a:pt x="84702" y="4961"/>
                  </a:lnTo>
                  <a:lnTo>
                    <a:pt x="86711" y="5191"/>
                  </a:lnTo>
                  <a:lnTo>
                    <a:pt x="87716" y="5296"/>
                  </a:lnTo>
                  <a:lnTo>
                    <a:pt x="88720" y="5358"/>
                  </a:lnTo>
                  <a:lnTo>
                    <a:pt x="92760" y="5651"/>
                  </a:lnTo>
                  <a:cubicBezTo>
                    <a:pt x="93429" y="5714"/>
                    <a:pt x="94120" y="5735"/>
                    <a:pt x="94790" y="5735"/>
                  </a:cubicBezTo>
                  <a:lnTo>
                    <a:pt x="96799" y="5798"/>
                  </a:lnTo>
                  <a:cubicBezTo>
                    <a:pt x="97847" y="5822"/>
                    <a:pt x="98896" y="5836"/>
                    <a:pt x="99945" y="5836"/>
                  </a:cubicBezTo>
                  <a:cubicBezTo>
                    <a:pt x="104300" y="5836"/>
                    <a:pt x="108655" y="5606"/>
                    <a:pt x="112957" y="4982"/>
                  </a:cubicBezTo>
                  <a:lnTo>
                    <a:pt x="114966" y="4668"/>
                  </a:lnTo>
                  <a:cubicBezTo>
                    <a:pt x="115636" y="4563"/>
                    <a:pt x="116284" y="4396"/>
                    <a:pt x="116954" y="4270"/>
                  </a:cubicBezTo>
                  <a:cubicBezTo>
                    <a:pt x="117624" y="4123"/>
                    <a:pt x="118273" y="3977"/>
                    <a:pt x="118921" y="3810"/>
                  </a:cubicBezTo>
                  <a:cubicBezTo>
                    <a:pt x="119570" y="3642"/>
                    <a:pt x="120240" y="3475"/>
                    <a:pt x="120889" y="3286"/>
                  </a:cubicBezTo>
                  <a:lnTo>
                    <a:pt x="122814" y="2658"/>
                  </a:lnTo>
                  <a:cubicBezTo>
                    <a:pt x="123442" y="2428"/>
                    <a:pt x="124070" y="2198"/>
                    <a:pt x="124698" y="1926"/>
                  </a:cubicBezTo>
                  <a:cubicBezTo>
                    <a:pt x="125933" y="1403"/>
                    <a:pt x="127126" y="775"/>
                    <a:pt x="128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a:off x="-50525" y="4986925"/>
              <a:ext cx="3270250" cy="205500"/>
            </a:xfrm>
            <a:custGeom>
              <a:avLst/>
              <a:gdLst/>
              <a:ahLst/>
              <a:cxnLst/>
              <a:rect l="l" t="t" r="r" b="b"/>
              <a:pathLst>
                <a:path w="130810" h="8220" extrusionOk="0">
                  <a:moveTo>
                    <a:pt x="45313" y="0"/>
                  </a:moveTo>
                  <a:cubicBezTo>
                    <a:pt x="41134" y="0"/>
                    <a:pt x="36949" y="55"/>
                    <a:pt x="32776" y="183"/>
                  </a:cubicBezTo>
                  <a:cubicBezTo>
                    <a:pt x="21829" y="476"/>
                    <a:pt x="10904" y="1062"/>
                    <a:pt x="0" y="1899"/>
                  </a:cubicBezTo>
                  <a:cubicBezTo>
                    <a:pt x="5463" y="1606"/>
                    <a:pt x="10925" y="1355"/>
                    <a:pt x="16388" y="1124"/>
                  </a:cubicBezTo>
                  <a:cubicBezTo>
                    <a:pt x="21850" y="894"/>
                    <a:pt x="27313" y="748"/>
                    <a:pt x="32796" y="643"/>
                  </a:cubicBezTo>
                  <a:cubicBezTo>
                    <a:pt x="35517" y="601"/>
                    <a:pt x="38259" y="580"/>
                    <a:pt x="40980" y="538"/>
                  </a:cubicBezTo>
                  <a:lnTo>
                    <a:pt x="47133" y="538"/>
                  </a:lnTo>
                  <a:lnTo>
                    <a:pt x="49184" y="580"/>
                  </a:lnTo>
                  <a:cubicBezTo>
                    <a:pt x="54647" y="622"/>
                    <a:pt x="60109" y="810"/>
                    <a:pt x="65551" y="1229"/>
                  </a:cubicBezTo>
                  <a:cubicBezTo>
                    <a:pt x="68293" y="1417"/>
                    <a:pt x="71014" y="1669"/>
                    <a:pt x="73735" y="1941"/>
                  </a:cubicBezTo>
                  <a:cubicBezTo>
                    <a:pt x="76455" y="2213"/>
                    <a:pt x="79176" y="2485"/>
                    <a:pt x="81897" y="2757"/>
                  </a:cubicBezTo>
                  <a:cubicBezTo>
                    <a:pt x="87318" y="3343"/>
                    <a:pt x="92759" y="3929"/>
                    <a:pt x="98201" y="4536"/>
                  </a:cubicBezTo>
                  <a:cubicBezTo>
                    <a:pt x="103643" y="5122"/>
                    <a:pt x="109063" y="5729"/>
                    <a:pt x="114505" y="6357"/>
                  </a:cubicBezTo>
                  <a:lnTo>
                    <a:pt x="130809" y="8219"/>
                  </a:lnTo>
                  <a:cubicBezTo>
                    <a:pt x="125388" y="7466"/>
                    <a:pt x="119968" y="6733"/>
                    <a:pt x="114547" y="6043"/>
                  </a:cubicBezTo>
                  <a:cubicBezTo>
                    <a:pt x="109105" y="5352"/>
                    <a:pt x="103685" y="4703"/>
                    <a:pt x="98264" y="4055"/>
                  </a:cubicBezTo>
                  <a:cubicBezTo>
                    <a:pt x="92822" y="3406"/>
                    <a:pt x="87381" y="2820"/>
                    <a:pt x="81939" y="2213"/>
                  </a:cubicBezTo>
                  <a:cubicBezTo>
                    <a:pt x="79218" y="1920"/>
                    <a:pt x="76518" y="1627"/>
                    <a:pt x="73776" y="1376"/>
                  </a:cubicBezTo>
                  <a:cubicBezTo>
                    <a:pt x="71056" y="1103"/>
                    <a:pt x="68335" y="810"/>
                    <a:pt x="65614" y="622"/>
                  </a:cubicBezTo>
                  <a:cubicBezTo>
                    <a:pt x="60151" y="224"/>
                    <a:pt x="54668" y="57"/>
                    <a:pt x="49184" y="15"/>
                  </a:cubicBezTo>
                  <a:cubicBezTo>
                    <a:pt x="47895" y="5"/>
                    <a:pt x="46604" y="0"/>
                    <a:pt x="4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a:off x="-50525" y="5150850"/>
              <a:ext cx="1413275" cy="110125"/>
            </a:xfrm>
            <a:custGeom>
              <a:avLst/>
              <a:gdLst/>
              <a:ahLst/>
              <a:cxnLst/>
              <a:rect l="l" t="t" r="r" b="b"/>
              <a:pathLst>
                <a:path w="56531" h="4405" extrusionOk="0">
                  <a:moveTo>
                    <a:pt x="22269" y="1"/>
                  </a:moveTo>
                  <a:cubicBezTo>
                    <a:pt x="19560" y="1"/>
                    <a:pt x="16854" y="72"/>
                    <a:pt x="14148" y="239"/>
                  </a:cubicBezTo>
                  <a:cubicBezTo>
                    <a:pt x="11762" y="386"/>
                    <a:pt x="9397" y="595"/>
                    <a:pt x="7032" y="888"/>
                  </a:cubicBezTo>
                  <a:cubicBezTo>
                    <a:pt x="4667" y="1181"/>
                    <a:pt x="2323" y="1579"/>
                    <a:pt x="0" y="2102"/>
                  </a:cubicBezTo>
                  <a:cubicBezTo>
                    <a:pt x="2344" y="1662"/>
                    <a:pt x="4709" y="1369"/>
                    <a:pt x="7053" y="1160"/>
                  </a:cubicBezTo>
                  <a:cubicBezTo>
                    <a:pt x="9418" y="930"/>
                    <a:pt x="11783" y="762"/>
                    <a:pt x="14148" y="679"/>
                  </a:cubicBezTo>
                  <a:cubicBezTo>
                    <a:pt x="15341" y="616"/>
                    <a:pt x="16513" y="595"/>
                    <a:pt x="17706" y="553"/>
                  </a:cubicBezTo>
                  <a:cubicBezTo>
                    <a:pt x="18580" y="523"/>
                    <a:pt x="19442" y="503"/>
                    <a:pt x="20309" y="503"/>
                  </a:cubicBezTo>
                  <a:cubicBezTo>
                    <a:pt x="20627" y="503"/>
                    <a:pt x="20945" y="506"/>
                    <a:pt x="21264" y="511"/>
                  </a:cubicBezTo>
                  <a:cubicBezTo>
                    <a:pt x="22457" y="511"/>
                    <a:pt x="23629" y="511"/>
                    <a:pt x="24822" y="532"/>
                  </a:cubicBezTo>
                  <a:cubicBezTo>
                    <a:pt x="26015" y="574"/>
                    <a:pt x="27187" y="595"/>
                    <a:pt x="28380" y="658"/>
                  </a:cubicBezTo>
                  <a:cubicBezTo>
                    <a:pt x="33131" y="825"/>
                    <a:pt x="37861" y="1181"/>
                    <a:pt x="42571" y="1683"/>
                  </a:cubicBezTo>
                  <a:cubicBezTo>
                    <a:pt x="44956" y="1914"/>
                    <a:pt x="47301" y="2228"/>
                    <a:pt x="49645" y="2646"/>
                  </a:cubicBezTo>
                  <a:cubicBezTo>
                    <a:pt x="50231" y="2751"/>
                    <a:pt x="50817" y="2855"/>
                    <a:pt x="51382" y="2960"/>
                  </a:cubicBezTo>
                  <a:cubicBezTo>
                    <a:pt x="51968" y="3086"/>
                    <a:pt x="52554" y="3211"/>
                    <a:pt x="53119" y="3358"/>
                  </a:cubicBezTo>
                  <a:cubicBezTo>
                    <a:pt x="53705" y="3483"/>
                    <a:pt x="54270" y="3630"/>
                    <a:pt x="54856" y="3797"/>
                  </a:cubicBezTo>
                  <a:cubicBezTo>
                    <a:pt x="55421" y="3965"/>
                    <a:pt x="55986" y="4153"/>
                    <a:pt x="56530" y="4404"/>
                  </a:cubicBezTo>
                  <a:cubicBezTo>
                    <a:pt x="55442" y="3902"/>
                    <a:pt x="54312" y="3504"/>
                    <a:pt x="53161" y="3211"/>
                  </a:cubicBezTo>
                  <a:cubicBezTo>
                    <a:pt x="52596" y="3044"/>
                    <a:pt x="52010" y="2897"/>
                    <a:pt x="51424" y="2772"/>
                  </a:cubicBezTo>
                  <a:cubicBezTo>
                    <a:pt x="50859" y="2646"/>
                    <a:pt x="50273" y="2500"/>
                    <a:pt x="49687" y="2395"/>
                  </a:cubicBezTo>
                  <a:cubicBezTo>
                    <a:pt x="47342" y="1914"/>
                    <a:pt x="44998" y="1579"/>
                    <a:pt x="42633" y="1265"/>
                  </a:cubicBezTo>
                  <a:cubicBezTo>
                    <a:pt x="40289" y="951"/>
                    <a:pt x="37903" y="742"/>
                    <a:pt x="35538" y="553"/>
                  </a:cubicBezTo>
                  <a:cubicBezTo>
                    <a:pt x="34345" y="449"/>
                    <a:pt x="33152" y="365"/>
                    <a:pt x="31980" y="281"/>
                  </a:cubicBezTo>
                  <a:cubicBezTo>
                    <a:pt x="30787" y="218"/>
                    <a:pt x="29594" y="176"/>
                    <a:pt x="28422" y="114"/>
                  </a:cubicBezTo>
                  <a:cubicBezTo>
                    <a:pt x="26368" y="42"/>
                    <a:pt x="24317" y="1"/>
                    <a:pt x="22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a:off x="2043450" y="4874275"/>
              <a:ext cx="797450" cy="85825"/>
            </a:xfrm>
            <a:custGeom>
              <a:avLst/>
              <a:gdLst/>
              <a:ahLst/>
              <a:cxnLst/>
              <a:rect l="l" t="t" r="r" b="b"/>
              <a:pathLst>
                <a:path w="31898" h="3433" extrusionOk="0">
                  <a:moveTo>
                    <a:pt x="1" y="0"/>
                  </a:moveTo>
                  <a:cubicBezTo>
                    <a:pt x="2408" y="1298"/>
                    <a:pt x="5066" y="2093"/>
                    <a:pt x="7745" y="2637"/>
                  </a:cubicBezTo>
                  <a:cubicBezTo>
                    <a:pt x="10445" y="3161"/>
                    <a:pt x="13186" y="3433"/>
                    <a:pt x="15928" y="3433"/>
                  </a:cubicBezTo>
                  <a:cubicBezTo>
                    <a:pt x="18691" y="3412"/>
                    <a:pt x="21433" y="3140"/>
                    <a:pt x="24111" y="2617"/>
                  </a:cubicBezTo>
                  <a:cubicBezTo>
                    <a:pt x="26811" y="2072"/>
                    <a:pt x="29469" y="1277"/>
                    <a:pt x="31897" y="0"/>
                  </a:cubicBezTo>
                  <a:lnTo>
                    <a:pt x="31897" y="0"/>
                  </a:lnTo>
                  <a:cubicBezTo>
                    <a:pt x="30641" y="524"/>
                    <a:pt x="29344" y="984"/>
                    <a:pt x="28025" y="1319"/>
                  </a:cubicBezTo>
                  <a:cubicBezTo>
                    <a:pt x="26707" y="1696"/>
                    <a:pt x="25388" y="1968"/>
                    <a:pt x="24049" y="2219"/>
                  </a:cubicBezTo>
                  <a:cubicBezTo>
                    <a:pt x="21370" y="2658"/>
                    <a:pt x="18649" y="2889"/>
                    <a:pt x="15928" y="2910"/>
                  </a:cubicBezTo>
                  <a:cubicBezTo>
                    <a:pt x="13207" y="2910"/>
                    <a:pt x="10507" y="2679"/>
                    <a:pt x="7828" y="2240"/>
                  </a:cubicBezTo>
                  <a:cubicBezTo>
                    <a:pt x="6489" y="2010"/>
                    <a:pt x="5149" y="1717"/>
                    <a:pt x="3852" y="1361"/>
                  </a:cubicBezTo>
                  <a:cubicBezTo>
                    <a:pt x="2533" y="1005"/>
                    <a:pt x="1236" y="54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958775" y="4701075"/>
              <a:ext cx="2260950" cy="198850"/>
            </a:xfrm>
            <a:custGeom>
              <a:avLst/>
              <a:gdLst/>
              <a:ahLst/>
              <a:cxnLst/>
              <a:rect l="l" t="t" r="r" b="b"/>
              <a:pathLst>
                <a:path w="90438" h="7954" extrusionOk="0">
                  <a:moveTo>
                    <a:pt x="59169" y="1"/>
                  </a:moveTo>
                  <a:lnTo>
                    <a:pt x="56322" y="22"/>
                  </a:lnTo>
                  <a:lnTo>
                    <a:pt x="53476" y="105"/>
                  </a:lnTo>
                  <a:lnTo>
                    <a:pt x="52053" y="147"/>
                  </a:lnTo>
                  <a:lnTo>
                    <a:pt x="50629" y="231"/>
                  </a:lnTo>
                  <a:lnTo>
                    <a:pt x="47783" y="357"/>
                  </a:lnTo>
                  <a:cubicBezTo>
                    <a:pt x="46841" y="419"/>
                    <a:pt x="45878" y="503"/>
                    <a:pt x="44937" y="566"/>
                  </a:cubicBezTo>
                  <a:cubicBezTo>
                    <a:pt x="37360" y="1194"/>
                    <a:pt x="29805" y="2115"/>
                    <a:pt x="22312" y="3370"/>
                  </a:cubicBezTo>
                  <a:cubicBezTo>
                    <a:pt x="14819" y="4605"/>
                    <a:pt x="7368" y="6049"/>
                    <a:pt x="1" y="7954"/>
                  </a:cubicBezTo>
                  <a:cubicBezTo>
                    <a:pt x="3705" y="7117"/>
                    <a:pt x="7431" y="6363"/>
                    <a:pt x="11156" y="5673"/>
                  </a:cubicBezTo>
                  <a:cubicBezTo>
                    <a:pt x="14882" y="4982"/>
                    <a:pt x="18628" y="4354"/>
                    <a:pt x="22375" y="3768"/>
                  </a:cubicBezTo>
                  <a:cubicBezTo>
                    <a:pt x="29888" y="2659"/>
                    <a:pt x="37423" y="1675"/>
                    <a:pt x="44978" y="1110"/>
                  </a:cubicBezTo>
                  <a:cubicBezTo>
                    <a:pt x="45920" y="1026"/>
                    <a:pt x="46862" y="943"/>
                    <a:pt x="47825" y="880"/>
                  </a:cubicBezTo>
                  <a:lnTo>
                    <a:pt x="50650" y="733"/>
                  </a:lnTo>
                  <a:lnTo>
                    <a:pt x="52073" y="650"/>
                  </a:lnTo>
                  <a:lnTo>
                    <a:pt x="53497" y="608"/>
                  </a:lnTo>
                  <a:lnTo>
                    <a:pt x="56343" y="524"/>
                  </a:lnTo>
                  <a:cubicBezTo>
                    <a:pt x="58237" y="482"/>
                    <a:pt x="60131" y="461"/>
                    <a:pt x="62028" y="461"/>
                  </a:cubicBezTo>
                  <a:cubicBezTo>
                    <a:pt x="63925" y="461"/>
                    <a:pt x="65824" y="482"/>
                    <a:pt x="67729" y="524"/>
                  </a:cubicBezTo>
                  <a:cubicBezTo>
                    <a:pt x="71517" y="608"/>
                    <a:pt x="75305" y="754"/>
                    <a:pt x="79093" y="984"/>
                  </a:cubicBezTo>
                  <a:cubicBezTo>
                    <a:pt x="82882" y="1194"/>
                    <a:pt x="86670" y="1508"/>
                    <a:pt x="90437" y="1926"/>
                  </a:cubicBezTo>
                  <a:cubicBezTo>
                    <a:pt x="88554" y="1654"/>
                    <a:pt x="86670" y="1424"/>
                    <a:pt x="84786" y="1256"/>
                  </a:cubicBezTo>
                  <a:lnTo>
                    <a:pt x="81940" y="963"/>
                  </a:lnTo>
                  <a:lnTo>
                    <a:pt x="79114" y="733"/>
                  </a:lnTo>
                  <a:cubicBezTo>
                    <a:pt x="75305" y="440"/>
                    <a:pt x="71517" y="231"/>
                    <a:pt x="67729" y="105"/>
                  </a:cubicBezTo>
                  <a:lnTo>
                    <a:pt x="64882" y="22"/>
                  </a:lnTo>
                  <a:lnTo>
                    <a:pt x="62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8075" y="4513250"/>
              <a:ext cx="3205875" cy="145900"/>
            </a:xfrm>
            <a:custGeom>
              <a:avLst/>
              <a:gdLst/>
              <a:ahLst/>
              <a:cxnLst/>
              <a:rect l="l" t="t" r="r" b="b"/>
              <a:pathLst>
                <a:path w="128235" h="5836" extrusionOk="0">
                  <a:moveTo>
                    <a:pt x="0" y="0"/>
                  </a:moveTo>
                  <a:lnTo>
                    <a:pt x="0" y="0"/>
                  </a:lnTo>
                  <a:cubicBezTo>
                    <a:pt x="1109" y="774"/>
                    <a:pt x="2302" y="1423"/>
                    <a:pt x="3537" y="1926"/>
                  </a:cubicBezTo>
                  <a:cubicBezTo>
                    <a:pt x="4165" y="2198"/>
                    <a:pt x="4793" y="2428"/>
                    <a:pt x="5421" y="2658"/>
                  </a:cubicBezTo>
                  <a:lnTo>
                    <a:pt x="7346" y="3286"/>
                  </a:lnTo>
                  <a:cubicBezTo>
                    <a:pt x="7995" y="3474"/>
                    <a:pt x="8665" y="3621"/>
                    <a:pt x="9314" y="3809"/>
                  </a:cubicBezTo>
                  <a:cubicBezTo>
                    <a:pt x="9963" y="3998"/>
                    <a:pt x="10611" y="4123"/>
                    <a:pt x="11281" y="4270"/>
                  </a:cubicBezTo>
                  <a:cubicBezTo>
                    <a:pt x="11951" y="4395"/>
                    <a:pt x="12600" y="4563"/>
                    <a:pt x="13269" y="4667"/>
                  </a:cubicBezTo>
                  <a:lnTo>
                    <a:pt x="15258" y="4981"/>
                  </a:lnTo>
                  <a:cubicBezTo>
                    <a:pt x="19576" y="5605"/>
                    <a:pt x="23934" y="5835"/>
                    <a:pt x="28290" y="5835"/>
                  </a:cubicBezTo>
                  <a:cubicBezTo>
                    <a:pt x="29339" y="5835"/>
                    <a:pt x="30388" y="5822"/>
                    <a:pt x="31436" y="5798"/>
                  </a:cubicBezTo>
                  <a:lnTo>
                    <a:pt x="33445" y="5756"/>
                  </a:lnTo>
                  <a:cubicBezTo>
                    <a:pt x="34115" y="5735"/>
                    <a:pt x="34806" y="5714"/>
                    <a:pt x="35476" y="5651"/>
                  </a:cubicBezTo>
                  <a:lnTo>
                    <a:pt x="39515" y="5379"/>
                  </a:lnTo>
                  <a:lnTo>
                    <a:pt x="40520" y="5295"/>
                  </a:lnTo>
                  <a:lnTo>
                    <a:pt x="41524" y="5191"/>
                  </a:lnTo>
                  <a:lnTo>
                    <a:pt x="43533" y="4981"/>
                  </a:lnTo>
                  <a:lnTo>
                    <a:pt x="47573" y="4521"/>
                  </a:lnTo>
                  <a:cubicBezTo>
                    <a:pt x="52931" y="3914"/>
                    <a:pt x="58268" y="3412"/>
                    <a:pt x="63647" y="3160"/>
                  </a:cubicBezTo>
                  <a:cubicBezTo>
                    <a:pt x="70123" y="2795"/>
                    <a:pt x="76606" y="2642"/>
                    <a:pt x="83093" y="2642"/>
                  </a:cubicBezTo>
                  <a:cubicBezTo>
                    <a:pt x="87381" y="2642"/>
                    <a:pt x="91672" y="2709"/>
                    <a:pt x="95962" y="2826"/>
                  </a:cubicBezTo>
                  <a:cubicBezTo>
                    <a:pt x="101341" y="2993"/>
                    <a:pt x="106719" y="3244"/>
                    <a:pt x="112098" y="3558"/>
                  </a:cubicBezTo>
                  <a:cubicBezTo>
                    <a:pt x="117477" y="3851"/>
                    <a:pt x="122856" y="4249"/>
                    <a:pt x="128235" y="4751"/>
                  </a:cubicBezTo>
                  <a:cubicBezTo>
                    <a:pt x="122877" y="4123"/>
                    <a:pt x="117498" y="3663"/>
                    <a:pt x="112140" y="3244"/>
                  </a:cubicBezTo>
                  <a:cubicBezTo>
                    <a:pt x="106761" y="2867"/>
                    <a:pt x="101362" y="2574"/>
                    <a:pt x="95983" y="2365"/>
                  </a:cubicBezTo>
                  <a:cubicBezTo>
                    <a:pt x="93283" y="2260"/>
                    <a:pt x="90583" y="2198"/>
                    <a:pt x="87904" y="2135"/>
                  </a:cubicBezTo>
                  <a:lnTo>
                    <a:pt x="83844" y="2114"/>
                  </a:lnTo>
                  <a:lnTo>
                    <a:pt x="81834" y="2093"/>
                  </a:lnTo>
                  <a:lnTo>
                    <a:pt x="79804" y="2093"/>
                  </a:lnTo>
                  <a:lnTo>
                    <a:pt x="75744" y="2135"/>
                  </a:lnTo>
                  <a:cubicBezTo>
                    <a:pt x="75074" y="2135"/>
                    <a:pt x="74404" y="2156"/>
                    <a:pt x="73735" y="2177"/>
                  </a:cubicBezTo>
                  <a:lnTo>
                    <a:pt x="71704" y="2219"/>
                  </a:lnTo>
                  <a:lnTo>
                    <a:pt x="67665" y="2344"/>
                  </a:lnTo>
                  <a:lnTo>
                    <a:pt x="63626" y="2553"/>
                  </a:lnTo>
                  <a:cubicBezTo>
                    <a:pt x="58226" y="2826"/>
                    <a:pt x="52847" y="3349"/>
                    <a:pt x="47489" y="3977"/>
                  </a:cubicBezTo>
                  <a:lnTo>
                    <a:pt x="43492" y="4437"/>
                  </a:lnTo>
                  <a:lnTo>
                    <a:pt x="41482" y="4667"/>
                  </a:lnTo>
                  <a:lnTo>
                    <a:pt x="40478" y="4772"/>
                  </a:lnTo>
                  <a:lnTo>
                    <a:pt x="39473" y="4856"/>
                  </a:lnTo>
                  <a:lnTo>
                    <a:pt x="35434" y="5149"/>
                  </a:lnTo>
                  <a:cubicBezTo>
                    <a:pt x="34764" y="5211"/>
                    <a:pt x="34094" y="5232"/>
                    <a:pt x="33424" y="5253"/>
                  </a:cubicBezTo>
                  <a:lnTo>
                    <a:pt x="31415" y="5337"/>
                  </a:lnTo>
                  <a:cubicBezTo>
                    <a:pt x="29970" y="5388"/>
                    <a:pt x="28523" y="5416"/>
                    <a:pt x="27076" y="5416"/>
                  </a:cubicBezTo>
                  <a:cubicBezTo>
                    <a:pt x="23139" y="5416"/>
                    <a:pt x="19202" y="5209"/>
                    <a:pt x="15300" y="4688"/>
                  </a:cubicBezTo>
                  <a:lnTo>
                    <a:pt x="13311" y="4416"/>
                  </a:lnTo>
                  <a:cubicBezTo>
                    <a:pt x="12641" y="4312"/>
                    <a:pt x="11993" y="4165"/>
                    <a:pt x="11323" y="4039"/>
                  </a:cubicBezTo>
                  <a:cubicBezTo>
                    <a:pt x="10653" y="3914"/>
                    <a:pt x="10004" y="3788"/>
                    <a:pt x="9356" y="3621"/>
                  </a:cubicBezTo>
                  <a:cubicBezTo>
                    <a:pt x="8707" y="3453"/>
                    <a:pt x="8037" y="3307"/>
                    <a:pt x="7388" y="3139"/>
                  </a:cubicBezTo>
                  <a:lnTo>
                    <a:pt x="5463" y="2553"/>
                  </a:lnTo>
                  <a:cubicBezTo>
                    <a:pt x="4835" y="2323"/>
                    <a:pt x="4207" y="2093"/>
                    <a:pt x="3579" y="1842"/>
                  </a:cubicBezTo>
                  <a:cubicBezTo>
                    <a:pt x="2323" y="1360"/>
                    <a:pt x="1109" y="73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50525" y="4626625"/>
              <a:ext cx="3270250" cy="204775"/>
            </a:xfrm>
            <a:custGeom>
              <a:avLst/>
              <a:gdLst/>
              <a:ahLst/>
              <a:cxnLst/>
              <a:rect l="l" t="t" r="r" b="b"/>
              <a:pathLst>
                <a:path w="130810" h="8191" extrusionOk="0">
                  <a:moveTo>
                    <a:pt x="84905" y="0"/>
                  </a:moveTo>
                  <a:cubicBezTo>
                    <a:pt x="83811" y="0"/>
                    <a:pt x="82717" y="3"/>
                    <a:pt x="81625" y="7"/>
                  </a:cubicBezTo>
                  <a:cubicBezTo>
                    <a:pt x="76141" y="49"/>
                    <a:pt x="70679" y="216"/>
                    <a:pt x="65195" y="614"/>
                  </a:cubicBezTo>
                  <a:cubicBezTo>
                    <a:pt x="62474" y="802"/>
                    <a:pt x="59754" y="1095"/>
                    <a:pt x="57033" y="1367"/>
                  </a:cubicBezTo>
                  <a:cubicBezTo>
                    <a:pt x="54312" y="1639"/>
                    <a:pt x="51591" y="1911"/>
                    <a:pt x="48870" y="2204"/>
                  </a:cubicBezTo>
                  <a:cubicBezTo>
                    <a:pt x="43429" y="2790"/>
                    <a:pt x="37987" y="3397"/>
                    <a:pt x="32566" y="4046"/>
                  </a:cubicBezTo>
                  <a:cubicBezTo>
                    <a:pt x="27125" y="4695"/>
                    <a:pt x="21683" y="5344"/>
                    <a:pt x="16262" y="6034"/>
                  </a:cubicBezTo>
                  <a:cubicBezTo>
                    <a:pt x="10841" y="6746"/>
                    <a:pt x="5421" y="7437"/>
                    <a:pt x="0" y="8190"/>
                  </a:cubicBezTo>
                  <a:lnTo>
                    <a:pt x="16304" y="6348"/>
                  </a:lnTo>
                  <a:cubicBezTo>
                    <a:pt x="21746" y="5720"/>
                    <a:pt x="27166" y="5114"/>
                    <a:pt x="32608" y="4528"/>
                  </a:cubicBezTo>
                  <a:cubicBezTo>
                    <a:pt x="38050" y="3941"/>
                    <a:pt x="43491" y="3314"/>
                    <a:pt x="48933" y="2769"/>
                  </a:cubicBezTo>
                  <a:cubicBezTo>
                    <a:pt x="51633" y="2476"/>
                    <a:pt x="54354" y="2204"/>
                    <a:pt x="57075" y="1932"/>
                  </a:cubicBezTo>
                  <a:cubicBezTo>
                    <a:pt x="59816" y="1681"/>
                    <a:pt x="62537" y="1409"/>
                    <a:pt x="65258" y="1221"/>
                  </a:cubicBezTo>
                  <a:cubicBezTo>
                    <a:pt x="70700" y="802"/>
                    <a:pt x="76162" y="614"/>
                    <a:pt x="81625" y="572"/>
                  </a:cubicBezTo>
                  <a:lnTo>
                    <a:pt x="83676" y="530"/>
                  </a:lnTo>
                  <a:lnTo>
                    <a:pt x="89829" y="530"/>
                  </a:lnTo>
                  <a:cubicBezTo>
                    <a:pt x="92550" y="572"/>
                    <a:pt x="95292" y="593"/>
                    <a:pt x="98034" y="635"/>
                  </a:cubicBezTo>
                  <a:cubicBezTo>
                    <a:pt x="103496" y="760"/>
                    <a:pt x="108959" y="907"/>
                    <a:pt x="114421" y="1116"/>
                  </a:cubicBezTo>
                  <a:cubicBezTo>
                    <a:pt x="119884" y="1325"/>
                    <a:pt x="125347" y="1597"/>
                    <a:pt x="130809" y="1890"/>
                  </a:cubicBezTo>
                  <a:cubicBezTo>
                    <a:pt x="119905" y="1053"/>
                    <a:pt x="108980" y="467"/>
                    <a:pt x="98034" y="174"/>
                  </a:cubicBezTo>
                  <a:cubicBezTo>
                    <a:pt x="93664" y="40"/>
                    <a:pt x="89280" y="0"/>
                    <a:pt x="849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1806425" y="4789850"/>
              <a:ext cx="1413300" cy="109550"/>
            </a:xfrm>
            <a:custGeom>
              <a:avLst/>
              <a:gdLst/>
              <a:ahLst/>
              <a:cxnLst/>
              <a:rect l="l" t="t" r="r" b="b"/>
              <a:pathLst>
                <a:path w="56532" h="4382" extrusionOk="0">
                  <a:moveTo>
                    <a:pt x="34142" y="1"/>
                  </a:moveTo>
                  <a:cubicBezTo>
                    <a:pt x="32133" y="1"/>
                    <a:pt x="30123" y="42"/>
                    <a:pt x="28109" y="112"/>
                  </a:cubicBezTo>
                  <a:cubicBezTo>
                    <a:pt x="26937" y="175"/>
                    <a:pt x="25744" y="217"/>
                    <a:pt x="24551" y="301"/>
                  </a:cubicBezTo>
                  <a:cubicBezTo>
                    <a:pt x="23358" y="384"/>
                    <a:pt x="22165" y="447"/>
                    <a:pt x="20993" y="552"/>
                  </a:cubicBezTo>
                  <a:cubicBezTo>
                    <a:pt x="18628" y="740"/>
                    <a:pt x="16242" y="970"/>
                    <a:pt x="13898" y="1263"/>
                  </a:cubicBezTo>
                  <a:cubicBezTo>
                    <a:pt x="11533" y="1557"/>
                    <a:pt x="9189" y="1912"/>
                    <a:pt x="6845" y="2373"/>
                  </a:cubicBezTo>
                  <a:cubicBezTo>
                    <a:pt x="6259" y="2498"/>
                    <a:pt x="5673" y="2624"/>
                    <a:pt x="5087" y="2749"/>
                  </a:cubicBezTo>
                  <a:cubicBezTo>
                    <a:pt x="4521" y="2896"/>
                    <a:pt x="3935" y="3042"/>
                    <a:pt x="3370" y="3210"/>
                  </a:cubicBezTo>
                  <a:cubicBezTo>
                    <a:pt x="2219" y="3482"/>
                    <a:pt x="1089" y="3880"/>
                    <a:pt x="1" y="4382"/>
                  </a:cubicBezTo>
                  <a:cubicBezTo>
                    <a:pt x="545" y="4152"/>
                    <a:pt x="1110" y="3963"/>
                    <a:pt x="1675" y="3796"/>
                  </a:cubicBezTo>
                  <a:cubicBezTo>
                    <a:pt x="2240" y="3629"/>
                    <a:pt x="2826" y="3482"/>
                    <a:pt x="3391" y="3336"/>
                  </a:cubicBezTo>
                  <a:cubicBezTo>
                    <a:pt x="3977" y="3189"/>
                    <a:pt x="4542" y="3063"/>
                    <a:pt x="5128" y="2959"/>
                  </a:cubicBezTo>
                  <a:cubicBezTo>
                    <a:pt x="5714" y="2854"/>
                    <a:pt x="6300" y="2729"/>
                    <a:pt x="6886" y="2645"/>
                  </a:cubicBezTo>
                  <a:cubicBezTo>
                    <a:pt x="9231" y="2226"/>
                    <a:pt x="11575" y="1912"/>
                    <a:pt x="13940" y="1661"/>
                  </a:cubicBezTo>
                  <a:cubicBezTo>
                    <a:pt x="18670" y="1159"/>
                    <a:pt x="23400" y="824"/>
                    <a:pt x="28130" y="636"/>
                  </a:cubicBezTo>
                  <a:cubicBezTo>
                    <a:pt x="29323" y="594"/>
                    <a:pt x="30516" y="552"/>
                    <a:pt x="31688" y="531"/>
                  </a:cubicBezTo>
                  <a:cubicBezTo>
                    <a:pt x="32653" y="514"/>
                    <a:pt x="33618" y="483"/>
                    <a:pt x="34572" y="483"/>
                  </a:cubicBezTo>
                  <a:cubicBezTo>
                    <a:pt x="34797" y="483"/>
                    <a:pt x="35022" y="485"/>
                    <a:pt x="35246" y="489"/>
                  </a:cubicBezTo>
                  <a:cubicBezTo>
                    <a:pt x="36439" y="510"/>
                    <a:pt x="37632" y="489"/>
                    <a:pt x="38804" y="552"/>
                  </a:cubicBezTo>
                  <a:cubicBezTo>
                    <a:pt x="39997" y="594"/>
                    <a:pt x="41190" y="594"/>
                    <a:pt x="42362" y="657"/>
                  </a:cubicBezTo>
                  <a:cubicBezTo>
                    <a:pt x="44748" y="761"/>
                    <a:pt x="47092" y="929"/>
                    <a:pt x="49478" y="1159"/>
                  </a:cubicBezTo>
                  <a:cubicBezTo>
                    <a:pt x="51843" y="1389"/>
                    <a:pt x="54187" y="1661"/>
                    <a:pt x="56531" y="2101"/>
                  </a:cubicBezTo>
                  <a:cubicBezTo>
                    <a:pt x="54208" y="1577"/>
                    <a:pt x="51864" y="1180"/>
                    <a:pt x="49499" y="887"/>
                  </a:cubicBezTo>
                  <a:cubicBezTo>
                    <a:pt x="47134" y="615"/>
                    <a:pt x="44769" y="405"/>
                    <a:pt x="42383" y="259"/>
                  </a:cubicBezTo>
                  <a:cubicBezTo>
                    <a:pt x="39637" y="77"/>
                    <a:pt x="36891" y="1"/>
                    <a:pt x="34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328275" y="4513250"/>
              <a:ext cx="797450" cy="86350"/>
            </a:xfrm>
            <a:custGeom>
              <a:avLst/>
              <a:gdLst/>
              <a:ahLst/>
              <a:cxnLst/>
              <a:rect l="l" t="t" r="r" b="b"/>
              <a:pathLst>
                <a:path w="31898" h="3454" extrusionOk="0">
                  <a:moveTo>
                    <a:pt x="1" y="0"/>
                  </a:moveTo>
                  <a:lnTo>
                    <a:pt x="1" y="0"/>
                  </a:lnTo>
                  <a:cubicBezTo>
                    <a:pt x="2429" y="1277"/>
                    <a:pt x="5087" y="2072"/>
                    <a:pt x="7766" y="2637"/>
                  </a:cubicBezTo>
                  <a:cubicBezTo>
                    <a:pt x="10466" y="3160"/>
                    <a:pt x="13207" y="3432"/>
                    <a:pt x="15970" y="3453"/>
                  </a:cubicBezTo>
                  <a:cubicBezTo>
                    <a:pt x="18712" y="3453"/>
                    <a:pt x="21454" y="3181"/>
                    <a:pt x="24154" y="2658"/>
                  </a:cubicBezTo>
                  <a:cubicBezTo>
                    <a:pt x="26833" y="2093"/>
                    <a:pt x="29491" y="1298"/>
                    <a:pt x="31897" y="0"/>
                  </a:cubicBezTo>
                  <a:lnTo>
                    <a:pt x="31897" y="0"/>
                  </a:lnTo>
                  <a:cubicBezTo>
                    <a:pt x="30663" y="565"/>
                    <a:pt x="29365" y="1005"/>
                    <a:pt x="28046" y="1360"/>
                  </a:cubicBezTo>
                  <a:cubicBezTo>
                    <a:pt x="26749" y="1737"/>
                    <a:pt x="25409" y="2009"/>
                    <a:pt x="24070" y="2260"/>
                  </a:cubicBezTo>
                  <a:cubicBezTo>
                    <a:pt x="21391" y="2700"/>
                    <a:pt x="18670" y="2909"/>
                    <a:pt x="15970" y="2909"/>
                  </a:cubicBezTo>
                  <a:cubicBezTo>
                    <a:pt x="13249" y="2909"/>
                    <a:pt x="10528" y="2679"/>
                    <a:pt x="7849" y="2219"/>
                  </a:cubicBezTo>
                  <a:cubicBezTo>
                    <a:pt x="6510" y="1988"/>
                    <a:pt x="5191" y="1695"/>
                    <a:pt x="3873" y="1340"/>
                  </a:cubicBezTo>
                  <a:cubicBezTo>
                    <a:pt x="2554" y="984"/>
                    <a:pt x="1257" y="54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26"/>
          <p:cNvSpPr/>
          <p:nvPr/>
        </p:nvSpPr>
        <p:spPr>
          <a:xfrm>
            <a:off x="4779767" y="4280354"/>
            <a:ext cx="2049395" cy="547182"/>
          </a:xfrm>
          <a:custGeom>
            <a:avLst/>
            <a:gdLst/>
            <a:ahLst/>
            <a:cxnLst/>
            <a:rect l="l" t="t" r="r" b="b"/>
            <a:pathLst>
              <a:path w="56364" h="15049" extrusionOk="0">
                <a:moveTo>
                  <a:pt x="9796" y="1"/>
                </a:moveTo>
                <a:cubicBezTo>
                  <a:pt x="9796" y="1"/>
                  <a:pt x="8247" y="691"/>
                  <a:pt x="5693" y="796"/>
                </a:cubicBezTo>
                <a:cubicBezTo>
                  <a:pt x="5231" y="806"/>
                  <a:pt x="4769" y="811"/>
                  <a:pt x="4307" y="811"/>
                </a:cubicBezTo>
                <a:cubicBezTo>
                  <a:pt x="2866" y="811"/>
                  <a:pt x="1427" y="760"/>
                  <a:pt x="1" y="649"/>
                </a:cubicBezTo>
                <a:lnTo>
                  <a:pt x="1" y="649"/>
                </a:lnTo>
                <a:cubicBezTo>
                  <a:pt x="1" y="649"/>
                  <a:pt x="189" y="2387"/>
                  <a:pt x="901" y="6865"/>
                </a:cubicBezTo>
                <a:cubicBezTo>
                  <a:pt x="1612" y="11365"/>
                  <a:pt x="2533" y="15049"/>
                  <a:pt x="2533" y="15049"/>
                </a:cubicBezTo>
                <a:lnTo>
                  <a:pt x="55003" y="15049"/>
                </a:lnTo>
                <a:cubicBezTo>
                  <a:pt x="55882" y="15049"/>
                  <a:pt x="56364" y="13981"/>
                  <a:pt x="55757" y="13333"/>
                </a:cubicBezTo>
                <a:lnTo>
                  <a:pt x="55736" y="13312"/>
                </a:lnTo>
                <a:cubicBezTo>
                  <a:pt x="55024" y="12600"/>
                  <a:pt x="50357" y="11261"/>
                  <a:pt x="46464" y="10340"/>
                </a:cubicBezTo>
                <a:cubicBezTo>
                  <a:pt x="45678" y="10154"/>
                  <a:pt x="44800" y="10080"/>
                  <a:pt x="43900" y="10080"/>
                </a:cubicBezTo>
                <a:cubicBezTo>
                  <a:pt x="40338" y="10080"/>
                  <a:pt x="36418" y="11240"/>
                  <a:pt x="36418" y="11240"/>
                </a:cubicBezTo>
                <a:lnTo>
                  <a:pt x="10926" y="6865"/>
                </a:lnTo>
                <a:lnTo>
                  <a:pt x="9796" y="1"/>
                </a:lnTo>
                <a:close/>
              </a:path>
            </a:pathLst>
          </a:custGeom>
          <a:solidFill>
            <a:srgbClr val="FE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416531">
            <a:off x="5714039" y="2221873"/>
            <a:ext cx="65472" cy="258504"/>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416531" flipH="1">
            <a:off x="7787139" y="2128073"/>
            <a:ext cx="65472" cy="258504"/>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416531" flipH="1">
            <a:off x="6808914" y="2934335"/>
            <a:ext cx="65472" cy="258504"/>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530033">
            <a:off x="7507284" y="181737"/>
            <a:ext cx="476633" cy="366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979"/>
        <p:cNvGrpSpPr/>
        <p:nvPr/>
      </p:nvGrpSpPr>
      <p:grpSpPr>
        <a:xfrm>
          <a:off x="0" y="0"/>
          <a:ext cx="0" cy="0"/>
          <a:chOff x="0" y="0"/>
          <a:chExt cx="0" cy="0"/>
        </a:xfrm>
      </p:grpSpPr>
      <p:sp>
        <p:nvSpPr>
          <p:cNvPr id="980" name="Google Shape;980;p34"/>
          <p:cNvSpPr/>
          <p:nvPr/>
        </p:nvSpPr>
        <p:spPr>
          <a:xfrm flipH="1">
            <a:off x="638082" y="4141268"/>
            <a:ext cx="7612450" cy="1265900"/>
          </a:xfrm>
          <a:custGeom>
            <a:avLst/>
            <a:gdLst/>
            <a:ahLst/>
            <a:cxnLst/>
            <a:rect l="l" t="t" r="r" b="b"/>
            <a:pathLst>
              <a:path w="304498" h="50636" extrusionOk="0">
                <a:moveTo>
                  <a:pt x="4968" y="45584"/>
                </a:moveTo>
                <a:cubicBezTo>
                  <a:pt x="-24469" y="39816"/>
                  <a:pt x="86275" y="14040"/>
                  <a:pt x="115666" y="10973"/>
                </a:cubicBezTo>
                <a:cubicBezTo>
                  <a:pt x="145057" y="7906"/>
                  <a:pt x="159845" y="28965"/>
                  <a:pt x="181316" y="27180"/>
                </a:cubicBezTo>
                <a:cubicBezTo>
                  <a:pt x="202787" y="25395"/>
                  <a:pt x="225999" y="-2806"/>
                  <a:pt x="244494" y="261"/>
                </a:cubicBezTo>
                <a:cubicBezTo>
                  <a:pt x="262990" y="3328"/>
                  <a:pt x="332210" y="38030"/>
                  <a:pt x="292289" y="45584"/>
                </a:cubicBezTo>
                <a:cubicBezTo>
                  <a:pt x="252368" y="53138"/>
                  <a:pt x="34405" y="51353"/>
                  <a:pt x="4968" y="45584"/>
                </a:cubicBezTo>
                <a:close/>
              </a:path>
            </a:pathLst>
          </a:custGeom>
          <a:solidFill>
            <a:schemeClr val="accent1"/>
          </a:solidFill>
          <a:ln>
            <a:noFill/>
          </a:ln>
        </p:spPr>
      </p:sp>
      <p:sp>
        <p:nvSpPr>
          <p:cNvPr id="981" name="Google Shape;981;p34"/>
          <p:cNvSpPr/>
          <p:nvPr/>
        </p:nvSpPr>
        <p:spPr>
          <a:xfrm rot="5025363" flipH="1">
            <a:off x="4435830" y="3831985"/>
            <a:ext cx="394440" cy="54405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flipH="1">
            <a:off x="2610162" y="4546050"/>
            <a:ext cx="2370261" cy="906533"/>
          </a:xfrm>
          <a:custGeom>
            <a:avLst/>
            <a:gdLst/>
            <a:ahLst/>
            <a:cxnLst/>
            <a:rect l="l" t="t" r="r" b="b"/>
            <a:pathLst>
              <a:path w="112789" h="36539" extrusionOk="0">
                <a:moveTo>
                  <a:pt x="110943" y="32973"/>
                </a:moveTo>
                <a:cubicBezTo>
                  <a:pt x="121564" y="27662"/>
                  <a:pt x="82879" y="194"/>
                  <a:pt x="64521" y="11"/>
                </a:cubicBezTo>
                <a:cubicBezTo>
                  <a:pt x="46163" y="-172"/>
                  <a:pt x="-6944" y="26381"/>
                  <a:pt x="793" y="31875"/>
                </a:cubicBezTo>
                <a:cubicBezTo>
                  <a:pt x="8530" y="37369"/>
                  <a:pt x="100322" y="38284"/>
                  <a:pt x="110943" y="32973"/>
                </a:cubicBezTo>
                <a:close/>
              </a:path>
            </a:pathLst>
          </a:custGeom>
          <a:solidFill>
            <a:schemeClr val="accent3"/>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983"/>
        <p:cNvGrpSpPr/>
        <p:nvPr/>
      </p:nvGrpSpPr>
      <p:grpSpPr>
        <a:xfrm>
          <a:off x="0" y="0"/>
          <a:ext cx="0" cy="0"/>
          <a:chOff x="0" y="0"/>
          <a:chExt cx="0" cy="0"/>
        </a:xfrm>
      </p:grpSpPr>
      <p:sp>
        <p:nvSpPr>
          <p:cNvPr id="984" name="Google Shape;984;p35"/>
          <p:cNvSpPr/>
          <p:nvPr/>
        </p:nvSpPr>
        <p:spPr>
          <a:xfrm rot="10800000">
            <a:off x="3848904" y="-80645"/>
            <a:ext cx="6016050" cy="1110775"/>
          </a:xfrm>
          <a:custGeom>
            <a:avLst/>
            <a:gdLst/>
            <a:ahLst/>
            <a:cxnLst/>
            <a:rect l="l" t="t" r="r" b="b"/>
            <a:pathLst>
              <a:path w="240642" h="44431" extrusionOk="0">
                <a:moveTo>
                  <a:pt x="15250" y="18845"/>
                </a:moveTo>
                <a:cubicBezTo>
                  <a:pt x="23445" y="11886"/>
                  <a:pt x="48990" y="-1162"/>
                  <a:pt x="68813" y="166"/>
                </a:cubicBezTo>
                <a:cubicBezTo>
                  <a:pt x="88636" y="1494"/>
                  <a:pt x="114732" y="22508"/>
                  <a:pt x="134189" y="26811"/>
                </a:cubicBezTo>
                <a:cubicBezTo>
                  <a:pt x="153646" y="31115"/>
                  <a:pt x="169028" y="23469"/>
                  <a:pt x="185555" y="25987"/>
                </a:cubicBezTo>
                <a:cubicBezTo>
                  <a:pt x="202082" y="28505"/>
                  <a:pt x="261003" y="39264"/>
                  <a:pt x="233351" y="41919"/>
                </a:cubicBezTo>
                <a:cubicBezTo>
                  <a:pt x="205699" y="44574"/>
                  <a:pt x="55995" y="45765"/>
                  <a:pt x="19645" y="41919"/>
                </a:cubicBezTo>
                <a:cubicBezTo>
                  <a:pt x="-16705" y="38073"/>
                  <a:pt x="7055" y="25804"/>
                  <a:pt x="15250" y="18845"/>
                </a:cubicBezTo>
                <a:close/>
              </a:path>
            </a:pathLst>
          </a:custGeom>
          <a:solidFill>
            <a:schemeClr val="accent1"/>
          </a:solidFill>
          <a:ln>
            <a:noFill/>
          </a:ln>
        </p:spPr>
      </p:sp>
      <p:sp>
        <p:nvSpPr>
          <p:cNvPr id="985" name="Google Shape;985;p35"/>
          <p:cNvSpPr/>
          <p:nvPr/>
        </p:nvSpPr>
        <p:spPr>
          <a:xfrm rot="10800000">
            <a:off x="5125116" y="-15154"/>
            <a:ext cx="2423350" cy="986400"/>
          </a:xfrm>
          <a:custGeom>
            <a:avLst/>
            <a:gdLst/>
            <a:ahLst/>
            <a:cxnLst/>
            <a:rect l="l" t="t" r="r" b="b"/>
            <a:pathLst>
              <a:path w="96934" h="39456" extrusionOk="0">
                <a:moveTo>
                  <a:pt x="95917" y="34619"/>
                </a:moveTo>
                <a:cubicBezTo>
                  <a:pt x="103608" y="28713"/>
                  <a:pt x="63092" y="-128"/>
                  <a:pt x="47297" y="9"/>
                </a:cubicBezTo>
                <a:cubicBezTo>
                  <a:pt x="31503" y="146"/>
                  <a:pt x="-6953" y="29675"/>
                  <a:pt x="1150" y="35443"/>
                </a:cubicBezTo>
                <a:cubicBezTo>
                  <a:pt x="9253" y="41211"/>
                  <a:pt x="88226" y="40525"/>
                  <a:pt x="95917" y="34619"/>
                </a:cubicBezTo>
                <a:close/>
              </a:path>
            </a:pathLst>
          </a:custGeom>
          <a:solidFill>
            <a:schemeClr val="accent2"/>
          </a:solidFill>
          <a:ln>
            <a:noFill/>
          </a:ln>
        </p:spPr>
      </p:sp>
      <p:sp>
        <p:nvSpPr>
          <p:cNvPr id="986" name="Google Shape;986;p35"/>
          <p:cNvSpPr/>
          <p:nvPr/>
        </p:nvSpPr>
        <p:spPr>
          <a:xfrm rot="7311450">
            <a:off x="4668559" y="446382"/>
            <a:ext cx="418902" cy="577489"/>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987"/>
        <p:cNvGrpSpPr/>
        <p:nvPr/>
      </p:nvGrpSpPr>
      <p:grpSpPr>
        <a:xfrm>
          <a:off x="0" y="0"/>
          <a:ext cx="0" cy="0"/>
          <a:chOff x="0" y="0"/>
          <a:chExt cx="0" cy="0"/>
        </a:xfrm>
      </p:grpSpPr>
      <p:sp>
        <p:nvSpPr>
          <p:cNvPr id="988" name="Google Shape;988;p36"/>
          <p:cNvSpPr/>
          <p:nvPr/>
        </p:nvSpPr>
        <p:spPr>
          <a:xfrm rot="10800000" flipH="1">
            <a:off x="-443558" y="3226103"/>
            <a:ext cx="3270100" cy="2282475"/>
          </a:xfrm>
          <a:custGeom>
            <a:avLst/>
            <a:gdLst/>
            <a:ahLst/>
            <a:cxnLst/>
            <a:rect l="l" t="t" r="r" b="b"/>
            <a:pathLst>
              <a:path w="130804" h="91299" extrusionOk="0">
                <a:moveTo>
                  <a:pt x="11989" y="83891"/>
                </a:moveTo>
                <a:cubicBezTo>
                  <a:pt x="20031" y="77132"/>
                  <a:pt x="36954" y="49650"/>
                  <a:pt x="50177" y="43039"/>
                </a:cubicBezTo>
                <a:cubicBezTo>
                  <a:pt x="63400" y="36428"/>
                  <a:pt x="78349" y="49996"/>
                  <a:pt x="91325" y="44223"/>
                </a:cubicBezTo>
                <a:cubicBezTo>
                  <a:pt x="104301" y="38451"/>
                  <a:pt x="140960" y="14670"/>
                  <a:pt x="128033" y="8404"/>
                </a:cubicBezTo>
                <a:cubicBezTo>
                  <a:pt x="115106" y="2138"/>
                  <a:pt x="34783" y="-5904"/>
                  <a:pt x="13765" y="6628"/>
                </a:cubicBezTo>
                <a:cubicBezTo>
                  <a:pt x="-7253" y="19160"/>
                  <a:pt x="2220" y="70718"/>
                  <a:pt x="1924" y="83595"/>
                </a:cubicBezTo>
                <a:cubicBezTo>
                  <a:pt x="1628" y="96472"/>
                  <a:pt x="3947" y="90650"/>
                  <a:pt x="11989" y="83891"/>
                </a:cubicBezTo>
                <a:close/>
              </a:path>
            </a:pathLst>
          </a:custGeom>
          <a:solidFill>
            <a:schemeClr val="accent1"/>
          </a:solidFill>
          <a:ln>
            <a:noFill/>
          </a:ln>
        </p:spPr>
      </p:sp>
      <p:sp>
        <p:nvSpPr>
          <p:cNvPr id="989" name="Google Shape;989;p36"/>
          <p:cNvSpPr/>
          <p:nvPr/>
        </p:nvSpPr>
        <p:spPr>
          <a:xfrm rot="10800000" flipH="1">
            <a:off x="-123617" y="4289044"/>
            <a:ext cx="1372075" cy="896850"/>
          </a:xfrm>
          <a:custGeom>
            <a:avLst/>
            <a:gdLst/>
            <a:ahLst/>
            <a:cxnLst/>
            <a:rect l="l" t="t" r="r" b="b"/>
            <a:pathLst>
              <a:path w="54883" h="35874" extrusionOk="0">
                <a:moveTo>
                  <a:pt x="141" y="14567"/>
                </a:moveTo>
                <a:cubicBezTo>
                  <a:pt x="-2079" y="20389"/>
                  <a:pt x="30731" y="37904"/>
                  <a:pt x="39513" y="35585"/>
                </a:cubicBezTo>
                <a:cubicBezTo>
                  <a:pt x="48295" y="33266"/>
                  <a:pt x="59396" y="4157"/>
                  <a:pt x="52834" y="654"/>
                </a:cubicBezTo>
                <a:cubicBezTo>
                  <a:pt x="46272" y="-2849"/>
                  <a:pt x="2361" y="8745"/>
                  <a:pt x="141" y="14567"/>
                </a:cubicBezTo>
                <a:close/>
              </a:path>
            </a:pathLst>
          </a:custGeom>
          <a:solidFill>
            <a:schemeClr val="accent3"/>
          </a:solidFill>
          <a:ln>
            <a:noFill/>
          </a:ln>
        </p:spPr>
      </p:sp>
      <p:sp>
        <p:nvSpPr>
          <p:cNvPr id="990" name="Google Shape;990;p36"/>
          <p:cNvSpPr/>
          <p:nvPr/>
        </p:nvSpPr>
        <p:spPr>
          <a:xfrm rot="-8288965" flipH="1">
            <a:off x="454435" y="3382089"/>
            <a:ext cx="598480" cy="34291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713225" y="1750925"/>
            <a:ext cx="4891800" cy="7356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6" name="Google Shape;186;p3"/>
          <p:cNvSpPr txBox="1">
            <a:spLocks noGrp="1"/>
          </p:cNvSpPr>
          <p:nvPr>
            <p:ph type="title" idx="2" hasCustomPrompt="1"/>
          </p:nvPr>
        </p:nvSpPr>
        <p:spPr>
          <a:xfrm>
            <a:off x="713225" y="772625"/>
            <a:ext cx="1650900" cy="9783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6000"/>
              <a:buNone/>
              <a:defRPr sz="7000">
                <a:solidFill>
                  <a:schemeClr val="dk2"/>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7" name="Google Shape;187;p3"/>
          <p:cNvSpPr txBox="1">
            <a:spLocks noGrp="1"/>
          </p:cNvSpPr>
          <p:nvPr>
            <p:ph type="subTitle" idx="1"/>
          </p:nvPr>
        </p:nvSpPr>
        <p:spPr>
          <a:xfrm>
            <a:off x="713225" y="2542950"/>
            <a:ext cx="2763600" cy="500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188" name="Google Shape;188;p3"/>
          <p:cNvSpPr/>
          <p:nvPr/>
        </p:nvSpPr>
        <p:spPr>
          <a:xfrm>
            <a:off x="1833912" y="2414532"/>
            <a:ext cx="8174650" cy="2978725"/>
          </a:xfrm>
          <a:custGeom>
            <a:avLst/>
            <a:gdLst/>
            <a:ahLst/>
            <a:cxnLst/>
            <a:rect l="l" t="t" r="r" b="b"/>
            <a:pathLst>
              <a:path w="326986" h="119149" extrusionOk="0">
                <a:moveTo>
                  <a:pt x="316149" y="24830"/>
                </a:moveTo>
                <a:cubicBezTo>
                  <a:pt x="309465" y="6060"/>
                  <a:pt x="277098" y="979"/>
                  <a:pt x="260113" y="109"/>
                </a:cubicBezTo>
                <a:cubicBezTo>
                  <a:pt x="243128" y="-761"/>
                  <a:pt x="222207" y="10180"/>
                  <a:pt x="214241" y="19611"/>
                </a:cubicBezTo>
                <a:cubicBezTo>
                  <a:pt x="206275" y="29042"/>
                  <a:pt x="222390" y="51521"/>
                  <a:pt x="212318" y="56694"/>
                </a:cubicBezTo>
                <a:cubicBezTo>
                  <a:pt x="202246" y="61867"/>
                  <a:pt x="170703" y="46897"/>
                  <a:pt x="153810" y="50651"/>
                </a:cubicBezTo>
                <a:cubicBezTo>
                  <a:pt x="136917" y="54405"/>
                  <a:pt x="127806" y="73450"/>
                  <a:pt x="110958" y="79218"/>
                </a:cubicBezTo>
                <a:cubicBezTo>
                  <a:pt x="94111" y="84986"/>
                  <a:pt x="70809" y="80042"/>
                  <a:pt x="52725" y="85261"/>
                </a:cubicBezTo>
                <a:cubicBezTo>
                  <a:pt x="34642" y="90480"/>
                  <a:pt x="9095" y="106045"/>
                  <a:pt x="2457" y="110532"/>
                </a:cubicBezTo>
                <a:cubicBezTo>
                  <a:pt x="-4181" y="115019"/>
                  <a:pt x="3876" y="111906"/>
                  <a:pt x="12895" y="112181"/>
                </a:cubicBezTo>
                <a:cubicBezTo>
                  <a:pt x="21914" y="112456"/>
                  <a:pt x="8684" y="112090"/>
                  <a:pt x="56571" y="112181"/>
                </a:cubicBezTo>
                <a:cubicBezTo>
                  <a:pt x="104458" y="112273"/>
                  <a:pt x="256954" y="127289"/>
                  <a:pt x="300217" y="112730"/>
                </a:cubicBezTo>
                <a:cubicBezTo>
                  <a:pt x="343480" y="98172"/>
                  <a:pt x="322833" y="43600"/>
                  <a:pt x="316149" y="24830"/>
                </a:cubicBezTo>
                <a:close/>
              </a:path>
            </a:pathLst>
          </a:custGeom>
          <a:solidFill>
            <a:schemeClr val="accent1"/>
          </a:solidFill>
          <a:ln>
            <a:noFill/>
          </a:ln>
        </p:spPr>
      </p:sp>
      <p:sp>
        <p:nvSpPr>
          <p:cNvPr id="189" name="Google Shape;189;p3"/>
          <p:cNvSpPr/>
          <p:nvPr/>
        </p:nvSpPr>
        <p:spPr>
          <a:xfrm>
            <a:off x="3160000" y="3976100"/>
            <a:ext cx="2630119" cy="1475499"/>
          </a:xfrm>
          <a:custGeom>
            <a:avLst/>
            <a:gdLst/>
            <a:ahLst/>
            <a:cxnLst/>
            <a:rect l="l" t="t" r="r" b="b"/>
            <a:pathLst>
              <a:path w="172580" h="66040" extrusionOk="0">
                <a:moveTo>
                  <a:pt x="170114" y="60727"/>
                </a:moveTo>
                <a:cubicBezTo>
                  <a:pt x="185954" y="51250"/>
                  <a:pt x="120396" y="8446"/>
                  <a:pt x="100069" y="1670"/>
                </a:cubicBezTo>
                <a:cubicBezTo>
                  <a:pt x="79742" y="-5105"/>
                  <a:pt x="63994" y="10597"/>
                  <a:pt x="48154" y="20074"/>
                </a:cubicBezTo>
                <a:cubicBezTo>
                  <a:pt x="32314" y="29551"/>
                  <a:pt x="-15299" y="51755"/>
                  <a:pt x="5028" y="58530"/>
                </a:cubicBezTo>
                <a:cubicBezTo>
                  <a:pt x="25355" y="65306"/>
                  <a:pt x="154274" y="70204"/>
                  <a:pt x="170114" y="60727"/>
                </a:cubicBezTo>
                <a:close/>
              </a:path>
            </a:pathLst>
          </a:custGeom>
          <a:solidFill>
            <a:schemeClr val="accent2"/>
          </a:solidFill>
          <a:ln>
            <a:noFill/>
          </a:ln>
        </p:spPr>
      </p:sp>
      <p:sp>
        <p:nvSpPr>
          <p:cNvPr id="190" name="Google Shape;190;p3"/>
          <p:cNvSpPr/>
          <p:nvPr/>
        </p:nvSpPr>
        <p:spPr>
          <a:xfrm>
            <a:off x="1613775" y="4161300"/>
            <a:ext cx="780600" cy="47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2" name="Google Shape;202;p5"/>
          <p:cNvSpPr txBox="1">
            <a:spLocks noGrp="1"/>
          </p:cNvSpPr>
          <p:nvPr>
            <p:ph type="subTitle" idx="1"/>
          </p:nvPr>
        </p:nvSpPr>
        <p:spPr>
          <a:xfrm>
            <a:off x="5038975" y="2344425"/>
            <a:ext cx="2486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203" name="Google Shape;203;p5"/>
          <p:cNvSpPr txBox="1">
            <a:spLocks noGrp="1"/>
          </p:cNvSpPr>
          <p:nvPr>
            <p:ph type="subTitle" idx="2"/>
          </p:nvPr>
        </p:nvSpPr>
        <p:spPr>
          <a:xfrm>
            <a:off x="5038975" y="27328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4" name="Google Shape;204;p5"/>
          <p:cNvSpPr txBox="1">
            <a:spLocks noGrp="1"/>
          </p:cNvSpPr>
          <p:nvPr>
            <p:ph type="subTitle" idx="3"/>
          </p:nvPr>
        </p:nvSpPr>
        <p:spPr>
          <a:xfrm>
            <a:off x="1693175" y="2344425"/>
            <a:ext cx="2486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000"/>
              <a:buFont typeface="Archivo Black"/>
              <a:buNone/>
              <a:defRPr sz="2000">
                <a:solidFill>
                  <a:schemeClr val="dk1"/>
                </a:solidFill>
                <a:latin typeface="Archivo Black"/>
                <a:ea typeface="Archivo Black"/>
                <a:cs typeface="Archivo Black"/>
                <a:sym typeface="Archivo Black"/>
              </a:defRPr>
            </a:lvl9pPr>
          </a:lstStyle>
          <a:p>
            <a:endParaRPr/>
          </a:p>
        </p:txBody>
      </p:sp>
      <p:sp>
        <p:nvSpPr>
          <p:cNvPr id="205" name="Google Shape;205;p5"/>
          <p:cNvSpPr txBox="1">
            <a:spLocks noGrp="1"/>
          </p:cNvSpPr>
          <p:nvPr>
            <p:ph type="subTitle" idx="4"/>
          </p:nvPr>
        </p:nvSpPr>
        <p:spPr>
          <a:xfrm>
            <a:off x="1693175" y="27328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6" name="Google Shape;206;p5"/>
          <p:cNvSpPr/>
          <p:nvPr/>
        </p:nvSpPr>
        <p:spPr>
          <a:xfrm>
            <a:off x="776248" y="3941650"/>
            <a:ext cx="7593150" cy="1419675"/>
          </a:xfrm>
          <a:custGeom>
            <a:avLst/>
            <a:gdLst/>
            <a:ahLst/>
            <a:cxnLst/>
            <a:rect l="l" t="t" r="r" b="b"/>
            <a:pathLst>
              <a:path w="303726" h="56787" extrusionOk="0">
                <a:moveTo>
                  <a:pt x="294728" y="51096"/>
                </a:moveTo>
                <a:cubicBezTo>
                  <a:pt x="331078" y="44549"/>
                  <a:pt x="246612" y="15157"/>
                  <a:pt x="225782" y="11815"/>
                </a:cubicBezTo>
                <a:cubicBezTo>
                  <a:pt x="204952" y="8473"/>
                  <a:pt x="192408" y="32966"/>
                  <a:pt x="169746" y="31043"/>
                </a:cubicBezTo>
                <a:cubicBezTo>
                  <a:pt x="147084" y="29120"/>
                  <a:pt x="116823" y="-3063"/>
                  <a:pt x="89812" y="279"/>
                </a:cubicBezTo>
                <a:cubicBezTo>
                  <a:pt x="62801" y="3621"/>
                  <a:pt x="-26472" y="42627"/>
                  <a:pt x="7681" y="51096"/>
                </a:cubicBezTo>
                <a:cubicBezTo>
                  <a:pt x="41834" y="59566"/>
                  <a:pt x="258378" y="57643"/>
                  <a:pt x="294728" y="51096"/>
                </a:cubicBezTo>
                <a:close/>
              </a:path>
            </a:pathLst>
          </a:custGeom>
          <a:solidFill>
            <a:schemeClr val="accent1"/>
          </a:solidFill>
          <a:ln>
            <a:noFill/>
          </a:ln>
        </p:spPr>
      </p:sp>
      <p:sp>
        <p:nvSpPr>
          <p:cNvPr id="207" name="Google Shape;207;p5"/>
          <p:cNvSpPr/>
          <p:nvPr/>
        </p:nvSpPr>
        <p:spPr>
          <a:xfrm>
            <a:off x="3435186" y="4030095"/>
            <a:ext cx="2746450" cy="1279050"/>
          </a:xfrm>
          <a:custGeom>
            <a:avLst/>
            <a:gdLst/>
            <a:ahLst/>
            <a:cxnLst/>
            <a:rect l="l" t="t" r="r" b="b"/>
            <a:pathLst>
              <a:path w="109858" h="51162" extrusionOk="0">
                <a:moveTo>
                  <a:pt x="53500" y="37"/>
                </a:moveTo>
                <a:cubicBezTo>
                  <a:pt x="35600" y="-558"/>
                  <a:pt x="-7892" y="35609"/>
                  <a:pt x="1310" y="43437"/>
                </a:cubicBezTo>
                <a:cubicBezTo>
                  <a:pt x="10512" y="51266"/>
                  <a:pt x="100014" y="54241"/>
                  <a:pt x="108712" y="47008"/>
                </a:cubicBezTo>
                <a:cubicBezTo>
                  <a:pt x="117410" y="39775"/>
                  <a:pt x="71400" y="632"/>
                  <a:pt x="53500" y="37"/>
                </a:cubicBezTo>
                <a:close/>
              </a:path>
            </a:pathLst>
          </a:custGeom>
          <a:solidFill>
            <a:schemeClr val="accent3"/>
          </a:solidFill>
          <a:ln>
            <a:noFill/>
          </a:ln>
        </p:spPr>
      </p:sp>
      <p:sp>
        <p:nvSpPr>
          <p:cNvPr id="208" name="Google Shape;208;p5"/>
          <p:cNvSpPr/>
          <p:nvPr/>
        </p:nvSpPr>
        <p:spPr>
          <a:xfrm rot="2931087">
            <a:off x="902931" y="3674005"/>
            <a:ext cx="432666" cy="700545"/>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rot="-2421642">
            <a:off x="8347116" y="4334162"/>
            <a:ext cx="340953" cy="39861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6"/>
          <p:cNvSpPr/>
          <p:nvPr/>
        </p:nvSpPr>
        <p:spPr>
          <a:xfrm>
            <a:off x="6943320" y="-224744"/>
            <a:ext cx="2632950" cy="1739700"/>
          </a:xfrm>
          <a:custGeom>
            <a:avLst/>
            <a:gdLst/>
            <a:ahLst/>
            <a:cxnLst/>
            <a:rect l="l" t="t" r="r" b="b"/>
            <a:pathLst>
              <a:path w="105318" h="69588" extrusionOk="0">
                <a:moveTo>
                  <a:pt x="95291" y="69146"/>
                </a:moveTo>
                <a:cubicBezTo>
                  <a:pt x="90301" y="73816"/>
                  <a:pt x="78993" y="39709"/>
                  <a:pt x="68097" y="33712"/>
                </a:cubicBezTo>
                <a:cubicBezTo>
                  <a:pt x="57201" y="27715"/>
                  <a:pt x="40812" y="37740"/>
                  <a:pt x="29916" y="33162"/>
                </a:cubicBezTo>
                <a:cubicBezTo>
                  <a:pt x="19020" y="28584"/>
                  <a:pt x="-8632" y="10821"/>
                  <a:pt x="2722" y="6243"/>
                </a:cubicBezTo>
                <a:cubicBezTo>
                  <a:pt x="14076" y="1665"/>
                  <a:pt x="82610" y="-4790"/>
                  <a:pt x="98038" y="5694"/>
                </a:cubicBezTo>
                <a:cubicBezTo>
                  <a:pt x="113466" y="16178"/>
                  <a:pt x="100281" y="64476"/>
                  <a:pt x="95291" y="69146"/>
                </a:cubicBezTo>
                <a:close/>
              </a:path>
            </a:pathLst>
          </a:custGeom>
          <a:solidFill>
            <a:schemeClr val="accent1"/>
          </a:solidFill>
          <a:ln>
            <a:noFill/>
          </a:ln>
        </p:spPr>
      </p:sp>
      <p:sp>
        <p:nvSpPr>
          <p:cNvPr id="212" name="Google Shape;212;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6"/>
          <p:cNvSpPr/>
          <p:nvPr/>
        </p:nvSpPr>
        <p:spPr>
          <a:xfrm>
            <a:off x="7981975" y="89249"/>
            <a:ext cx="1151496" cy="647465"/>
          </a:xfrm>
          <a:custGeom>
            <a:avLst/>
            <a:gdLst/>
            <a:ahLst/>
            <a:cxnLst/>
            <a:rect l="l" t="t" r="r" b="b"/>
            <a:pathLst>
              <a:path w="41884" h="22750" extrusionOk="0">
                <a:moveTo>
                  <a:pt x="19263" y="22745"/>
                </a:moveTo>
                <a:cubicBezTo>
                  <a:pt x="26084" y="22791"/>
                  <a:pt x="44625" y="6081"/>
                  <a:pt x="41512" y="2693"/>
                </a:cubicBezTo>
                <a:cubicBezTo>
                  <a:pt x="38399" y="-695"/>
                  <a:pt x="4292" y="-924"/>
                  <a:pt x="584" y="2418"/>
                </a:cubicBezTo>
                <a:cubicBezTo>
                  <a:pt x="-3124" y="5760"/>
                  <a:pt x="12442" y="22699"/>
                  <a:pt x="19263" y="22745"/>
                </a:cubicBezTo>
                <a:close/>
              </a:path>
            </a:pathLst>
          </a:custGeom>
          <a:solidFill>
            <a:schemeClr val="accent3"/>
          </a:solidFill>
          <a:ln>
            <a:noFill/>
          </a:ln>
        </p:spPr>
      </p:sp>
      <p:sp>
        <p:nvSpPr>
          <p:cNvPr id="214" name="Google Shape;214;p6"/>
          <p:cNvSpPr/>
          <p:nvPr/>
        </p:nvSpPr>
        <p:spPr>
          <a:xfrm rot="-6761253">
            <a:off x="8303773" y="966483"/>
            <a:ext cx="507900" cy="34733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5"/>
        <p:cNvGrpSpPr/>
        <p:nvPr/>
      </p:nvGrpSpPr>
      <p:grpSpPr>
        <a:xfrm>
          <a:off x="0" y="0"/>
          <a:ext cx="0" cy="0"/>
          <a:chOff x="0" y="0"/>
          <a:chExt cx="0" cy="0"/>
        </a:xfrm>
      </p:grpSpPr>
      <p:sp>
        <p:nvSpPr>
          <p:cNvPr id="296" name="Google Shape;296;p9"/>
          <p:cNvSpPr txBox="1">
            <a:spLocks noGrp="1"/>
          </p:cNvSpPr>
          <p:nvPr>
            <p:ph type="subTitle" idx="1"/>
          </p:nvPr>
        </p:nvSpPr>
        <p:spPr>
          <a:xfrm>
            <a:off x="3726675" y="1636975"/>
            <a:ext cx="4562100" cy="204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297" name="Google Shape;297;p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8" name="Google Shape;298;p9"/>
          <p:cNvSpPr/>
          <p:nvPr/>
        </p:nvSpPr>
        <p:spPr>
          <a:xfrm>
            <a:off x="638082" y="4141268"/>
            <a:ext cx="7612450" cy="1265900"/>
          </a:xfrm>
          <a:custGeom>
            <a:avLst/>
            <a:gdLst/>
            <a:ahLst/>
            <a:cxnLst/>
            <a:rect l="l" t="t" r="r" b="b"/>
            <a:pathLst>
              <a:path w="304498" h="50636" extrusionOk="0">
                <a:moveTo>
                  <a:pt x="4968" y="45584"/>
                </a:moveTo>
                <a:cubicBezTo>
                  <a:pt x="-24469" y="39816"/>
                  <a:pt x="86275" y="14040"/>
                  <a:pt x="115666" y="10973"/>
                </a:cubicBezTo>
                <a:cubicBezTo>
                  <a:pt x="145057" y="7906"/>
                  <a:pt x="159845" y="28965"/>
                  <a:pt x="181316" y="27180"/>
                </a:cubicBezTo>
                <a:cubicBezTo>
                  <a:pt x="202787" y="25395"/>
                  <a:pt x="225999" y="-2806"/>
                  <a:pt x="244494" y="261"/>
                </a:cubicBezTo>
                <a:cubicBezTo>
                  <a:pt x="262990" y="3328"/>
                  <a:pt x="332210" y="38030"/>
                  <a:pt x="292289" y="45584"/>
                </a:cubicBezTo>
                <a:cubicBezTo>
                  <a:pt x="252368" y="53138"/>
                  <a:pt x="34405" y="51353"/>
                  <a:pt x="4968" y="45584"/>
                </a:cubicBezTo>
                <a:close/>
              </a:path>
            </a:pathLst>
          </a:custGeom>
          <a:solidFill>
            <a:schemeClr val="accent1"/>
          </a:solidFill>
          <a:ln>
            <a:noFill/>
          </a:ln>
        </p:spPr>
      </p:sp>
      <p:sp>
        <p:nvSpPr>
          <p:cNvPr id="299" name="Google Shape;299;p9"/>
          <p:cNvSpPr/>
          <p:nvPr/>
        </p:nvSpPr>
        <p:spPr>
          <a:xfrm rot="-5026952">
            <a:off x="4258719" y="3905946"/>
            <a:ext cx="371183" cy="512084"/>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3606025" y="4374102"/>
            <a:ext cx="2819725" cy="1078449"/>
          </a:xfrm>
          <a:custGeom>
            <a:avLst/>
            <a:gdLst/>
            <a:ahLst/>
            <a:cxnLst/>
            <a:rect l="l" t="t" r="r" b="b"/>
            <a:pathLst>
              <a:path w="112789" h="36539" extrusionOk="0">
                <a:moveTo>
                  <a:pt x="110943" y="32973"/>
                </a:moveTo>
                <a:cubicBezTo>
                  <a:pt x="121564" y="27662"/>
                  <a:pt x="82879" y="194"/>
                  <a:pt x="64521" y="11"/>
                </a:cubicBezTo>
                <a:cubicBezTo>
                  <a:pt x="46163" y="-172"/>
                  <a:pt x="-6944" y="26381"/>
                  <a:pt x="793" y="31875"/>
                </a:cubicBezTo>
                <a:cubicBezTo>
                  <a:pt x="8530" y="37369"/>
                  <a:pt x="100322" y="38284"/>
                  <a:pt x="110943" y="32973"/>
                </a:cubicBezTo>
                <a:close/>
              </a:path>
            </a:pathLst>
          </a:custGeom>
          <a:solidFill>
            <a:schemeClr val="accent2"/>
          </a:solidFill>
          <a:ln>
            <a:noFill/>
          </a:ln>
        </p:spPr>
      </p:sp>
      <p:grpSp>
        <p:nvGrpSpPr>
          <p:cNvPr id="301" name="Google Shape;301;p9"/>
          <p:cNvGrpSpPr/>
          <p:nvPr/>
        </p:nvGrpSpPr>
        <p:grpSpPr>
          <a:xfrm>
            <a:off x="713225" y="1679700"/>
            <a:ext cx="2381263" cy="3494203"/>
            <a:chOff x="713225" y="1679700"/>
            <a:chExt cx="2381263" cy="3494203"/>
          </a:xfrm>
        </p:grpSpPr>
        <p:sp>
          <p:nvSpPr>
            <p:cNvPr id="302" name="Google Shape;302;p9"/>
            <p:cNvSpPr/>
            <p:nvPr/>
          </p:nvSpPr>
          <p:spPr>
            <a:xfrm>
              <a:off x="776908" y="4509472"/>
              <a:ext cx="912799" cy="664430"/>
            </a:xfrm>
            <a:custGeom>
              <a:avLst/>
              <a:gdLst/>
              <a:ahLst/>
              <a:cxnLst/>
              <a:rect l="l" t="t" r="r" b="b"/>
              <a:pathLst>
                <a:path w="35719" h="26000" extrusionOk="0">
                  <a:moveTo>
                    <a:pt x="1144" y="0"/>
                  </a:moveTo>
                  <a:lnTo>
                    <a:pt x="1144" y="0"/>
                  </a:lnTo>
                  <a:cubicBezTo>
                    <a:pt x="1" y="6174"/>
                    <a:pt x="778" y="18636"/>
                    <a:pt x="1967" y="25999"/>
                  </a:cubicBezTo>
                  <a:lnTo>
                    <a:pt x="20215" y="25999"/>
                  </a:lnTo>
                  <a:lnTo>
                    <a:pt x="20215" y="17081"/>
                  </a:lnTo>
                  <a:lnTo>
                    <a:pt x="22044" y="17081"/>
                  </a:lnTo>
                  <a:lnTo>
                    <a:pt x="21884" y="25999"/>
                  </a:lnTo>
                  <a:lnTo>
                    <a:pt x="34438" y="25999"/>
                  </a:lnTo>
                  <a:lnTo>
                    <a:pt x="35718" y="1418"/>
                  </a:lnTo>
                  <a:lnTo>
                    <a:pt x="1144" y="0"/>
                  </a:ln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771056" y="3436575"/>
              <a:ext cx="944359" cy="1268627"/>
            </a:xfrm>
            <a:custGeom>
              <a:avLst/>
              <a:gdLst/>
              <a:ahLst/>
              <a:cxnLst/>
              <a:rect l="l" t="t" r="r" b="b"/>
              <a:pathLst>
                <a:path w="36954" h="49643" extrusionOk="0">
                  <a:moveTo>
                    <a:pt x="11892" y="1"/>
                  </a:moveTo>
                  <a:lnTo>
                    <a:pt x="9605" y="481"/>
                  </a:lnTo>
                  <a:lnTo>
                    <a:pt x="3637" y="16556"/>
                  </a:lnTo>
                  <a:lnTo>
                    <a:pt x="1" y="41481"/>
                  </a:lnTo>
                  <a:cubicBezTo>
                    <a:pt x="1" y="41481"/>
                    <a:pt x="3317" y="48821"/>
                    <a:pt x="16899" y="49576"/>
                  </a:cubicBezTo>
                  <a:cubicBezTo>
                    <a:pt x="17743" y="49621"/>
                    <a:pt x="18559" y="49642"/>
                    <a:pt x="19348" y="49642"/>
                  </a:cubicBezTo>
                  <a:cubicBezTo>
                    <a:pt x="31280" y="49642"/>
                    <a:pt x="36953" y="44774"/>
                    <a:pt x="36953" y="44774"/>
                  </a:cubicBezTo>
                  <a:lnTo>
                    <a:pt x="36244" y="39674"/>
                  </a:lnTo>
                  <a:lnTo>
                    <a:pt x="36244" y="1213"/>
                  </a:lnTo>
                  <a:lnTo>
                    <a:pt x="32403" y="24"/>
                  </a:lnTo>
                  <a:lnTo>
                    <a:pt x="32334" y="1"/>
                  </a:lnTo>
                  <a:cubicBezTo>
                    <a:pt x="28554" y="2648"/>
                    <a:pt x="25025" y="3529"/>
                    <a:pt x="21999" y="3529"/>
                  </a:cubicBezTo>
                  <a:cubicBezTo>
                    <a:pt x="16109" y="3529"/>
                    <a:pt x="12126" y="190"/>
                    <a:pt x="11914" y="24"/>
                  </a:cubicBezTo>
                  <a:lnTo>
                    <a:pt x="11892" y="1"/>
                  </a:ln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771643" y="4110918"/>
              <a:ext cx="944359" cy="594282"/>
            </a:xfrm>
            <a:custGeom>
              <a:avLst/>
              <a:gdLst/>
              <a:ahLst/>
              <a:cxnLst/>
              <a:rect l="l" t="t" r="r" b="b"/>
              <a:pathLst>
                <a:path w="36954" h="23255" extrusionOk="0">
                  <a:moveTo>
                    <a:pt x="2196" y="1"/>
                  </a:moveTo>
                  <a:lnTo>
                    <a:pt x="1" y="15093"/>
                  </a:lnTo>
                  <a:cubicBezTo>
                    <a:pt x="1" y="15093"/>
                    <a:pt x="3294" y="22433"/>
                    <a:pt x="16899" y="23188"/>
                  </a:cubicBezTo>
                  <a:cubicBezTo>
                    <a:pt x="17743" y="23233"/>
                    <a:pt x="18559" y="23254"/>
                    <a:pt x="19348" y="23254"/>
                  </a:cubicBezTo>
                  <a:cubicBezTo>
                    <a:pt x="31280" y="23254"/>
                    <a:pt x="36953" y="18386"/>
                    <a:pt x="36953" y="18386"/>
                  </a:cubicBezTo>
                  <a:lnTo>
                    <a:pt x="36221" y="13286"/>
                  </a:lnTo>
                  <a:lnTo>
                    <a:pt x="36221" y="3408"/>
                  </a:lnTo>
                  <a:cubicBezTo>
                    <a:pt x="34118" y="4712"/>
                    <a:pt x="31923" y="5855"/>
                    <a:pt x="29384" y="6404"/>
                  </a:cubicBezTo>
                  <a:cubicBezTo>
                    <a:pt x="27239" y="6887"/>
                    <a:pt x="25093" y="7113"/>
                    <a:pt x="22969" y="7113"/>
                  </a:cubicBezTo>
                  <a:cubicBezTo>
                    <a:pt x="15450" y="7113"/>
                    <a:pt x="8205" y="4280"/>
                    <a:pt x="2196"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2580210" y="1922114"/>
              <a:ext cx="286957" cy="339933"/>
            </a:xfrm>
            <a:custGeom>
              <a:avLst/>
              <a:gdLst/>
              <a:ahLst/>
              <a:cxnLst/>
              <a:rect l="l" t="t" r="r" b="b"/>
              <a:pathLst>
                <a:path w="11229" h="13302" extrusionOk="0">
                  <a:moveTo>
                    <a:pt x="6061" y="0"/>
                  </a:moveTo>
                  <a:cubicBezTo>
                    <a:pt x="3393" y="0"/>
                    <a:pt x="0" y="2912"/>
                    <a:pt x="3111" y="7654"/>
                  </a:cubicBezTo>
                  <a:lnTo>
                    <a:pt x="5100" y="13302"/>
                  </a:lnTo>
                  <a:lnTo>
                    <a:pt x="11228" y="11335"/>
                  </a:lnTo>
                  <a:lnTo>
                    <a:pt x="8759" y="6076"/>
                  </a:lnTo>
                  <a:cubicBezTo>
                    <a:pt x="8759" y="6076"/>
                    <a:pt x="10291" y="4887"/>
                    <a:pt x="8324" y="1183"/>
                  </a:cubicBezTo>
                  <a:cubicBezTo>
                    <a:pt x="7889" y="378"/>
                    <a:pt x="7022" y="0"/>
                    <a:pt x="6061"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719472" y="1679700"/>
              <a:ext cx="683136" cy="521092"/>
            </a:xfrm>
            <a:custGeom>
              <a:avLst/>
              <a:gdLst/>
              <a:ahLst/>
              <a:cxnLst/>
              <a:rect l="l" t="t" r="r" b="b"/>
              <a:pathLst>
                <a:path w="26732" h="20391" extrusionOk="0">
                  <a:moveTo>
                    <a:pt x="10583" y="0"/>
                  </a:moveTo>
                  <a:cubicBezTo>
                    <a:pt x="6891" y="0"/>
                    <a:pt x="3803" y="2486"/>
                    <a:pt x="3362" y="6941"/>
                  </a:cubicBezTo>
                  <a:cubicBezTo>
                    <a:pt x="2882" y="11789"/>
                    <a:pt x="0" y="12887"/>
                    <a:pt x="389" y="15631"/>
                  </a:cubicBezTo>
                  <a:cubicBezTo>
                    <a:pt x="742" y="18005"/>
                    <a:pt x="2325" y="18173"/>
                    <a:pt x="2767" y="18173"/>
                  </a:cubicBezTo>
                  <a:cubicBezTo>
                    <a:pt x="2840" y="18173"/>
                    <a:pt x="2882" y="18169"/>
                    <a:pt x="2882" y="18169"/>
                  </a:cubicBezTo>
                  <a:lnTo>
                    <a:pt x="3385" y="16522"/>
                  </a:lnTo>
                  <a:lnTo>
                    <a:pt x="3385" y="18397"/>
                  </a:lnTo>
                  <a:cubicBezTo>
                    <a:pt x="6160" y="19922"/>
                    <a:pt x="9366" y="20390"/>
                    <a:pt x="12260" y="20390"/>
                  </a:cubicBezTo>
                  <a:cubicBezTo>
                    <a:pt x="16876" y="20390"/>
                    <a:pt x="20695" y="19198"/>
                    <a:pt x="20695" y="19198"/>
                  </a:cubicBezTo>
                  <a:lnTo>
                    <a:pt x="21747" y="17094"/>
                  </a:lnTo>
                  <a:lnTo>
                    <a:pt x="21564" y="19198"/>
                  </a:lnTo>
                  <a:cubicBezTo>
                    <a:pt x="21564" y="19198"/>
                    <a:pt x="21568" y="19198"/>
                    <a:pt x="21577" y="19198"/>
                  </a:cubicBezTo>
                  <a:cubicBezTo>
                    <a:pt x="21735" y="19198"/>
                    <a:pt x="23239" y="19137"/>
                    <a:pt x="24948" y="16865"/>
                  </a:cubicBezTo>
                  <a:cubicBezTo>
                    <a:pt x="26731" y="14487"/>
                    <a:pt x="22112" y="9091"/>
                    <a:pt x="22112" y="9091"/>
                  </a:cubicBezTo>
                  <a:cubicBezTo>
                    <a:pt x="20430" y="451"/>
                    <a:pt x="13107" y="54"/>
                    <a:pt x="11778" y="54"/>
                  </a:cubicBezTo>
                  <a:cubicBezTo>
                    <a:pt x="11644" y="54"/>
                    <a:pt x="11571" y="58"/>
                    <a:pt x="11571" y="58"/>
                  </a:cubicBezTo>
                  <a:cubicBezTo>
                    <a:pt x="11238" y="20"/>
                    <a:pt x="10908" y="0"/>
                    <a:pt x="10583"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1881336" y="2211779"/>
              <a:ext cx="341287" cy="134700"/>
            </a:xfrm>
            <a:custGeom>
              <a:avLst/>
              <a:gdLst/>
              <a:ahLst/>
              <a:cxnLst/>
              <a:rect l="l" t="t" r="r" b="b"/>
              <a:pathLst>
                <a:path w="13355" h="5271" extrusionOk="0">
                  <a:moveTo>
                    <a:pt x="938" y="0"/>
                  </a:moveTo>
                  <a:lnTo>
                    <a:pt x="0" y="1647"/>
                  </a:lnTo>
                  <a:cubicBezTo>
                    <a:pt x="2537" y="4368"/>
                    <a:pt x="4881" y="5270"/>
                    <a:pt x="6874" y="5270"/>
                  </a:cubicBezTo>
                  <a:cubicBezTo>
                    <a:pt x="10793" y="5270"/>
                    <a:pt x="13355" y="1784"/>
                    <a:pt x="13355" y="1784"/>
                  </a:cubicBezTo>
                  <a:lnTo>
                    <a:pt x="12508" y="0"/>
                  </a:lnTo>
                  <a:cubicBezTo>
                    <a:pt x="9925" y="877"/>
                    <a:pt x="7778" y="1169"/>
                    <a:pt x="6063" y="1169"/>
                  </a:cubicBezTo>
                  <a:cubicBezTo>
                    <a:pt x="2635" y="1169"/>
                    <a:pt x="938" y="0"/>
                    <a:pt x="938" y="0"/>
                  </a:cubicBezTo>
                  <a:close/>
                </a:path>
              </a:pathLst>
            </a:custGeom>
            <a:solidFill>
              <a:srgbClr val="BB3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2177006" y="1925308"/>
              <a:ext cx="125654" cy="116173"/>
            </a:xfrm>
            <a:custGeom>
              <a:avLst/>
              <a:gdLst/>
              <a:ahLst/>
              <a:cxnLst/>
              <a:rect l="l" t="t" r="r" b="b"/>
              <a:pathLst>
                <a:path w="4917" h="4546" extrusionOk="0">
                  <a:moveTo>
                    <a:pt x="2984" y="0"/>
                  </a:moveTo>
                  <a:cubicBezTo>
                    <a:pt x="1880" y="0"/>
                    <a:pt x="595" y="1583"/>
                    <a:pt x="595" y="1583"/>
                  </a:cubicBezTo>
                  <a:lnTo>
                    <a:pt x="1" y="4167"/>
                  </a:lnTo>
                  <a:cubicBezTo>
                    <a:pt x="548" y="4430"/>
                    <a:pt x="1070" y="4545"/>
                    <a:pt x="1551" y="4545"/>
                  </a:cubicBezTo>
                  <a:cubicBezTo>
                    <a:pt x="3623" y="4545"/>
                    <a:pt x="4916" y="2408"/>
                    <a:pt x="4025" y="737"/>
                  </a:cubicBezTo>
                  <a:cubicBezTo>
                    <a:pt x="3744" y="199"/>
                    <a:pt x="3375" y="0"/>
                    <a:pt x="2984"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2234862" y="1965583"/>
              <a:ext cx="27778" cy="36876"/>
            </a:xfrm>
            <a:custGeom>
              <a:avLst/>
              <a:gdLst/>
              <a:ahLst/>
              <a:cxnLst/>
              <a:rect l="l" t="t" r="r" b="b"/>
              <a:pathLst>
                <a:path w="1087" h="1443" extrusionOk="0">
                  <a:moveTo>
                    <a:pt x="953" y="1"/>
                  </a:moveTo>
                  <a:cubicBezTo>
                    <a:pt x="942" y="1"/>
                    <a:pt x="929" y="3"/>
                    <a:pt x="915" y="7"/>
                  </a:cubicBezTo>
                  <a:cubicBezTo>
                    <a:pt x="367" y="236"/>
                    <a:pt x="1" y="762"/>
                    <a:pt x="1" y="1357"/>
                  </a:cubicBezTo>
                  <a:cubicBezTo>
                    <a:pt x="1" y="1414"/>
                    <a:pt x="46" y="1442"/>
                    <a:pt x="95" y="1442"/>
                  </a:cubicBezTo>
                  <a:cubicBezTo>
                    <a:pt x="144" y="1442"/>
                    <a:pt x="195" y="1414"/>
                    <a:pt x="207" y="1357"/>
                  </a:cubicBezTo>
                  <a:cubicBezTo>
                    <a:pt x="207" y="854"/>
                    <a:pt x="527" y="396"/>
                    <a:pt x="984" y="213"/>
                  </a:cubicBezTo>
                  <a:cubicBezTo>
                    <a:pt x="1087" y="172"/>
                    <a:pt x="1060" y="1"/>
                    <a:pt x="95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2238567" y="1980328"/>
              <a:ext cx="19703" cy="24328"/>
            </a:xfrm>
            <a:custGeom>
              <a:avLst/>
              <a:gdLst/>
              <a:ahLst/>
              <a:cxnLst/>
              <a:rect l="l" t="t" r="r" b="b"/>
              <a:pathLst>
                <a:path w="771" h="952" extrusionOk="0">
                  <a:moveTo>
                    <a:pt x="155" y="0"/>
                  </a:moveTo>
                  <a:cubicBezTo>
                    <a:pt x="34" y="0"/>
                    <a:pt x="0" y="186"/>
                    <a:pt x="130" y="208"/>
                  </a:cubicBezTo>
                  <a:lnTo>
                    <a:pt x="107" y="208"/>
                  </a:lnTo>
                  <a:cubicBezTo>
                    <a:pt x="382" y="299"/>
                    <a:pt x="565" y="574"/>
                    <a:pt x="542" y="848"/>
                  </a:cubicBezTo>
                  <a:cubicBezTo>
                    <a:pt x="542" y="917"/>
                    <a:pt x="593" y="951"/>
                    <a:pt x="645" y="951"/>
                  </a:cubicBezTo>
                  <a:cubicBezTo>
                    <a:pt x="696" y="951"/>
                    <a:pt x="748" y="917"/>
                    <a:pt x="748" y="848"/>
                  </a:cubicBezTo>
                  <a:cubicBezTo>
                    <a:pt x="770" y="482"/>
                    <a:pt x="542" y="116"/>
                    <a:pt x="176" y="2"/>
                  </a:cubicBezTo>
                  <a:cubicBezTo>
                    <a:pt x="169" y="1"/>
                    <a:pt x="162" y="0"/>
                    <a:pt x="155"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901780" y="2092565"/>
              <a:ext cx="342463" cy="329608"/>
            </a:xfrm>
            <a:custGeom>
              <a:avLst/>
              <a:gdLst/>
              <a:ahLst/>
              <a:cxnLst/>
              <a:rect l="l" t="t" r="r" b="b"/>
              <a:pathLst>
                <a:path w="13401" h="12898" extrusionOk="0">
                  <a:moveTo>
                    <a:pt x="9262" y="1"/>
                  </a:moveTo>
                  <a:lnTo>
                    <a:pt x="2470" y="1578"/>
                  </a:lnTo>
                  <a:lnTo>
                    <a:pt x="2608" y="4345"/>
                  </a:lnTo>
                  <a:cubicBezTo>
                    <a:pt x="2629" y="4659"/>
                    <a:pt x="2240" y="4737"/>
                    <a:pt x="1744" y="4737"/>
                  </a:cubicBezTo>
                  <a:cubicBezTo>
                    <a:pt x="1255" y="4737"/>
                    <a:pt x="662" y="4661"/>
                    <a:pt x="257" y="4661"/>
                  </a:cubicBezTo>
                  <a:cubicBezTo>
                    <a:pt x="207" y="4661"/>
                    <a:pt x="159" y="4663"/>
                    <a:pt x="115" y="4665"/>
                  </a:cubicBezTo>
                  <a:lnTo>
                    <a:pt x="1" y="7844"/>
                  </a:lnTo>
                  <a:cubicBezTo>
                    <a:pt x="1807" y="9262"/>
                    <a:pt x="3019" y="12897"/>
                    <a:pt x="4803" y="12897"/>
                  </a:cubicBezTo>
                  <a:cubicBezTo>
                    <a:pt x="8439" y="12852"/>
                    <a:pt x="13401" y="5100"/>
                    <a:pt x="13401" y="5100"/>
                  </a:cubicBezTo>
                  <a:lnTo>
                    <a:pt x="11777" y="4871"/>
                  </a:lnTo>
                  <a:cubicBezTo>
                    <a:pt x="11627" y="4744"/>
                    <a:pt x="11329" y="4717"/>
                    <a:pt x="10995" y="4717"/>
                  </a:cubicBezTo>
                  <a:cubicBezTo>
                    <a:pt x="10756" y="4717"/>
                    <a:pt x="10498" y="4731"/>
                    <a:pt x="10262" y="4731"/>
                  </a:cubicBezTo>
                  <a:cubicBezTo>
                    <a:pt x="9825" y="4731"/>
                    <a:pt x="9465" y="4683"/>
                    <a:pt x="9445" y="4414"/>
                  </a:cubicBezTo>
                  <a:lnTo>
                    <a:pt x="9262" y="1"/>
                  </a:ln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798947" y="1689948"/>
              <a:ext cx="438882" cy="480383"/>
            </a:xfrm>
            <a:custGeom>
              <a:avLst/>
              <a:gdLst/>
              <a:ahLst/>
              <a:cxnLst/>
              <a:rect l="l" t="t" r="r" b="b"/>
              <a:pathLst>
                <a:path w="17174" h="18798" extrusionOk="0">
                  <a:moveTo>
                    <a:pt x="7089" y="0"/>
                  </a:moveTo>
                  <a:cubicBezTo>
                    <a:pt x="7089" y="0"/>
                    <a:pt x="0" y="1944"/>
                    <a:pt x="2378" y="10245"/>
                  </a:cubicBezTo>
                  <a:cubicBezTo>
                    <a:pt x="2470" y="10588"/>
                    <a:pt x="2470" y="10954"/>
                    <a:pt x="2378" y="11297"/>
                  </a:cubicBezTo>
                  <a:cubicBezTo>
                    <a:pt x="2058" y="12691"/>
                    <a:pt x="1189" y="17013"/>
                    <a:pt x="7935" y="18728"/>
                  </a:cubicBezTo>
                  <a:cubicBezTo>
                    <a:pt x="8097" y="18773"/>
                    <a:pt x="8269" y="18798"/>
                    <a:pt x="8445" y="18798"/>
                  </a:cubicBezTo>
                  <a:cubicBezTo>
                    <a:pt x="8541" y="18798"/>
                    <a:pt x="8638" y="18790"/>
                    <a:pt x="8735" y="18774"/>
                  </a:cubicBezTo>
                  <a:cubicBezTo>
                    <a:pt x="10450" y="18500"/>
                    <a:pt x="16670" y="16945"/>
                    <a:pt x="16899" y="9170"/>
                  </a:cubicBezTo>
                  <a:cubicBezTo>
                    <a:pt x="17173" y="138"/>
                    <a:pt x="7089" y="0"/>
                    <a:pt x="7089"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2064820" y="1925436"/>
              <a:ext cx="32174" cy="42677"/>
            </a:xfrm>
            <a:custGeom>
              <a:avLst/>
              <a:gdLst/>
              <a:ahLst/>
              <a:cxnLst/>
              <a:rect l="l" t="t" r="r" b="b"/>
              <a:pathLst>
                <a:path w="1259" h="1670" extrusionOk="0">
                  <a:moveTo>
                    <a:pt x="641" y="1"/>
                  </a:moveTo>
                  <a:cubicBezTo>
                    <a:pt x="298" y="1"/>
                    <a:pt x="1" y="367"/>
                    <a:pt x="1" y="824"/>
                  </a:cubicBezTo>
                  <a:cubicBezTo>
                    <a:pt x="1" y="1281"/>
                    <a:pt x="275" y="1670"/>
                    <a:pt x="641" y="1670"/>
                  </a:cubicBezTo>
                  <a:cubicBezTo>
                    <a:pt x="984" y="1670"/>
                    <a:pt x="1258" y="1281"/>
                    <a:pt x="1258" y="824"/>
                  </a:cubicBezTo>
                  <a:cubicBezTo>
                    <a:pt x="1258" y="367"/>
                    <a:pt x="984" y="1"/>
                    <a:pt x="64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929252" y="1927787"/>
              <a:ext cx="32762" cy="42677"/>
            </a:xfrm>
            <a:custGeom>
              <a:avLst/>
              <a:gdLst/>
              <a:ahLst/>
              <a:cxnLst/>
              <a:rect l="l" t="t" r="r" b="b"/>
              <a:pathLst>
                <a:path w="1282" h="1670" extrusionOk="0">
                  <a:moveTo>
                    <a:pt x="641" y="0"/>
                  </a:moveTo>
                  <a:cubicBezTo>
                    <a:pt x="298" y="0"/>
                    <a:pt x="1" y="389"/>
                    <a:pt x="1" y="846"/>
                  </a:cubicBezTo>
                  <a:cubicBezTo>
                    <a:pt x="1" y="1304"/>
                    <a:pt x="298" y="1669"/>
                    <a:pt x="641" y="1669"/>
                  </a:cubicBezTo>
                  <a:cubicBezTo>
                    <a:pt x="984" y="1669"/>
                    <a:pt x="1281" y="1304"/>
                    <a:pt x="1281" y="846"/>
                  </a:cubicBezTo>
                  <a:cubicBezTo>
                    <a:pt x="1281" y="389"/>
                    <a:pt x="984" y="0"/>
                    <a:pt x="64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958180" y="2035935"/>
              <a:ext cx="116914" cy="38460"/>
            </a:xfrm>
            <a:custGeom>
              <a:avLst/>
              <a:gdLst/>
              <a:ahLst/>
              <a:cxnLst/>
              <a:rect l="l" t="t" r="r" b="b"/>
              <a:pathLst>
                <a:path w="4575" h="1505" extrusionOk="0">
                  <a:moveTo>
                    <a:pt x="4339" y="1"/>
                  </a:moveTo>
                  <a:cubicBezTo>
                    <a:pt x="4289" y="1"/>
                    <a:pt x="4237" y="20"/>
                    <a:pt x="4196" y="67"/>
                  </a:cubicBezTo>
                  <a:lnTo>
                    <a:pt x="4219" y="67"/>
                  </a:lnTo>
                  <a:cubicBezTo>
                    <a:pt x="3686" y="828"/>
                    <a:pt x="2935" y="1196"/>
                    <a:pt x="2161" y="1196"/>
                  </a:cubicBezTo>
                  <a:cubicBezTo>
                    <a:pt x="1540" y="1196"/>
                    <a:pt x="904" y="959"/>
                    <a:pt x="355" y="502"/>
                  </a:cubicBezTo>
                  <a:cubicBezTo>
                    <a:pt x="320" y="472"/>
                    <a:pt x="282" y="459"/>
                    <a:pt x="246" y="459"/>
                  </a:cubicBezTo>
                  <a:cubicBezTo>
                    <a:pt x="114" y="459"/>
                    <a:pt x="1" y="623"/>
                    <a:pt x="126" y="730"/>
                  </a:cubicBezTo>
                  <a:cubicBezTo>
                    <a:pt x="741" y="1244"/>
                    <a:pt x="1453" y="1505"/>
                    <a:pt x="2149" y="1505"/>
                  </a:cubicBezTo>
                  <a:cubicBezTo>
                    <a:pt x="3034" y="1505"/>
                    <a:pt x="3892" y="1084"/>
                    <a:pt x="4494" y="227"/>
                  </a:cubicBezTo>
                  <a:cubicBezTo>
                    <a:pt x="4575" y="114"/>
                    <a:pt x="4461" y="1"/>
                    <a:pt x="433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2051966" y="1864181"/>
              <a:ext cx="71324" cy="27957"/>
            </a:xfrm>
            <a:custGeom>
              <a:avLst/>
              <a:gdLst/>
              <a:ahLst/>
              <a:cxnLst/>
              <a:rect l="l" t="t" r="r" b="b"/>
              <a:pathLst>
                <a:path w="2791" h="1094" extrusionOk="0">
                  <a:moveTo>
                    <a:pt x="1180" y="1"/>
                  </a:moveTo>
                  <a:cubicBezTo>
                    <a:pt x="566" y="1"/>
                    <a:pt x="86" y="234"/>
                    <a:pt x="46" y="568"/>
                  </a:cubicBezTo>
                  <a:cubicBezTo>
                    <a:pt x="0" y="980"/>
                    <a:pt x="504" y="820"/>
                    <a:pt x="1235" y="888"/>
                  </a:cubicBezTo>
                  <a:cubicBezTo>
                    <a:pt x="1709" y="946"/>
                    <a:pt x="2165" y="1093"/>
                    <a:pt x="2450" y="1093"/>
                  </a:cubicBezTo>
                  <a:cubicBezTo>
                    <a:pt x="2619" y="1093"/>
                    <a:pt x="2727" y="1042"/>
                    <a:pt x="2744" y="888"/>
                  </a:cubicBezTo>
                  <a:cubicBezTo>
                    <a:pt x="2790" y="500"/>
                    <a:pt x="2219" y="111"/>
                    <a:pt x="1487" y="20"/>
                  </a:cubicBezTo>
                  <a:cubicBezTo>
                    <a:pt x="1382" y="7"/>
                    <a:pt x="1279" y="1"/>
                    <a:pt x="118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893603" y="1871209"/>
              <a:ext cx="71912" cy="28110"/>
            </a:xfrm>
            <a:custGeom>
              <a:avLst/>
              <a:gdLst/>
              <a:ahLst/>
              <a:cxnLst/>
              <a:rect l="l" t="t" r="r" b="b"/>
              <a:pathLst>
                <a:path w="2814" h="1100" extrusionOk="0">
                  <a:moveTo>
                    <a:pt x="1611" y="0"/>
                  </a:moveTo>
                  <a:cubicBezTo>
                    <a:pt x="1512" y="0"/>
                    <a:pt x="1409" y="6"/>
                    <a:pt x="1304" y="19"/>
                  </a:cubicBezTo>
                  <a:cubicBezTo>
                    <a:pt x="572" y="110"/>
                    <a:pt x="1" y="499"/>
                    <a:pt x="46" y="911"/>
                  </a:cubicBezTo>
                  <a:cubicBezTo>
                    <a:pt x="63" y="1052"/>
                    <a:pt x="167" y="1100"/>
                    <a:pt x="330" y="1100"/>
                  </a:cubicBezTo>
                  <a:cubicBezTo>
                    <a:pt x="614" y="1100"/>
                    <a:pt x="1076" y="954"/>
                    <a:pt x="1556" y="911"/>
                  </a:cubicBezTo>
                  <a:cubicBezTo>
                    <a:pt x="2287" y="819"/>
                    <a:pt x="2813" y="979"/>
                    <a:pt x="2745" y="568"/>
                  </a:cubicBezTo>
                  <a:cubicBezTo>
                    <a:pt x="2705" y="233"/>
                    <a:pt x="2225" y="0"/>
                    <a:pt x="161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1991784" y="2116791"/>
              <a:ext cx="32736" cy="11449"/>
            </a:xfrm>
            <a:custGeom>
              <a:avLst/>
              <a:gdLst/>
              <a:ahLst/>
              <a:cxnLst/>
              <a:rect l="l" t="t" r="r" b="b"/>
              <a:pathLst>
                <a:path w="1281" h="448" extrusionOk="0">
                  <a:moveTo>
                    <a:pt x="244" y="0"/>
                  </a:moveTo>
                  <a:cubicBezTo>
                    <a:pt x="97" y="0"/>
                    <a:pt x="0" y="23"/>
                    <a:pt x="0" y="127"/>
                  </a:cubicBezTo>
                  <a:cubicBezTo>
                    <a:pt x="0" y="287"/>
                    <a:pt x="297" y="447"/>
                    <a:pt x="640" y="447"/>
                  </a:cubicBezTo>
                  <a:cubicBezTo>
                    <a:pt x="983" y="447"/>
                    <a:pt x="1281" y="287"/>
                    <a:pt x="1281" y="127"/>
                  </a:cubicBezTo>
                  <a:cubicBezTo>
                    <a:pt x="1281" y="23"/>
                    <a:pt x="1184" y="0"/>
                    <a:pt x="1036" y="0"/>
                  </a:cubicBezTo>
                  <a:cubicBezTo>
                    <a:pt x="926" y="0"/>
                    <a:pt x="787" y="13"/>
                    <a:pt x="640" y="13"/>
                  </a:cubicBezTo>
                  <a:cubicBezTo>
                    <a:pt x="493" y="13"/>
                    <a:pt x="355" y="0"/>
                    <a:pt x="244" y="0"/>
                  </a:cubicBezTo>
                  <a:close/>
                </a:path>
              </a:pathLst>
            </a:custGeom>
            <a:solidFill>
              <a:srgbClr val="CF8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1492749" y="2040561"/>
              <a:ext cx="1179235" cy="444836"/>
            </a:xfrm>
            <a:custGeom>
              <a:avLst/>
              <a:gdLst/>
              <a:ahLst/>
              <a:cxnLst/>
              <a:rect l="l" t="t" r="r" b="b"/>
              <a:pathLst>
                <a:path w="46145" h="17407" extrusionOk="0">
                  <a:moveTo>
                    <a:pt x="42944" y="0"/>
                  </a:moveTo>
                  <a:cubicBezTo>
                    <a:pt x="38393" y="6308"/>
                    <a:pt x="30182" y="6709"/>
                    <a:pt x="28169" y="6709"/>
                  </a:cubicBezTo>
                  <a:cubicBezTo>
                    <a:pt x="27876" y="6709"/>
                    <a:pt x="27714" y="6700"/>
                    <a:pt x="27714" y="6700"/>
                  </a:cubicBezTo>
                  <a:cubicBezTo>
                    <a:pt x="27509" y="8118"/>
                    <a:pt x="26754" y="9399"/>
                    <a:pt x="25588" y="10222"/>
                  </a:cubicBezTo>
                  <a:cubicBezTo>
                    <a:pt x="24505" y="11005"/>
                    <a:pt x="23225" y="11400"/>
                    <a:pt x="21941" y="11400"/>
                  </a:cubicBezTo>
                  <a:cubicBezTo>
                    <a:pt x="20676" y="11400"/>
                    <a:pt x="19406" y="11016"/>
                    <a:pt x="18316" y="10245"/>
                  </a:cubicBezTo>
                  <a:cubicBezTo>
                    <a:pt x="17127" y="9444"/>
                    <a:pt x="16327" y="8141"/>
                    <a:pt x="16144" y="6700"/>
                  </a:cubicBezTo>
                  <a:cubicBezTo>
                    <a:pt x="16144" y="6700"/>
                    <a:pt x="15539" y="6817"/>
                    <a:pt x="14554" y="6817"/>
                  </a:cubicBezTo>
                  <a:cubicBezTo>
                    <a:pt x="12075" y="6817"/>
                    <a:pt x="7190" y="6079"/>
                    <a:pt x="3476" y="892"/>
                  </a:cubicBezTo>
                  <a:lnTo>
                    <a:pt x="0" y="2859"/>
                  </a:lnTo>
                  <a:cubicBezTo>
                    <a:pt x="0" y="2859"/>
                    <a:pt x="2888" y="17406"/>
                    <a:pt x="17074" y="17406"/>
                  </a:cubicBezTo>
                  <a:cubicBezTo>
                    <a:pt x="18707" y="17406"/>
                    <a:pt x="20488" y="17214"/>
                    <a:pt x="22432" y="16785"/>
                  </a:cubicBezTo>
                  <a:lnTo>
                    <a:pt x="22432" y="16647"/>
                  </a:lnTo>
                  <a:cubicBezTo>
                    <a:pt x="24265" y="17041"/>
                    <a:pt x="25967" y="17219"/>
                    <a:pt x="27546" y="17219"/>
                  </a:cubicBezTo>
                  <a:cubicBezTo>
                    <a:pt x="42001" y="17219"/>
                    <a:pt x="46145" y="2333"/>
                    <a:pt x="46145" y="2333"/>
                  </a:cubicBezTo>
                  <a:lnTo>
                    <a:pt x="42944" y="0"/>
                  </a:ln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1739328" y="2368379"/>
              <a:ext cx="735728" cy="759597"/>
            </a:xfrm>
            <a:custGeom>
              <a:avLst/>
              <a:gdLst/>
              <a:ahLst/>
              <a:cxnLst/>
              <a:rect l="l" t="t" r="r" b="b"/>
              <a:pathLst>
                <a:path w="28790" h="29724" extrusionOk="0">
                  <a:moveTo>
                    <a:pt x="23599" y="1"/>
                  </a:moveTo>
                  <a:cubicBezTo>
                    <a:pt x="20004" y="652"/>
                    <a:pt x="15922" y="847"/>
                    <a:pt x="12324" y="847"/>
                  </a:cubicBezTo>
                  <a:cubicBezTo>
                    <a:pt x="6951" y="847"/>
                    <a:pt x="2653" y="412"/>
                    <a:pt x="2653" y="412"/>
                  </a:cubicBezTo>
                  <a:lnTo>
                    <a:pt x="1" y="26023"/>
                  </a:lnTo>
                  <a:cubicBezTo>
                    <a:pt x="6990" y="28803"/>
                    <a:pt x="12541" y="29723"/>
                    <a:pt x="16830" y="29723"/>
                  </a:cubicBezTo>
                  <a:cubicBezTo>
                    <a:pt x="25239" y="29723"/>
                    <a:pt x="28790" y="26183"/>
                    <a:pt x="28790" y="26183"/>
                  </a:cubicBezTo>
                  <a:lnTo>
                    <a:pt x="23599" y="1"/>
                  </a:ln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2049053" y="4376229"/>
              <a:ext cx="539364" cy="797674"/>
            </a:xfrm>
            <a:custGeom>
              <a:avLst/>
              <a:gdLst/>
              <a:ahLst/>
              <a:cxnLst/>
              <a:rect l="l" t="t" r="r" b="b"/>
              <a:pathLst>
                <a:path w="21106" h="31214" extrusionOk="0">
                  <a:moveTo>
                    <a:pt x="0" y="0"/>
                  </a:moveTo>
                  <a:lnTo>
                    <a:pt x="0" y="20100"/>
                  </a:lnTo>
                  <a:lnTo>
                    <a:pt x="3544" y="20100"/>
                  </a:lnTo>
                  <a:lnTo>
                    <a:pt x="4459" y="31213"/>
                  </a:lnTo>
                  <a:lnTo>
                    <a:pt x="19917" y="31213"/>
                  </a:lnTo>
                  <a:cubicBezTo>
                    <a:pt x="20900" y="22821"/>
                    <a:pt x="21106" y="8507"/>
                    <a:pt x="18339"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1656351" y="4376817"/>
              <a:ext cx="539977" cy="797086"/>
            </a:xfrm>
            <a:custGeom>
              <a:avLst/>
              <a:gdLst/>
              <a:ahLst/>
              <a:cxnLst/>
              <a:rect l="l" t="t" r="r" b="b"/>
              <a:pathLst>
                <a:path w="21130" h="31191" extrusionOk="0">
                  <a:moveTo>
                    <a:pt x="2791" y="0"/>
                  </a:moveTo>
                  <a:cubicBezTo>
                    <a:pt x="1" y="8484"/>
                    <a:pt x="229" y="22798"/>
                    <a:pt x="1213" y="31190"/>
                  </a:cubicBezTo>
                  <a:lnTo>
                    <a:pt x="16671" y="31190"/>
                  </a:lnTo>
                  <a:lnTo>
                    <a:pt x="17585" y="20077"/>
                  </a:lnTo>
                  <a:lnTo>
                    <a:pt x="21130" y="20077"/>
                  </a:lnTo>
                  <a:lnTo>
                    <a:pt x="21130" y="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1583904" y="2593953"/>
              <a:ext cx="115151" cy="98157"/>
            </a:xfrm>
            <a:custGeom>
              <a:avLst/>
              <a:gdLst/>
              <a:ahLst/>
              <a:cxnLst/>
              <a:rect l="l" t="t" r="r" b="b"/>
              <a:pathLst>
                <a:path w="4506" h="3841" extrusionOk="0">
                  <a:moveTo>
                    <a:pt x="1944" y="0"/>
                  </a:moveTo>
                  <a:cubicBezTo>
                    <a:pt x="869" y="0"/>
                    <a:pt x="0" y="846"/>
                    <a:pt x="0" y="1921"/>
                  </a:cubicBezTo>
                  <a:cubicBezTo>
                    <a:pt x="0" y="3079"/>
                    <a:pt x="949" y="3840"/>
                    <a:pt x="1938" y="3840"/>
                  </a:cubicBezTo>
                  <a:cubicBezTo>
                    <a:pt x="2414" y="3840"/>
                    <a:pt x="2899" y="3664"/>
                    <a:pt x="3293" y="3270"/>
                  </a:cubicBezTo>
                  <a:cubicBezTo>
                    <a:pt x="4505" y="2058"/>
                    <a:pt x="3636" y="0"/>
                    <a:pt x="1944"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1617789" y="2874443"/>
              <a:ext cx="114563" cy="98157"/>
            </a:xfrm>
            <a:custGeom>
              <a:avLst/>
              <a:gdLst/>
              <a:ahLst/>
              <a:cxnLst/>
              <a:rect l="l" t="t" r="r" b="b"/>
              <a:pathLst>
                <a:path w="4483" h="3841" extrusionOk="0">
                  <a:moveTo>
                    <a:pt x="1921" y="0"/>
                  </a:moveTo>
                  <a:cubicBezTo>
                    <a:pt x="847" y="0"/>
                    <a:pt x="1" y="846"/>
                    <a:pt x="1" y="1921"/>
                  </a:cubicBezTo>
                  <a:cubicBezTo>
                    <a:pt x="1" y="3079"/>
                    <a:pt x="938" y="3840"/>
                    <a:pt x="1921" y="3840"/>
                  </a:cubicBezTo>
                  <a:cubicBezTo>
                    <a:pt x="2394" y="3840"/>
                    <a:pt x="2877" y="3664"/>
                    <a:pt x="3271" y="3270"/>
                  </a:cubicBezTo>
                  <a:cubicBezTo>
                    <a:pt x="4482" y="2058"/>
                    <a:pt x="3636" y="0"/>
                    <a:pt x="192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2244215" y="2705142"/>
              <a:ext cx="223862" cy="207558"/>
            </a:xfrm>
            <a:custGeom>
              <a:avLst/>
              <a:gdLst/>
              <a:ahLst/>
              <a:cxnLst/>
              <a:rect l="l" t="t" r="r" b="b"/>
              <a:pathLst>
                <a:path w="8760" h="8122" extrusionOk="0">
                  <a:moveTo>
                    <a:pt x="5309" y="1"/>
                  </a:moveTo>
                  <a:cubicBezTo>
                    <a:pt x="3333" y="1"/>
                    <a:pt x="1052" y="2829"/>
                    <a:pt x="1052" y="2829"/>
                  </a:cubicBezTo>
                  <a:lnTo>
                    <a:pt x="1" y="7448"/>
                  </a:lnTo>
                  <a:cubicBezTo>
                    <a:pt x="972" y="7917"/>
                    <a:pt x="1900" y="8122"/>
                    <a:pt x="2755" y="8122"/>
                  </a:cubicBezTo>
                  <a:cubicBezTo>
                    <a:pt x="6447" y="8122"/>
                    <a:pt x="8759" y="4291"/>
                    <a:pt x="7181" y="1320"/>
                  </a:cubicBezTo>
                  <a:cubicBezTo>
                    <a:pt x="6672" y="356"/>
                    <a:pt x="6009" y="1"/>
                    <a:pt x="5309" y="1"/>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2346485" y="2777641"/>
              <a:ext cx="50216" cy="65549"/>
            </a:xfrm>
            <a:custGeom>
              <a:avLst/>
              <a:gdLst/>
              <a:ahLst/>
              <a:cxnLst/>
              <a:rect l="l" t="t" r="r" b="b"/>
              <a:pathLst>
                <a:path w="1965" h="2565" extrusionOk="0">
                  <a:moveTo>
                    <a:pt x="1740" y="1"/>
                  </a:moveTo>
                  <a:cubicBezTo>
                    <a:pt x="1718" y="1"/>
                    <a:pt x="1695" y="5"/>
                    <a:pt x="1670" y="15"/>
                  </a:cubicBezTo>
                  <a:cubicBezTo>
                    <a:pt x="686" y="427"/>
                    <a:pt x="46" y="1341"/>
                    <a:pt x="0" y="2393"/>
                  </a:cubicBezTo>
                  <a:cubicBezTo>
                    <a:pt x="12" y="2508"/>
                    <a:pt x="97" y="2565"/>
                    <a:pt x="183" y="2565"/>
                  </a:cubicBezTo>
                  <a:cubicBezTo>
                    <a:pt x="269" y="2565"/>
                    <a:pt x="355" y="2508"/>
                    <a:pt x="366" y="2393"/>
                  </a:cubicBezTo>
                  <a:cubicBezTo>
                    <a:pt x="412" y="1501"/>
                    <a:pt x="961" y="724"/>
                    <a:pt x="1761" y="381"/>
                  </a:cubicBezTo>
                  <a:cubicBezTo>
                    <a:pt x="1965" y="300"/>
                    <a:pt x="1914" y="1"/>
                    <a:pt x="174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2353411" y="2804091"/>
              <a:ext cx="35751" cy="42166"/>
            </a:xfrm>
            <a:custGeom>
              <a:avLst/>
              <a:gdLst/>
              <a:ahLst/>
              <a:cxnLst/>
              <a:rect l="l" t="t" r="r" b="b"/>
              <a:pathLst>
                <a:path w="1399" h="1650" extrusionOk="0">
                  <a:moveTo>
                    <a:pt x="268" y="1"/>
                  </a:moveTo>
                  <a:cubicBezTo>
                    <a:pt x="78" y="1"/>
                    <a:pt x="0" y="310"/>
                    <a:pt x="209" y="352"/>
                  </a:cubicBezTo>
                  <a:cubicBezTo>
                    <a:pt x="713" y="512"/>
                    <a:pt x="1033" y="992"/>
                    <a:pt x="987" y="1495"/>
                  </a:cubicBezTo>
                  <a:cubicBezTo>
                    <a:pt x="998" y="1598"/>
                    <a:pt x="1078" y="1650"/>
                    <a:pt x="1161" y="1650"/>
                  </a:cubicBezTo>
                  <a:cubicBezTo>
                    <a:pt x="1244" y="1650"/>
                    <a:pt x="1330" y="1598"/>
                    <a:pt x="1353" y="1495"/>
                  </a:cubicBezTo>
                  <a:cubicBezTo>
                    <a:pt x="1399" y="809"/>
                    <a:pt x="964" y="192"/>
                    <a:pt x="324" y="9"/>
                  </a:cubicBezTo>
                  <a:cubicBezTo>
                    <a:pt x="304" y="3"/>
                    <a:pt x="286" y="1"/>
                    <a:pt x="268"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1714770" y="2705142"/>
              <a:ext cx="223862" cy="207558"/>
            </a:xfrm>
            <a:custGeom>
              <a:avLst/>
              <a:gdLst/>
              <a:ahLst/>
              <a:cxnLst/>
              <a:rect l="l" t="t" r="r" b="b"/>
              <a:pathLst>
                <a:path w="8760" h="8122" extrusionOk="0">
                  <a:moveTo>
                    <a:pt x="3451" y="1"/>
                  </a:moveTo>
                  <a:cubicBezTo>
                    <a:pt x="2750" y="1"/>
                    <a:pt x="2088" y="356"/>
                    <a:pt x="1579" y="1320"/>
                  </a:cubicBezTo>
                  <a:cubicBezTo>
                    <a:pt x="1" y="4291"/>
                    <a:pt x="2313" y="8122"/>
                    <a:pt x="6005" y="8122"/>
                  </a:cubicBezTo>
                  <a:cubicBezTo>
                    <a:pt x="6860" y="8122"/>
                    <a:pt x="7788" y="7917"/>
                    <a:pt x="8759" y="7448"/>
                  </a:cubicBezTo>
                  <a:lnTo>
                    <a:pt x="7708" y="2829"/>
                  </a:lnTo>
                  <a:cubicBezTo>
                    <a:pt x="7708" y="2829"/>
                    <a:pt x="5427" y="1"/>
                    <a:pt x="3451" y="1"/>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1786144" y="2777641"/>
              <a:ext cx="50216" cy="65549"/>
            </a:xfrm>
            <a:custGeom>
              <a:avLst/>
              <a:gdLst/>
              <a:ahLst/>
              <a:cxnLst/>
              <a:rect l="l" t="t" r="r" b="b"/>
              <a:pathLst>
                <a:path w="1965" h="2565" extrusionOk="0">
                  <a:moveTo>
                    <a:pt x="225" y="1"/>
                  </a:moveTo>
                  <a:cubicBezTo>
                    <a:pt x="51" y="1"/>
                    <a:pt x="0" y="300"/>
                    <a:pt x="204" y="381"/>
                  </a:cubicBezTo>
                  <a:cubicBezTo>
                    <a:pt x="1004" y="724"/>
                    <a:pt x="1553" y="1501"/>
                    <a:pt x="1599" y="2393"/>
                  </a:cubicBezTo>
                  <a:cubicBezTo>
                    <a:pt x="1610" y="2508"/>
                    <a:pt x="1696" y="2565"/>
                    <a:pt x="1782" y="2565"/>
                  </a:cubicBezTo>
                  <a:cubicBezTo>
                    <a:pt x="1868" y="2565"/>
                    <a:pt x="1953" y="2508"/>
                    <a:pt x="1965" y="2393"/>
                  </a:cubicBezTo>
                  <a:cubicBezTo>
                    <a:pt x="1919" y="1341"/>
                    <a:pt x="1279" y="404"/>
                    <a:pt x="295" y="15"/>
                  </a:cubicBezTo>
                  <a:cubicBezTo>
                    <a:pt x="270" y="5"/>
                    <a:pt x="247" y="1"/>
                    <a:pt x="225"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1793683" y="2804091"/>
              <a:ext cx="35751" cy="42166"/>
            </a:xfrm>
            <a:custGeom>
              <a:avLst/>
              <a:gdLst/>
              <a:ahLst/>
              <a:cxnLst/>
              <a:rect l="l" t="t" r="r" b="b"/>
              <a:pathLst>
                <a:path w="1399" h="1650" extrusionOk="0">
                  <a:moveTo>
                    <a:pt x="1131" y="1"/>
                  </a:moveTo>
                  <a:cubicBezTo>
                    <a:pt x="1113" y="1"/>
                    <a:pt x="1095" y="3"/>
                    <a:pt x="1075" y="9"/>
                  </a:cubicBezTo>
                  <a:cubicBezTo>
                    <a:pt x="435" y="192"/>
                    <a:pt x="0" y="809"/>
                    <a:pt x="46" y="1495"/>
                  </a:cubicBezTo>
                  <a:cubicBezTo>
                    <a:pt x="69" y="1598"/>
                    <a:pt x="155" y="1650"/>
                    <a:pt x="238" y="1650"/>
                  </a:cubicBezTo>
                  <a:cubicBezTo>
                    <a:pt x="321" y="1650"/>
                    <a:pt x="401" y="1598"/>
                    <a:pt x="412" y="1495"/>
                  </a:cubicBezTo>
                  <a:cubicBezTo>
                    <a:pt x="366" y="992"/>
                    <a:pt x="686" y="512"/>
                    <a:pt x="1190" y="352"/>
                  </a:cubicBezTo>
                  <a:cubicBezTo>
                    <a:pt x="1399" y="310"/>
                    <a:pt x="1321" y="1"/>
                    <a:pt x="113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1801273" y="3044486"/>
              <a:ext cx="620629" cy="610100"/>
            </a:xfrm>
            <a:custGeom>
              <a:avLst/>
              <a:gdLst/>
              <a:ahLst/>
              <a:cxnLst/>
              <a:rect l="l" t="t" r="r" b="b"/>
              <a:pathLst>
                <a:path w="24286" h="23874" extrusionOk="0">
                  <a:moveTo>
                    <a:pt x="6015" y="0"/>
                  </a:moveTo>
                  <a:lnTo>
                    <a:pt x="6015" y="4093"/>
                  </a:lnTo>
                  <a:cubicBezTo>
                    <a:pt x="6015" y="5488"/>
                    <a:pt x="5306" y="6792"/>
                    <a:pt x="4162" y="7592"/>
                  </a:cubicBezTo>
                  <a:lnTo>
                    <a:pt x="46" y="10382"/>
                  </a:lnTo>
                  <a:cubicBezTo>
                    <a:pt x="46" y="10382"/>
                    <a:pt x="1" y="23873"/>
                    <a:pt x="12143" y="23873"/>
                  </a:cubicBezTo>
                  <a:cubicBezTo>
                    <a:pt x="24285" y="23873"/>
                    <a:pt x="24125" y="10290"/>
                    <a:pt x="24125" y="10290"/>
                  </a:cubicBezTo>
                  <a:lnTo>
                    <a:pt x="19712" y="7569"/>
                  </a:lnTo>
                  <a:cubicBezTo>
                    <a:pt x="18454" y="6792"/>
                    <a:pt x="17699" y="5443"/>
                    <a:pt x="17699" y="3979"/>
                  </a:cubicBezTo>
                  <a:lnTo>
                    <a:pt x="17699" y="366"/>
                  </a:lnTo>
                  <a:lnTo>
                    <a:pt x="6015" y="0"/>
                  </a:ln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1817628" y="2429813"/>
              <a:ext cx="545829" cy="678409"/>
            </a:xfrm>
            <a:custGeom>
              <a:avLst/>
              <a:gdLst/>
              <a:ahLst/>
              <a:cxnLst/>
              <a:rect l="l" t="t" r="r" b="b"/>
              <a:pathLst>
                <a:path w="21359" h="26547" extrusionOk="0">
                  <a:moveTo>
                    <a:pt x="10284" y="0"/>
                  </a:moveTo>
                  <a:cubicBezTo>
                    <a:pt x="7567" y="0"/>
                    <a:pt x="4422" y="966"/>
                    <a:pt x="1099" y="3862"/>
                  </a:cubicBezTo>
                  <a:cubicBezTo>
                    <a:pt x="1099" y="3862"/>
                    <a:pt x="1" y="20029"/>
                    <a:pt x="2928" y="23619"/>
                  </a:cubicBezTo>
                  <a:cubicBezTo>
                    <a:pt x="4619" y="25674"/>
                    <a:pt x="7657" y="26546"/>
                    <a:pt x="10674" y="26546"/>
                  </a:cubicBezTo>
                  <a:cubicBezTo>
                    <a:pt x="14103" y="26546"/>
                    <a:pt x="17504" y="25419"/>
                    <a:pt x="18866" y="23619"/>
                  </a:cubicBezTo>
                  <a:cubicBezTo>
                    <a:pt x="20604" y="21286"/>
                    <a:pt x="21358" y="11477"/>
                    <a:pt x="19438" y="3862"/>
                  </a:cubicBezTo>
                  <a:cubicBezTo>
                    <a:pt x="19438" y="3862"/>
                    <a:pt x="15718" y="0"/>
                    <a:pt x="10284"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2160063" y="2717817"/>
              <a:ext cx="45616" cy="60233"/>
            </a:xfrm>
            <a:custGeom>
              <a:avLst/>
              <a:gdLst/>
              <a:ahLst/>
              <a:cxnLst/>
              <a:rect l="l" t="t" r="r" b="b"/>
              <a:pathLst>
                <a:path w="1785" h="2357" extrusionOk="0">
                  <a:moveTo>
                    <a:pt x="893" y="1"/>
                  </a:moveTo>
                  <a:cubicBezTo>
                    <a:pt x="412" y="1"/>
                    <a:pt x="1" y="527"/>
                    <a:pt x="1" y="1190"/>
                  </a:cubicBezTo>
                  <a:cubicBezTo>
                    <a:pt x="1" y="1830"/>
                    <a:pt x="412" y="2356"/>
                    <a:pt x="893" y="2356"/>
                  </a:cubicBezTo>
                  <a:cubicBezTo>
                    <a:pt x="1396" y="2356"/>
                    <a:pt x="1784" y="1830"/>
                    <a:pt x="1784" y="1190"/>
                  </a:cubicBezTo>
                  <a:cubicBezTo>
                    <a:pt x="1784" y="527"/>
                    <a:pt x="1396" y="1"/>
                    <a:pt x="89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1961987" y="2717817"/>
              <a:ext cx="45590" cy="60795"/>
            </a:xfrm>
            <a:custGeom>
              <a:avLst/>
              <a:gdLst/>
              <a:ahLst/>
              <a:cxnLst/>
              <a:rect l="l" t="t" r="r" b="b"/>
              <a:pathLst>
                <a:path w="1784" h="2379" extrusionOk="0">
                  <a:moveTo>
                    <a:pt x="892" y="1"/>
                  </a:moveTo>
                  <a:cubicBezTo>
                    <a:pt x="412" y="1"/>
                    <a:pt x="0" y="527"/>
                    <a:pt x="0" y="1190"/>
                  </a:cubicBezTo>
                  <a:cubicBezTo>
                    <a:pt x="0" y="1830"/>
                    <a:pt x="412" y="2379"/>
                    <a:pt x="892" y="2379"/>
                  </a:cubicBezTo>
                  <a:cubicBezTo>
                    <a:pt x="1395" y="2379"/>
                    <a:pt x="1784" y="1830"/>
                    <a:pt x="1784" y="1190"/>
                  </a:cubicBezTo>
                  <a:cubicBezTo>
                    <a:pt x="1784" y="527"/>
                    <a:pt x="1395" y="1"/>
                    <a:pt x="892"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2146059" y="2620274"/>
              <a:ext cx="101096" cy="40070"/>
            </a:xfrm>
            <a:custGeom>
              <a:avLst/>
              <a:gdLst/>
              <a:ahLst/>
              <a:cxnLst/>
              <a:rect l="l" t="t" r="r" b="b"/>
              <a:pathLst>
                <a:path w="3956" h="1568" extrusionOk="0">
                  <a:moveTo>
                    <a:pt x="1705" y="0"/>
                  </a:moveTo>
                  <a:cubicBezTo>
                    <a:pt x="830" y="0"/>
                    <a:pt x="128" y="325"/>
                    <a:pt x="69" y="822"/>
                  </a:cubicBezTo>
                  <a:cubicBezTo>
                    <a:pt x="0" y="1394"/>
                    <a:pt x="709" y="1165"/>
                    <a:pt x="1784" y="1280"/>
                  </a:cubicBezTo>
                  <a:cubicBezTo>
                    <a:pt x="2441" y="1365"/>
                    <a:pt x="3080" y="1567"/>
                    <a:pt x="3484" y="1567"/>
                  </a:cubicBezTo>
                  <a:cubicBezTo>
                    <a:pt x="3727" y="1567"/>
                    <a:pt x="3884" y="1494"/>
                    <a:pt x="3910" y="1280"/>
                  </a:cubicBezTo>
                  <a:cubicBezTo>
                    <a:pt x="3956" y="708"/>
                    <a:pt x="3156" y="159"/>
                    <a:pt x="2104" y="22"/>
                  </a:cubicBezTo>
                  <a:cubicBezTo>
                    <a:pt x="1968" y="7"/>
                    <a:pt x="1834" y="0"/>
                    <a:pt x="1705"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916985" y="2625513"/>
              <a:ext cx="101709" cy="40070"/>
            </a:xfrm>
            <a:custGeom>
              <a:avLst/>
              <a:gdLst/>
              <a:ahLst/>
              <a:cxnLst/>
              <a:rect l="l" t="t" r="r" b="b"/>
              <a:pathLst>
                <a:path w="3980" h="1568" extrusionOk="0">
                  <a:moveTo>
                    <a:pt x="2259" y="1"/>
                  </a:moveTo>
                  <a:cubicBezTo>
                    <a:pt x="2127" y="1"/>
                    <a:pt x="1991" y="8"/>
                    <a:pt x="1852" y="23"/>
                  </a:cubicBezTo>
                  <a:cubicBezTo>
                    <a:pt x="801" y="160"/>
                    <a:pt x="0" y="709"/>
                    <a:pt x="69" y="1280"/>
                  </a:cubicBezTo>
                  <a:cubicBezTo>
                    <a:pt x="95" y="1495"/>
                    <a:pt x="249" y="1568"/>
                    <a:pt x="489" y="1568"/>
                  </a:cubicBezTo>
                  <a:cubicBezTo>
                    <a:pt x="889" y="1568"/>
                    <a:pt x="1524" y="1366"/>
                    <a:pt x="2195" y="1280"/>
                  </a:cubicBezTo>
                  <a:cubicBezTo>
                    <a:pt x="3270" y="1166"/>
                    <a:pt x="3979" y="1395"/>
                    <a:pt x="3910" y="823"/>
                  </a:cubicBezTo>
                  <a:cubicBezTo>
                    <a:pt x="3851" y="325"/>
                    <a:pt x="3149" y="1"/>
                    <a:pt x="225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003846" y="2900560"/>
              <a:ext cx="176713" cy="90337"/>
            </a:xfrm>
            <a:custGeom>
              <a:avLst/>
              <a:gdLst/>
              <a:ahLst/>
              <a:cxnLst/>
              <a:rect l="l" t="t" r="r" b="b"/>
              <a:pathLst>
                <a:path w="6915" h="3535" extrusionOk="0">
                  <a:moveTo>
                    <a:pt x="5212" y="0"/>
                  </a:moveTo>
                  <a:cubicBezTo>
                    <a:pt x="4702" y="0"/>
                    <a:pt x="4216" y="444"/>
                    <a:pt x="3850" y="876"/>
                  </a:cubicBezTo>
                  <a:cubicBezTo>
                    <a:pt x="3687" y="1077"/>
                    <a:pt x="3447" y="1182"/>
                    <a:pt x="3204" y="1182"/>
                  </a:cubicBezTo>
                  <a:cubicBezTo>
                    <a:pt x="3005" y="1182"/>
                    <a:pt x="2803" y="1112"/>
                    <a:pt x="2638" y="968"/>
                  </a:cubicBezTo>
                  <a:cubicBezTo>
                    <a:pt x="2254" y="628"/>
                    <a:pt x="1755" y="297"/>
                    <a:pt x="1278" y="297"/>
                  </a:cubicBezTo>
                  <a:cubicBezTo>
                    <a:pt x="1016" y="297"/>
                    <a:pt x="761" y="397"/>
                    <a:pt x="534" y="647"/>
                  </a:cubicBezTo>
                  <a:cubicBezTo>
                    <a:pt x="1" y="1270"/>
                    <a:pt x="1045" y="3534"/>
                    <a:pt x="3078" y="3534"/>
                  </a:cubicBezTo>
                  <a:cubicBezTo>
                    <a:pt x="3136" y="3534"/>
                    <a:pt x="3195" y="3532"/>
                    <a:pt x="3255" y="3529"/>
                  </a:cubicBezTo>
                  <a:cubicBezTo>
                    <a:pt x="5382" y="3391"/>
                    <a:pt x="6914" y="1128"/>
                    <a:pt x="5794" y="213"/>
                  </a:cubicBezTo>
                  <a:cubicBezTo>
                    <a:pt x="5600" y="63"/>
                    <a:pt x="5404" y="0"/>
                    <a:pt x="5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1720647" y="2336921"/>
              <a:ext cx="695403" cy="454879"/>
            </a:xfrm>
            <a:custGeom>
              <a:avLst/>
              <a:gdLst/>
              <a:ahLst/>
              <a:cxnLst/>
              <a:rect l="l" t="t" r="r" b="b"/>
              <a:pathLst>
                <a:path w="27212" h="17800" extrusionOk="0">
                  <a:moveTo>
                    <a:pt x="13340" y="0"/>
                  </a:moveTo>
                  <a:cubicBezTo>
                    <a:pt x="12665" y="0"/>
                    <a:pt x="12168" y="55"/>
                    <a:pt x="11936" y="157"/>
                  </a:cubicBezTo>
                  <a:cubicBezTo>
                    <a:pt x="10587" y="751"/>
                    <a:pt x="11250" y="2238"/>
                    <a:pt x="11250" y="2238"/>
                  </a:cubicBezTo>
                  <a:cubicBezTo>
                    <a:pt x="11228" y="2238"/>
                    <a:pt x="11203" y="2238"/>
                    <a:pt x="11176" y="2238"/>
                  </a:cubicBezTo>
                  <a:cubicBezTo>
                    <a:pt x="10883" y="2238"/>
                    <a:pt x="10351" y="2217"/>
                    <a:pt x="9676" y="2217"/>
                  </a:cubicBezTo>
                  <a:cubicBezTo>
                    <a:pt x="6853" y="2217"/>
                    <a:pt x="1535" y="2593"/>
                    <a:pt x="846" y="6491"/>
                  </a:cubicBezTo>
                  <a:cubicBezTo>
                    <a:pt x="0" y="11430"/>
                    <a:pt x="4688" y="14906"/>
                    <a:pt x="4688" y="14906"/>
                  </a:cubicBezTo>
                  <a:cubicBezTo>
                    <a:pt x="4688" y="14906"/>
                    <a:pt x="4284" y="17799"/>
                    <a:pt x="5260" y="17799"/>
                  </a:cubicBezTo>
                  <a:cubicBezTo>
                    <a:pt x="5296" y="17799"/>
                    <a:pt x="5334" y="17795"/>
                    <a:pt x="5374" y="17787"/>
                  </a:cubicBezTo>
                  <a:cubicBezTo>
                    <a:pt x="7935" y="17284"/>
                    <a:pt x="5580" y="8846"/>
                    <a:pt x="8552" y="6331"/>
                  </a:cubicBezTo>
                  <a:cubicBezTo>
                    <a:pt x="9373" y="5641"/>
                    <a:pt x="10757" y="5405"/>
                    <a:pt x="12264" y="5405"/>
                  </a:cubicBezTo>
                  <a:cubicBezTo>
                    <a:pt x="15499" y="5405"/>
                    <a:pt x="19300" y="6491"/>
                    <a:pt x="19300" y="6491"/>
                  </a:cubicBezTo>
                  <a:cubicBezTo>
                    <a:pt x="19300" y="6491"/>
                    <a:pt x="20534" y="11613"/>
                    <a:pt x="21746" y="11979"/>
                  </a:cubicBezTo>
                  <a:cubicBezTo>
                    <a:pt x="21846" y="12010"/>
                    <a:pt x="21937" y="12024"/>
                    <a:pt x="22019" y="12024"/>
                  </a:cubicBezTo>
                  <a:cubicBezTo>
                    <a:pt x="22408" y="12024"/>
                    <a:pt x="22606" y="11708"/>
                    <a:pt x="22706" y="11351"/>
                  </a:cubicBezTo>
                  <a:lnTo>
                    <a:pt x="22706" y="11351"/>
                  </a:lnTo>
                  <a:cubicBezTo>
                    <a:pt x="22565" y="13088"/>
                    <a:pt x="22382" y="16540"/>
                    <a:pt x="23095" y="17101"/>
                  </a:cubicBezTo>
                  <a:cubicBezTo>
                    <a:pt x="23189" y="17172"/>
                    <a:pt x="23286" y="17204"/>
                    <a:pt x="23385" y="17204"/>
                  </a:cubicBezTo>
                  <a:cubicBezTo>
                    <a:pt x="24313" y="17204"/>
                    <a:pt x="25451" y="14426"/>
                    <a:pt x="25451" y="14426"/>
                  </a:cubicBezTo>
                  <a:cubicBezTo>
                    <a:pt x="25451" y="14426"/>
                    <a:pt x="27211" y="8915"/>
                    <a:pt x="25451" y="4730"/>
                  </a:cubicBezTo>
                  <a:cubicBezTo>
                    <a:pt x="23992" y="1282"/>
                    <a:pt x="16599" y="0"/>
                    <a:pt x="1334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1111753" y="2278401"/>
              <a:ext cx="1982736" cy="2371990"/>
            </a:xfrm>
            <a:custGeom>
              <a:avLst/>
              <a:gdLst/>
              <a:ahLst/>
              <a:cxnLst/>
              <a:rect l="l" t="t" r="r" b="b"/>
              <a:pathLst>
                <a:path w="77587" h="92819" extrusionOk="0">
                  <a:moveTo>
                    <a:pt x="7615" y="0"/>
                  </a:moveTo>
                  <a:cubicBezTo>
                    <a:pt x="7615" y="0"/>
                    <a:pt x="0" y="15367"/>
                    <a:pt x="2218" y="25245"/>
                  </a:cubicBezTo>
                  <a:cubicBezTo>
                    <a:pt x="4459" y="35123"/>
                    <a:pt x="19048" y="45345"/>
                    <a:pt x="19048" y="45345"/>
                  </a:cubicBezTo>
                  <a:lnTo>
                    <a:pt x="20877" y="72968"/>
                  </a:lnTo>
                  <a:cubicBezTo>
                    <a:pt x="20877" y="72968"/>
                    <a:pt x="22409" y="82183"/>
                    <a:pt x="19734" y="83623"/>
                  </a:cubicBezTo>
                  <a:cubicBezTo>
                    <a:pt x="17036" y="85087"/>
                    <a:pt x="17882" y="86322"/>
                    <a:pt x="17882" y="86322"/>
                  </a:cubicBezTo>
                  <a:cubicBezTo>
                    <a:pt x="24122" y="92476"/>
                    <a:pt x="36293" y="92819"/>
                    <a:pt x="38482" y="92819"/>
                  </a:cubicBezTo>
                  <a:cubicBezTo>
                    <a:pt x="38628" y="92819"/>
                    <a:pt x="38729" y="92817"/>
                    <a:pt x="38782" y="92816"/>
                  </a:cubicBezTo>
                  <a:cubicBezTo>
                    <a:pt x="38799" y="92816"/>
                    <a:pt x="38822" y="92816"/>
                    <a:pt x="38849" y="92816"/>
                  </a:cubicBezTo>
                  <a:cubicBezTo>
                    <a:pt x="40174" y="92816"/>
                    <a:pt x="53164" y="92750"/>
                    <a:pt x="59682" y="86322"/>
                  </a:cubicBezTo>
                  <a:cubicBezTo>
                    <a:pt x="59682" y="86322"/>
                    <a:pt x="60505" y="85087"/>
                    <a:pt x="57830" y="83623"/>
                  </a:cubicBezTo>
                  <a:cubicBezTo>
                    <a:pt x="55154" y="82183"/>
                    <a:pt x="56686" y="72968"/>
                    <a:pt x="56686" y="72968"/>
                  </a:cubicBezTo>
                  <a:lnTo>
                    <a:pt x="57853" y="51930"/>
                  </a:lnTo>
                  <a:cubicBezTo>
                    <a:pt x="57853" y="51930"/>
                    <a:pt x="73127" y="35123"/>
                    <a:pt x="75346" y="25245"/>
                  </a:cubicBezTo>
                  <a:cubicBezTo>
                    <a:pt x="77586" y="15344"/>
                    <a:pt x="69972" y="0"/>
                    <a:pt x="69972" y="0"/>
                  </a:cubicBezTo>
                  <a:lnTo>
                    <a:pt x="62609" y="2287"/>
                  </a:lnTo>
                  <a:lnTo>
                    <a:pt x="64941" y="19185"/>
                  </a:lnTo>
                  <a:cubicBezTo>
                    <a:pt x="65193" y="21037"/>
                    <a:pt x="64553" y="22913"/>
                    <a:pt x="63226" y="24239"/>
                  </a:cubicBezTo>
                  <a:lnTo>
                    <a:pt x="48500" y="38668"/>
                  </a:lnTo>
                  <a:cubicBezTo>
                    <a:pt x="48500" y="38668"/>
                    <a:pt x="46831" y="44865"/>
                    <a:pt x="38782" y="44887"/>
                  </a:cubicBezTo>
                  <a:cubicBezTo>
                    <a:pt x="30733" y="44865"/>
                    <a:pt x="29064" y="38668"/>
                    <a:pt x="29064" y="38668"/>
                  </a:cubicBezTo>
                  <a:lnTo>
                    <a:pt x="14360" y="24216"/>
                  </a:lnTo>
                  <a:cubicBezTo>
                    <a:pt x="13034" y="22913"/>
                    <a:pt x="12394" y="21037"/>
                    <a:pt x="12645" y="19185"/>
                  </a:cubicBezTo>
                  <a:lnTo>
                    <a:pt x="14955" y="2287"/>
                  </a:lnTo>
                  <a:lnTo>
                    <a:pt x="7615" y="0"/>
                  </a:ln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547667" y="3898224"/>
              <a:ext cx="1110876" cy="752084"/>
            </a:xfrm>
            <a:custGeom>
              <a:avLst/>
              <a:gdLst/>
              <a:ahLst/>
              <a:cxnLst/>
              <a:rect l="l" t="t" r="r" b="b"/>
              <a:pathLst>
                <a:path w="43470" h="29430" extrusionOk="0">
                  <a:moveTo>
                    <a:pt x="3202" y="1"/>
                  </a:moveTo>
                  <a:lnTo>
                    <a:pt x="3842" y="9559"/>
                  </a:lnTo>
                  <a:cubicBezTo>
                    <a:pt x="3842" y="9559"/>
                    <a:pt x="5374" y="18774"/>
                    <a:pt x="2699" y="20237"/>
                  </a:cubicBezTo>
                  <a:cubicBezTo>
                    <a:pt x="1" y="21701"/>
                    <a:pt x="847" y="22936"/>
                    <a:pt x="847" y="22936"/>
                  </a:cubicBezTo>
                  <a:cubicBezTo>
                    <a:pt x="7409" y="29385"/>
                    <a:pt x="20532" y="29430"/>
                    <a:pt x="21705" y="29430"/>
                  </a:cubicBezTo>
                  <a:cubicBezTo>
                    <a:pt x="21721" y="29430"/>
                    <a:pt x="21735" y="29430"/>
                    <a:pt x="21747" y="29430"/>
                  </a:cubicBezTo>
                  <a:cubicBezTo>
                    <a:pt x="21758" y="29430"/>
                    <a:pt x="21772" y="29430"/>
                    <a:pt x="21788" y="29430"/>
                  </a:cubicBezTo>
                  <a:cubicBezTo>
                    <a:pt x="22939" y="29430"/>
                    <a:pt x="36084" y="29385"/>
                    <a:pt x="42647" y="22936"/>
                  </a:cubicBezTo>
                  <a:cubicBezTo>
                    <a:pt x="42647" y="22936"/>
                    <a:pt x="43470" y="21701"/>
                    <a:pt x="40795" y="20237"/>
                  </a:cubicBezTo>
                  <a:cubicBezTo>
                    <a:pt x="38119" y="18774"/>
                    <a:pt x="39651" y="9559"/>
                    <a:pt x="39651" y="9559"/>
                  </a:cubicBezTo>
                  <a:lnTo>
                    <a:pt x="39949" y="3659"/>
                  </a:lnTo>
                  <a:lnTo>
                    <a:pt x="39949" y="3659"/>
                  </a:lnTo>
                  <a:cubicBezTo>
                    <a:pt x="35392" y="6369"/>
                    <a:pt x="29983" y="7542"/>
                    <a:pt x="24587" y="7542"/>
                  </a:cubicBezTo>
                  <a:cubicBezTo>
                    <a:pt x="19828" y="7542"/>
                    <a:pt x="15078" y="6629"/>
                    <a:pt x="10931" y="5054"/>
                  </a:cubicBezTo>
                  <a:cubicBezTo>
                    <a:pt x="7958" y="4048"/>
                    <a:pt x="5306" y="2310"/>
                    <a:pt x="3202"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1075516" y="3202850"/>
              <a:ext cx="523596" cy="323935"/>
            </a:xfrm>
            <a:custGeom>
              <a:avLst/>
              <a:gdLst/>
              <a:ahLst/>
              <a:cxnLst/>
              <a:rect l="l" t="t" r="r" b="b"/>
              <a:pathLst>
                <a:path w="20489" h="12676" extrusionOk="0">
                  <a:moveTo>
                    <a:pt x="16213" y="0"/>
                  </a:moveTo>
                  <a:lnTo>
                    <a:pt x="4688" y="366"/>
                  </a:lnTo>
                  <a:lnTo>
                    <a:pt x="4688" y="3933"/>
                  </a:lnTo>
                  <a:cubicBezTo>
                    <a:pt x="4688" y="5397"/>
                    <a:pt x="3933" y="6723"/>
                    <a:pt x="2699" y="7478"/>
                  </a:cubicBezTo>
                  <a:lnTo>
                    <a:pt x="0" y="9170"/>
                  </a:lnTo>
                  <a:cubicBezTo>
                    <a:pt x="212" y="9336"/>
                    <a:pt x="4205" y="12675"/>
                    <a:pt x="10095" y="12675"/>
                  </a:cubicBezTo>
                  <a:cubicBezTo>
                    <a:pt x="13121" y="12675"/>
                    <a:pt x="16648" y="11794"/>
                    <a:pt x="20420" y="9147"/>
                  </a:cubicBezTo>
                  <a:lnTo>
                    <a:pt x="20489" y="9170"/>
                  </a:lnTo>
                  <a:lnTo>
                    <a:pt x="18042" y="7500"/>
                  </a:lnTo>
                  <a:cubicBezTo>
                    <a:pt x="16899" y="6723"/>
                    <a:pt x="16213" y="5442"/>
                    <a:pt x="16213" y="4070"/>
                  </a:cubicBezTo>
                  <a:lnTo>
                    <a:pt x="16213" y="0"/>
                  </a:ln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1141549" y="2420384"/>
              <a:ext cx="284606" cy="284606"/>
            </a:xfrm>
            <a:custGeom>
              <a:avLst/>
              <a:gdLst/>
              <a:ahLst/>
              <a:cxnLst/>
              <a:rect l="l" t="t" r="r" b="b"/>
              <a:pathLst>
                <a:path w="11137" h="11137" extrusionOk="0">
                  <a:moveTo>
                    <a:pt x="5580" y="1"/>
                  </a:moveTo>
                  <a:cubicBezTo>
                    <a:pt x="2493" y="1"/>
                    <a:pt x="0" y="2493"/>
                    <a:pt x="0" y="5580"/>
                  </a:cubicBezTo>
                  <a:cubicBezTo>
                    <a:pt x="0" y="8644"/>
                    <a:pt x="2493" y="11137"/>
                    <a:pt x="5580" y="11137"/>
                  </a:cubicBezTo>
                  <a:cubicBezTo>
                    <a:pt x="8644" y="11137"/>
                    <a:pt x="11136" y="8644"/>
                    <a:pt x="11136" y="5580"/>
                  </a:cubicBezTo>
                  <a:cubicBezTo>
                    <a:pt x="11136" y="2493"/>
                    <a:pt x="8644" y="1"/>
                    <a:pt x="558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1361270" y="2440853"/>
              <a:ext cx="115125" cy="98591"/>
            </a:xfrm>
            <a:custGeom>
              <a:avLst/>
              <a:gdLst/>
              <a:ahLst/>
              <a:cxnLst/>
              <a:rect l="l" t="t" r="r" b="b"/>
              <a:pathLst>
                <a:path w="4505" h="3858" extrusionOk="0">
                  <a:moveTo>
                    <a:pt x="1921" y="0"/>
                  </a:moveTo>
                  <a:cubicBezTo>
                    <a:pt x="869" y="0"/>
                    <a:pt x="0" y="869"/>
                    <a:pt x="0" y="1921"/>
                  </a:cubicBezTo>
                  <a:cubicBezTo>
                    <a:pt x="0" y="3084"/>
                    <a:pt x="957" y="3858"/>
                    <a:pt x="1951" y="3858"/>
                  </a:cubicBezTo>
                  <a:cubicBezTo>
                    <a:pt x="2422" y="3858"/>
                    <a:pt x="2903" y="3683"/>
                    <a:pt x="3293" y="3293"/>
                  </a:cubicBezTo>
                  <a:cubicBezTo>
                    <a:pt x="4505" y="2081"/>
                    <a:pt x="3636" y="0"/>
                    <a:pt x="192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1092459" y="2484680"/>
              <a:ext cx="115151" cy="98591"/>
            </a:xfrm>
            <a:custGeom>
              <a:avLst/>
              <a:gdLst/>
              <a:ahLst/>
              <a:cxnLst/>
              <a:rect l="l" t="t" r="r" b="b"/>
              <a:pathLst>
                <a:path w="4506" h="3858" extrusionOk="0">
                  <a:moveTo>
                    <a:pt x="1921" y="0"/>
                  </a:moveTo>
                  <a:cubicBezTo>
                    <a:pt x="869" y="0"/>
                    <a:pt x="1" y="869"/>
                    <a:pt x="1" y="1921"/>
                  </a:cubicBezTo>
                  <a:cubicBezTo>
                    <a:pt x="1" y="3084"/>
                    <a:pt x="957" y="3858"/>
                    <a:pt x="1951" y="3858"/>
                  </a:cubicBezTo>
                  <a:cubicBezTo>
                    <a:pt x="2423" y="3858"/>
                    <a:pt x="2903" y="3683"/>
                    <a:pt x="3293" y="3293"/>
                  </a:cubicBezTo>
                  <a:cubicBezTo>
                    <a:pt x="4505" y="2081"/>
                    <a:pt x="3636" y="0"/>
                    <a:pt x="192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932920" y="2702050"/>
              <a:ext cx="114563" cy="98591"/>
            </a:xfrm>
            <a:custGeom>
              <a:avLst/>
              <a:gdLst/>
              <a:ahLst/>
              <a:cxnLst/>
              <a:rect l="l" t="t" r="r" b="b"/>
              <a:pathLst>
                <a:path w="4483" h="3858" extrusionOk="0">
                  <a:moveTo>
                    <a:pt x="1922" y="0"/>
                  </a:moveTo>
                  <a:cubicBezTo>
                    <a:pt x="847" y="0"/>
                    <a:pt x="1" y="869"/>
                    <a:pt x="1" y="1921"/>
                  </a:cubicBezTo>
                  <a:cubicBezTo>
                    <a:pt x="1" y="3084"/>
                    <a:pt x="947" y="3858"/>
                    <a:pt x="1934" y="3858"/>
                  </a:cubicBezTo>
                  <a:cubicBezTo>
                    <a:pt x="2403" y="3858"/>
                    <a:pt x="2881" y="3683"/>
                    <a:pt x="3271" y="3293"/>
                  </a:cubicBezTo>
                  <a:cubicBezTo>
                    <a:pt x="4483" y="2081"/>
                    <a:pt x="3637" y="0"/>
                    <a:pt x="192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918328" y="2959746"/>
              <a:ext cx="98770" cy="98208"/>
            </a:xfrm>
            <a:custGeom>
              <a:avLst/>
              <a:gdLst/>
              <a:ahLst/>
              <a:cxnLst/>
              <a:rect l="l" t="t" r="r" b="b"/>
              <a:pathLst>
                <a:path w="3865" h="3843" extrusionOk="0">
                  <a:moveTo>
                    <a:pt x="1921" y="1"/>
                  </a:moveTo>
                  <a:cubicBezTo>
                    <a:pt x="869" y="1"/>
                    <a:pt x="0" y="870"/>
                    <a:pt x="0" y="1921"/>
                  </a:cubicBezTo>
                  <a:cubicBezTo>
                    <a:pt x="0" y="2996"/>
                    <a:pt x="869" y="3842"/>
                    <a:pt x="1921" y="3842"/>
                  </a:cubicBezTo>
                  <a:cubicBezTo>
                    <a:pt x="2996" y="3842"/>
                    <a:pt x="3865" y="2996"/>
                    <a:pt x="3865" y="1921"/>
                  </a:cubicBezTo>
                  <a:cubicBezTo>
                    <a:pt x="3865" y="870"/>
                    <a:pt x="2996" y="1"/>
                    <a:pt x="192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1370035" y="2447855"/>
              <a:ext cx="284606" cy="284606"/>
            </a:xfrm>
            <a:custGeom>
              <a:avLst/>
              <a:gdLst/>
              <a:ahLst/>
              <a:cxnLst/>
              <a:rect l="l" t="t" r="r" b="b"/>
              <a:pathLst>
                <a:path w="11137" h="11137" extrusionOk="0">
                  <a:moveTo>
                    <a:pt x="5580" y="0"/>
                  </a:moveTo>
                  <a:cubicBezTo>
                    <a:pt x="2493" y="0"/>
                    <a:pt x="0" y="2493"/>
                    <a:pt x="0" y="5557"/>
                  </a:cubicBezTo>
                  <a:cubicBezTo>
                    <a:pt x="0" y="8644"/>
                    <a:pt x="2493" y="11137"/>
                    <a:pt x="5580" y="11137"/>
                  </a:cubicBezTo>
                  <a:cubicBezTo>
                    <a:pt x="8644" y="11137"/>
                    <a:pt x="11136" y="8644"/>
                    <a:pt x="11136" y="5557"/>
                  </a:cubicBezTo>
                  <a:cubicBezTo>
                    <a:pt x="11136" y="2493"/>
                    <a:pt x="8644" y="0"/>
                    <a:pt x="558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930007" y="2518949"/>
              <a:ext cx="323169" cy="284402"/>
            </a:xfrm>
            <a:custGeom>
              <a:avLst/>
              <a:gdLst/>
              <a:ahLst/>
              <a:cxnLst/>
              <a:rect l="l" t="t" r="r" b="b"/>
              <a:pathLst>
                <a:path w="12646" h="11129" extrusionOk="0">
                  <a:moveTo>
                    <a:pt x="6315" y="1"/>
                  </a:moveTo>
                  <a:cubicBezTo>
                    <a:pt x="4121" y="1"/>
                    <a:pt x="2049" y="1299"/>
                    <a:pt x="1167" y="3461"/>
                  </a:cubicBezTo>
                  <a:cubicBezTo>
                    <a:pt x="1" y="6297"/>
                    <a:pt x="1373" y="9544"/>
                    <a:pt x="4208" y="10710"/>
                  </a:cubicBezTo>
                  <a:cubicBezTo>
                    <a:pt x="4905" y="10994"/>
                    <a:pt x="5624" y="11129"/>
                    <a:pt x="6331" y="11129"/>
                  </a:cubicBezTo>
                  <a:cubicBezTo>
                    <a:pt x="8525" y="11129"/>
                    <a:pt x="10598" y="9830"/>
                    <a:pt x="11480" y="7669"/>
                  </a:cubicBezTo>
                  <a:cubicBezTo>
                    <a:pt x="12646" y="4833"/>
                    <a:pt x="11274" y="1586"/>
                    <a:pt x="8438" y="420"/>
                  </a:cubicBezTo>
                  <a:cubicBezTo>
                    <a:pt x="7742" y="136"/>
                    <a:pt x="7022" y="1"/>
                    <a:pt x="6315"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863973" y="2744701"/>
              <a:ext cx="284606" cy="284606"/>
            </a:xfrm>
            <a:custGeom>
              <a:avLst/>
              <a:gdLst/>
              <a:ahLst/>
              <a:cxnLst/>
              <a:rect l="l" t="t" r="r" b="b"/>
              <a:pathLst>
                <a:path w="11137" h="11137" extrusionOk="0">
                  <a:moveTo>
                    <a:pt x="5557" y="1"/>
                  </a:moveTo>
                  <a:cubicBezTo>
                    <a:pt x="2493" y="1"/>
                    <a:pt x="1" y="2493"/>
                    <a:pt x="1" y="5580"/>
                  </a:cubicBezTo>
                  <a:cubicBezTo>
                    <a:pt x="1" y="8644"/>
                    <a:pt x="2493" y="11137"/>
                    <a:pt x="5557" y="11137"/>
                  </a:cubicBezTo>
                  <a:cubicBezTo>
                    <a:pt x="8644" y="11137"/>
                    <a:pt x="11137" y="8644"/>
                    <a:pt x="11137" y="5580"/>
                  </a:cubicBezTo>
                  <a:cubicBezTo>
                    <a:pt x="11137" y="2493"/>
                    <a:pt x="8644" y="1"/>
                    <a:pt x="5557"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932920" y="2945716"/>
              <a:ext cx="284044" cy="284606"/>
            </a:xfrm>
            <a:custGeom>
              <a:avLst/>
              <a:gdLst/>
              <a:ahLst/>
              <a:cxnLst/>
              <a:rect l="l" t="t" r="r" b="b"/>
              <a:pathLst>
                <a:path w="11115" h="11137" extrusionOk="0">
                  <a:moveTo>
                    <a:pt x="5558" y="1"/>
                  </a:moveTo>
                  <a:cubicBezTo>
                    <a:pt x="2493" y="1"/>
                    <a:pt x="1" y="2493"/>
                    <a:pt x="1" y="5557"/>
                  </a:cubicBezTo>
                  <a:cubicBezTo>
                    <a:pt x="1" y="8644"/>
                    <a:pt x="2493" y="11137"/>
                    <a:pt x="5558" y="11137"/>
                  </a:cubicBezTo>
                  <a:cubicBezTo>
                    <a:pt x="8645" y="11137"/>
                    <a:pt x="11114" y="8644"/>
                    <a:pt x="11114" y="5557"/>
                  </a:cubicBezTo>
                  <a:cubicBezTo>
                    <a:pt x="11114" y="2493"/>
                    <a:pt x="8645" y="1"/>
                    <a:pt x="5558"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1475219" y="2636016"/>
              <a:ext cx="284606" cy="284606"/>
            </a:xfrm>
            <a:custGeom>
              <a:avLst/>
              <a:gdLst/>
              <a:ahLst/>
              <a:cxnLst/>
              <a:rect l="l" t="t" r="r" b="b"/>
              <a:pathLst>
                <a:path w="11137" h="11137" extrusionOk="0">
                  <a:moveTo>
                    <a:pt x="5580" y="1"/>
                  </a:moveTo>
                  <a:cubicBezTo>
                    <a:pt x="2493" y="1"/>
                    <a:pt x="0" y="2493"/>
                    <a:pt x="0" y="5580"/>
                  </a:cubicBezTo>
                  <a:cubicBezTo>
                    <a:pt x="0" y="8644"/>
                    <a:pt x="2493" y="11137"/>
                    <a:pt x="5580" y="11137"/>
                  </a:cubicBezTo>
                  <a:cubicBezTo>
                    <a:pt x="8644" y="11137"/>
                    <a:pt x="11136" y="8644"/>
                    <a:pt x="11136" y="5580"/>
                  </a:cubicBezTo>
                  <a:cubicBezTo>
                    <a:pt x="11136" y="2493"/>
                    <a:pt x="8644" y="1"/>
                    <a:pt x="558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413274" y="2842295"/>
              <a:ext cx="284018" cy="284018"/>
            </a:xfrm>
            <a:custGeom>
              <a:avLst/>
              <a:gdLst/>
              <a:ahLst/>
              <a:cxnLst/>
              <a:rect l="l" t="t" r="r" b="b"/>
              <a:pathLst>
                <a:path w="11114" h="11114" extrusionOk="0">
                  <a:moveTo>
                    <a:pt x="5557" y="0"/>
                  </a:moveTo>
                  <a:cubicBezTo>
                    <a:pt x="2493" y="0"/>
                    <a:pt x="0" y="2470"/>
                    <a:pt x="0" y="5557"/>
                  </a:cubicBezTo>
                  <a:cubicBezTo>
                    <a:pt x="0" y="8621"/>
                    <a:pt x="2493" y="11114"/>
                    <a:pt x="5557" y="11114"/>
                  </a:cubicBezTo>
                  <a:cubicBezTo>
                    <a:pt x="8621" y="11114"/>
                    <a:pt x="11113" y="8621"/>
                    <a:pt x="11113" y="5557"/>
                  </a:cubicBezTo>
                  <a:cubicBezTo>
                    <a:pt x="11113" y="2470"/>
                    <a:pt x="8621" y="0"/>
                    <a:pt x="5557"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997062" y="2905467"/>
              <a:ext cx="231579" cy="197080"/>
            </a:xfrm>
            <a:custGeom>
              <a:avLst/>
              <a:gdLst/>
              <a:ahLst/>
              <a:cxnLst/>
              <a:rect l="l" t="t" r="r" b="b"/>
              <a:pathLst>
                <a:path w="9062" h="7712" extrusionOk="0">
                  <a:moveTo>
                    <a:pt x="3015" y="0"/>
                  </a:moveTo>
                  <a:cubicBezTo>
                    <a:pt x="2174" y="0"/>
                    <a:pt x="1425" y="418"/>
                    <a:pt x="1012" y="1622"/>
                  </a:cubicBezTo>
                  <a:cubicBezTo>
                    <a:pt x="1" y="4570"/>
                    <a:pt x="2383" y="7712"/>
                    <a:pt x="5624" y="7712"/>
                  </a:cubicBezTo>
                  <a:cubicBezTo>
                    <a:pt x="6705" y="7712"/>
                    <a:pt x="7883" y="7362"/>
                    <a:pt x="9061" y="6538"/>
                  </a:cubicBezTo>
                  <a:lnTo>
                    <a:pt x="7301" y="2148"/>
                  </a:lnTo>
                  <a:cubicBezTo>
                    <a:pt x="7301" y="2148"/>
                    <a:pt x="4922" y="0"/>
                    <a:pt x="3015"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1059544" y="2979500"/>
              <a:ext cx="59364" cy="58853"/>
            </a:xfrm>
            <a:custGeom>
              <a:avLst/>
              <a:gdLst/>
              <a:ahLst/>
              <a:cxnLst/>
              <a:rect l="l" t="t" r="r" b="b"/>
              <a:pathLst>
                <a:path w="2323" h="2303" extrusionOk="0">
                  <a:moveTo>
                    <a:pt x="287" y="1"/>
                  </a:moveTo>
                  <a:cubicBezTo>
                    <a:pt x="87" y="1"/>
                    <a:pt x="1" y="307"/>
                    <a:pt x="237" y="371"/>
                  </a:cubicBezTo>
                  <a:cubicBezTo>
                    <a:pt x="1106" y="577"/>
                    <a:pt x="1769" y="1286"/>
                    <a:pt x="1952" y="2177"/>
                  </a:cubicBezTo>
                  <a:cubicBezTo>
                    <a:pt x="1960" y="2265"/>
                    <a:pt x="2019" y="2302"/>
                    <a:pt x="2086" y="2302"/>
                  </a:cubicBezTo>
                  <a:cubicBezTo>
                    <a:pt x="2194" y="2302"/>
                    <a:pt x="2323" y="2204"/>
                    <a:pt x="2295" y="2063"/>
                  </a:cubicBezTo>
                  <a:lnTo>
                    <a:pt x="2318" y="2063"/>
                  </a:lnTo>
                  <a:cubicBezTo>
                    <a:pt x="2112" y="1057"/>
                    <a:pt x="1334" y="257"/>
                    <a:pt x="328" y="5"/>
                  </a:cubicBezTo>
                  <a:cubicBezTo>
                    <a:pt x="314" y="2"/>
                    <a:pt x="300" y="1"/>
                    <a:pt x="287"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75516" y="3000250"/>
              <a:ext cx="30973" cy="46485"/>
            </a:xfrm>
            <a:custGeom>
              <a:avLst/>
              <a:gdLst/>
              <a:ahLst/>
              <a:cxnLst/>
              <a:rect l="l" t="t" r="r" b="b"/>
              <a:pathLst>
                <a:path w="1212" h="1819" extrusionOk="0">
                  <a:moveTo>
                    <a:pt x="989" y="1"/>
                  </a:moveTo>
                  <a:cubicBezTo>
                    <a:pt x="966" y="1"/>
                    <a:pt x="942" y="6"/>
                    <a:pt x="915" y="16"/>
                  </a:cubicBezTo>
                  <a:cubicBezTo>
                    <a:pt x="252" y="291"/>
                    <a:pt x="0" y="1000"/>
                    <a:pt x="115" y="1686"/>
                  </a:cubicBezTo>
                  <a:cubicBezTo>
                    <a:pt x="133" y="1778"/>
                    <a:pt x="204" y="1818"/>
                    <a:pt x="279" y="1818"/>
                  </a:cubicBezTo>
                  <a:cubicBezTo>
                    <a:pt x="389" y="1818"/>
                    <a:pt x="508" y="1730"/>
                    <a:pt x="481" y="1594"/>
                  </a:cubicBezTo>
                  <a:cubicBezTo>
                    <a:pt x="389" y="1228"/>
                    <a:pt x="481" y="862"/>
                    <a:pt x="709" y="588"/>
                  </a:cubicBezTo>
                  <a:cubicBezTo>
                    <a:pt x="778" y="519"/>
                    <a:pt x="846" y="474"/>
                    <a:pt x="938" y="405"/>
                  </a:cubicBezTo>
                  <a:cubicBezTo>
                    <a:pt x="958" y="405"/>
                    <a:pt x="1078" y="355"/>
                    <a:pt x="1054" y="355"/>
                  </a:cubicBezTo>
                  <a:cubicBezTo>
                    <a:pt x="1050" y="355"/>
                    <a:pt x="1042" y="356"/>
                    <a:pt x="1029" y="359"/>
                  </a:cubicBezTo>
                  <a:cubicBezTo>
                    <a:pt x="1211" y="278"/>
                    <a:pt x="1161" y="1"/>
                    <a:pt x="98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1083693" y="2583092"/>
              <a:ext cx="573863" cy="680504"/>
            </a:xfrm>
            <a:custGeom>
              <a:avLst/>
              <a:gdLst/>
              <a:ahLst/>
              <a:cxnLst/>
              <a:rect l="l" t="t" r="r" b="b"/>
              <a:pathLst>
                <a:path w="22456" h="26629" extrusionOk="0">
                  <a:moveTo>
                    <a:pt x="10961" y="0"/>
                  </a:moveTo>
                  <a:cubicBezTo>
                    <a:pt x="4486" y="0"/>
                    <a:pt x="732" y="5387"/>
                    <a:pt x="732" y="5387"/>
                  </a:cubicBezTo>
                  <a:cubicBezTo>
                    <a:pt x="1" y="13230"/>
                    <a:pt x="2287" y="22812"/>
                    <a:pt x="4391" y="24824"/>
                  </a:cubicBezTo>
                  <a:cubicBezTo>
                    <a:pt x="5621" y="26008"/>
                    <a:pt x="7932" y="26629"/>
                    <a:pt x="10444" y="26629"/>
                  </a:cubicBezTo>
                  <a:cubicBezTo>
                    <a:pt x="14187" y="26629"/>
                    <a:pt x="18376" y="25251"/>
                    <a:pt x="20100" y="22309"/>
                  </a:cubicBezTo>
                  <a:cubicBezTo>
                    <a:pt x="22456" y="18330"/>
                    <a:pt x="18820" y="2506"/>
                    <a:pt x="18820" y="2506"/>
                  </a:cubicBezTo>
                  <a:cubicBezTo>
                    <a:pt x="15889" y="676"/>
                    <a:pt x="13254" y="0"/>
                    <a:pt x="10961"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258412" y="2908022"/>
              <a:ext cx="50880" cy="60105"/>
            </a:xfrm>
            <a:custGeom>
              <a:avLst/>
              <a:gdLst/>
              <a:ahLst/>
              <a:cxnLst/>
              <a:rect l="l" t="t" r="r" b="b"/>
              <a:pathLst>
                <a:path w="1991" h="2352" extrusionOk="0">
                  <a:moveTo>
                    <a:pt x="929" y="1"/>
                  </a:moveTo>
                  <a:cubicBezTo>
                    <a:pt x="887" y="1"/>
                    <a:pt x="844" y="5"/>
                    <a:pt x="801" y="12"/>
                  </a:cubicBezTo>
                  <a:cubicBezTo>
                    <a:pt x="321" y="81"/>
                    <a:pt x="1" y="676"/>
                    <a:pt x="115" y="1316"/>
                  </a:cubicBezTo>
                  <a:cubicBezTo>
                    <a:pt x="200" y="1913"/>
                    <a:pt x="624" y="2352"/>
                    <a:pt x="1090" y="2352"/>
                  </a:cubicBezTo>
                  <a:cubicBezTo>
                    <a:pt x="1123" y="2352"/>
                    <a:pt x="1156" y="2349"/>
                    <a:pt x="1190" y="2345"/>
                  </a:cubicBezTo>
                  <a:cubicBezTo>
                    <a:pt x="1670" y="2253"/>
                    <a:pt x="1990" y="1682"/>
                    <a:pt x="1876" y="1041"/>
                  </a:cubicBezTo>
                  <a:cubicBezTo>
                    <a:pt x="1792" y="435"/>
                    <a:pt x="1383" y="1"/>
                    <a:pt x="92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1464103" y="2877765"/>
              <a:ext cx="50292" cy="60105"/>
            </a:xfrm>
            <a:custGeom>
              <a:avLst/>
              <a:gdLst/>
              <a:ahLst/>
              <a:cxnLst/>
              <a:rect l="l" t="t" r="r" b="b"/>
              <a:pathLst>
                <a:path w="1968" h="2352" extrusionOk="0">
                  <a:moveTo>
                    <a:pt x="897" y="1"/>
                  </a:moveTo>
                  <a:cubicBezTo>
                    <a:pt x="865" y="1"/>
                    <a:pt x="833" y="3"/>
                    <a:pt x="801" y="7"/>
                  </a:cubicBezTo>
                  <a:cubicBezTo>
                    <a:pt x="298" y="76"/>
                    <a:pt x="1" y="670"/>
                    <a:pt x="92" y="1311"/>
                  </a:cubicBezTo>
                  <a:cubicBezTo>
                    <a:pt x="197" y="1917"/>
                    <a:pt x="607" y="2351"/>
                    <a:pt x="1044" y="2351"/>
                  </a:cubicBezTo>
                  <a:cubicBezTo>
                    <a:pt x="1085" y="2351"/>
                    <a:pt x="1126" y="2348"/>
                    <a:pt x="1167" y="2340"/>
                  </a:cubicBezTo>
                  <a:cubicBezTo>
                    <a:pt x="1647" y="2271"/>
                    <a:pt x="1967" y="1677"/>
                    <a:pt x="1876" y="1036"/>
                  </a:cubicBezTo>
                  <a:cubicBezTo>
                    <a:pt x="1769" y="439"/>
                    <a:pt x="1344" y="1"/>
                    <a:pt x="897"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1270320" y="3049673"/>
              <a:ext cx="178553" cy="91308"/>
            </a:xfrm>
            <a:custGeom>
              <a:avLst/>
              <a:gdLst/>
              <a:ahLst/>
              <a:cxnLst/>
              <a:rect l="l" t="t" r="r" b="b"/>
              <a:pathLst>
                <a:path w="6987" h="3573" extrusionOk="0">
                  <a:moveTo>
                    <a:pt x="264" y="1"/>
                  </a:moveTo>
                  <a:cubicBezTo>
                    <a:pt x="134" y="1"/>
                    <a:pt x="1" y="109"/>
                    <a:pt x="15" y="278"/>
                  </a:cubicBezTo>
                  <a:cubicBezTo>
                    <a:pt x="590" y="2350"/>
                    <a:pt x="2236" y="3572"/>
                    <a:pt x="4039" y="3572"/>
                  </a:cubicBezTo>
                  <a:cubicBezTo>
                    <a:pt x="4961" y="3572"/>
                    <a:pt x="5924" y="3253"/>
                    <a:pt x="6806" y="2564"/>
                  </a:cubicBezTo>
                  <a:cubicBezTo>
                    <a:pt x="6987" y="2420"/>
                    <a:pt x="6825" y="2189"/>
                    <a:pt x="6636" y="2189"/>
                  </a:cubicBezTo>
                  <a:cubicBezTo>
                    <a:pt x="6586" y="2189"/>
                    <a:pt x="6534" y="2206"/>
                    <a:pt x="6486" y="2244"/>
                  </a:cubicBezTo>
                  <a:cubicBezTo>
                    <a:pt x="5703" y="2852"/>
                    <a:pt x="4858" y="3132"/>
                    <a:pt x="4050" y="3132"/>
                  </a:cubicBezTo>
                  <a:cubicBezTo>
                    <a:pt x="2428" y="3132"/>
                    <a:pt x="961" y="2003"/>
                    <a:pt x="472" y="140"/>
                  </a:cubicBezTo>
                  <a:cubicBezTo>
                    <a:pt x="428" y="43"/>
                    <a:pt x="347" y="1"/>
                    <a:pt x="264"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1199993" y="2820114"/>
              <a:ext cx="102859" cy="47813"/>
            </a:xfrm>
            <a:custGeom>
              <a:avLst/>
              <a:gdLst/>
              <a:ahLst/>
              <a:cxnLst/>
              <a:rect l="l" t="t" r="r" b="b"/>
              <a:pathLst>
                <a:path w="4025" h="1871" extrusionOk="0">
                  <a:moveTo>
                    <a:pt x="2645" y="1"/>
                  </a:moveTo>
                  <a:cubicBezTo>
                    <a:pt x="2361" y="1"/>
                    <a:pt x="2051" y="44"/>
                    <a:pt x="1738" y="137"/>
                  </a:cubicBezTo>
                  <a:cubicBezTo>
                    <a:pt x="709" y="434"/>
                    <a:pt x="0" y="1097"/>
                    <a:pt x="160" y="1646"/>
                  </a:cubicBezTo>
                  <a:cubicBezTo>
                    <a:pt x="207" y="1808"/>
                    <a:pt x="321" y="1871"/>
                    <a:pt x="484" y="1871"/>
                  </a:cubicBezTo>
                  <a:cubicBezTo>
                    <a:pt x="872" y="1871"/>
                    <a:pt x="1540" y="1519"/>
                    <a:pt x="2264" y="1326"/>
                  </a:cubicBezTo>
                  <a:cubicBezTo>
                    <a:pt x="3270" y="1029"/>
                    <a:pt x="4025" y="1143"/>
                    <a:pt x="3864" y="594"/>
                  </a:cubicBezTo>
                  <a:cubicBezTo>
                    <a:pt x="3770" y="216"/>
                    <a:pt x="3273" y="1"/>
                    <a:pt x="2645"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1428454" y="2791364"/>
              <a:ext cx="99102" cy="36901"/>
            </a:xfrm>
            <a:custGeom>
              <a:avLst/>
              <a:gdLst/>
              <a:ahLst/>
              <a:cxnLst/>
              <a:rect l="l" t="t" r="r" b="b"/>
              <a:pathLst>
                <a:path w="3878" h="1444" extrusionOk="0">
                  <a:moveTo>
                    <a:pt x="2053" y="1"/>
                  </a:moveTo>
                  <a:cubicBezTo>
                    <a:pt x="2002" y="1"/>
                    <a:pt x="1951" y="2"/>
                    <a:pt x="1899" y="4"/>
                  </a:cubicBezTo>
                  <a:cubicBezTo>
                    <a:pt x="847" y="50"/>
                    <a:pt x="1" y="553"/>
                    <a:pt x="24" y="1125"/>
                  </a:cubicBezTo>
                  <a:cubicBezTo>
                    <a:pt x="34" y="1372"/>
                    <a:pt x="163" y="1444"/>
                    <a:pt x="393" y="1444"/>
                  </a:cubicBezTo>
                  <a:cubicBezTo>
                    <a:pt x="693" y="1444"/>
                    <a:pt x="1165" y="1320"/>
                    <a:pt x="1762" y="1307"/>
                  </a:cubicBezTo>
                  <a:cubicBezTo>
                    <a:pt x="1852" y="1304"/>
                    <a:pt x="1943" y="1302"/>
                    <a:pt x="2033" y="1302"/>
                  </a:cubicBezTo>
                  <a:cubicBezTo>
                    <a:pt x="2437" y="1302"/>
                    <a:pt x="2825" y="1334"/>
                    <a:pt x="3139" y="1334"/>
                  </a:cubicBezTo>
                  <a:cubicBezTo>
                    <a:pt x="3582" y="1334"/>
                    <a:pt x="3878" y="1271"/>
                    <a:pt x="3865" y="964"/>
                  </a:cubicBezTo>
                  <a:cubicBezTo>
                    <a:pt x="3844" y="421"/>
                    <a:pt x="3056" y="1"/>
                    <a:pt x="205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1075516" y="2568858"/>
              <a:ext cx="522446" cy="364695"/>
            </a:xfrm>
            <a:custGeom>
              <a:avLst/>
              <a:gdLst/>
              <a:ahLst/>
              <a:cxnLst/>
              <a:rect l="l" t="t" r="r" b="b"/>
              <a:pathLst>
                <a:path w="20444" h="14271" extrusionOk="0">
                  <a:moveTo>
                    <a:pt x="10872" y="1"/>
                  </a:moveTo>
                  <a:cubicBezTo>
                    <a:pt x="7219" y="1"/>
                    <a:pt x="3159" y="1066"/>
                    <a:pt x="0" y="4732"/>
                  </a:cubicBezTo>
                  <a:lnTo>
                    <a:pt x="572" y="13262"/>
                  </a:lnTo>
                  <a:cubicBezTo>
                    <a:pt x="572" y="13262"/>
                    <a:pt x="865" y="14270"/>
                    <a:pt x="1602" y="14270"/>
                  </a:cubicBezTo>
                  <a:cubicBezTo>
                    <a:pt x="1738" y="14270"/>
                    <a:pt x="1890" y="14236"/>
                    <a:pt x="2058" y="14153"/>
                  </a:cubicBezTo>
                  <a:cubicBezTo>
                    <a:pt x="3133" y="13627"/>
                    <a:pt x="1853" y="9832"/>
                    <a:pt x="1853" y="9832"/>
                  </a:cubicBezTo>
                  <a:lnTo>
                    <a:pt x="1853" y="9832"/>
                  </a:lnTo>
                  <a:cubicBezTo>
                    <a:pt x="1853" y="9832"/>
                    <a:pt x="2138" y="9868"/>
                    <a:pt x="2554" y="9868"/>
                  </a:cubicBezTo>
                  <a:cubicBezTo>
                    <a:pt x="3883" y="9868"/>
                    <a:pt x="6540" y="9496"/>
                    <a:pt x="5443" y="6379"/>
                  </a:cubicBezTo>
                  <a:lnTo>
                    <a:pt x="5443" y="6379"/>
                  </a:lnTo>
                  <a:cubicBezTo>
                    <a:pt x="5443" y="6379"/>
                    <a:pt x="6520" y="7473"/>
                    <a:pt x="8128" y="7473"/>
                  </a:cubicBezTo>
                  <a:cubicBezTo>
                    <a:pt x="8379" y="7473"/>
                    <a:pt x="8643" y="7447"/>
                    <a:pt x="8918" y="7385"/>
                  </a:cubicBezTo>
                  <a:cubicBezTo>
                    <a:pt x="10976" y="6927"/>
                    <a:pt x="11205" y="3772"/>
                    <a:pt x="11205" y="3772"/>
                  </a:cubicBezTo>
                  <a:cubicBezTo>
                    <a:pt x="11205" y="3772"/>
                    <a:pt x="11640" y="5030"/>
                    <a:pt x="12600" y="5121"/>
                  </a:cubicBezTo>
                  <a:cubicBezTo>
                    <a:pt x="12620" y="5122"/>
                    <a:pt x="12640" y="5123"/>
                    <a:pt x="12660" y="5123"/>
                  </a:cubicBezTo>
                  <a:cubicBezTo>
                    <a:pt x="13609" y="5123"/>
                    <a:pt x="14749" y="3566"/>
                    <a:pt x="14749" y="3566"/>
                  </a:cubicBezTo>
                  <a:cubicBezTo>
                    <a:pt x="14749" y="3566"/>
                    <a:pt x="16624" y="9534"/>
                    <a:pt x="20443" y="9923"/>
                  </a:cubicBezTo>
                  <a:lnTo>
                    <a:pt x="20237" y="2057"/>
                  </a:lnTo>
                  <a:cubicBezTo>
                    <a:pt x="20237" y="2057"/>
                    <a:pt x="15947" y="1"/>
                    <a:pt x="10872"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79178" y="3782512"/>
              <a:ext cx="998102" cy="632997"/>
            </a:xfrm>
            <a:custGeom>
              <a:avLst/>
              <a:gdLst/>
              <a:ahLst/>
              <a:cxnLst/>
              <a:rect l="l" t="t" r="r" b="b"/>
              <a:pathLst>
                <a:path w="39057" h="24770" extrusionOk="0">
                  <a:moveTo>
                    <a:pt x="8941" y="1"/>
                  </a:moveTo>
                  <a:cubicBezTo>
                    <a:pt x="2699" y="961"/>
                    <a:pt x="0" y="8324"/>
                    <a:pt x="0" y="8324"/>
                  </a:cubicBezTo>
                  <a:cubicBezTo>
                    <a:pt x="0" y="8324"/>
                    <a:pt x="9421" y="23736"/>
                    <a:pt x="13240" y="24697"/>
                  </a:cubicBezTo>
                  <a:cubicBezTo>
                    <a:pt x="13433" y="24746"/>
                    <a:pt x="13674" y="24769"/>
                    <a:pt x="13957" y="24769"/>
                  </a:cubicBezTo>
                  <a:cubicBezTo>
                    <a:pt x="19223" y="24769"/>
                    <a:pt x="39056" y="16716"/>
                    <a:pt x="39056" y="16716"/>
                  </a:cubicBezTo>
                  <a:lnTo>
                    <a:pt x="38096" y="11914"/>
                  </a:lnTo>
                  <a:cubicBezTo>
                    <a:pt x="37253" y="11748"/>
                    <a:pt x="35925" y="11680"/>
                    <a:pt x="34328" y="11680"/>
                  </a:cubicBezTo>
                  <a:cubicBezTo>
                    <a:pt x="27604" y="11680"/>
                    <a:pt x="16121" y="12875"/>
                    <a:pt x="16121" y="12875"/>
                  </a:cubicBezTo>
                  <a:lnTo>
                    <a:pt x="8941" y="1"/>
                  </a:ln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1743417" y="3904460"/>
              <a:ext cx="432467" cy="330554"/>
            </a:xfrm>
            <a:custGeom>
              <a:avLst/>
              <a:gdLst/>
              <a:ahLst/>
              <a:cxnLst/>
              <a:rect l="l" t="t" r="r" b="b"/>
              <a:pathLst>
                <a:path w="16923" h="12935" extrusionOk="0">
                  <a:moveTo>
                    <a:pt x="13005" y="1"/>
                  </a:moveTo>
                  <a:cubicBezTo>
                    <a:pt x="12733" y="1"/>
                    <a:pt x="12330" y="155"/>
                    <a:pt x="11777" y="740"/>
                  </a:cubicBezTo>
                  <a:cubicBezTo>
                    <a:pt x="11617" y="900"/>
                    <a:pt x="7821" y="3964"/>
                    <a:pt x="7021" y="4513"/>
                  </a:cubicBezTo>
                  <a:cubicBezTo>
                    <a:pt x="6351" y="4967"/>
                    <a:pt x="4966" y="5155"/>
                    <a:pt x="4604" y="5155"/>
                  </a:cubicBezTo>
                  <a:cubicBezTo>
                    <a:pt x="4583" y="5155"/>
                    <a:pt x="4565" y="5154"/>
                    <a:pt x="4551" y="5153"/>
                  </a:cubicBezTo>
                  <a:cubicBezTo>
                    <a:pt x="4300" y="5130"/>
                    <a:pt x="5123" y="4284"/>
                    <a:pt x="5420" y="3392"/>
                  </a:cubicBezTo>
                  <a:cubicBezTo>
                    <a:pt x="5757" y="2256"/>
                    <a:pt x="5629" y="751"/>
                    <a:pt x="4857" y="751"/>
                  </a:cubicBezTo>
                  <a:cubicBezTo>
                    <a:pt x="4791" y="751"/>
                    <a:pt x="4719" y="762"/>
                    <a:pt x="4643" y="786"/>
                  </a:cubicBezTo>
                  <a:cubicBezTo>
                    <a:pt x="3477" y="1129"/>
                    <a:pt x="3614" y="3758"/>
                    <a:pt x="1807" y="5405"/>
                  </a:cubicBezTo>
                  <a:cubicBezTo>
                    <a:pt x="1" y="7051"/>
                    <a:pt x="1259" y="9109"/>
                    <a:pt x="1259" y="9109"/>
                  </a:cubicBezTo>
                  <a:cubicBezTo>
                    <a:pt x="1259" y="9109"/>
                    <a:pt x="961" y="11236"/>
                    <a:pt x="3202" y="12402"/>
                  </a:cubicBezTo>
                  <a:cubicBezTo>
                    <a:pt x="3934" y="12800"/>
                    <a:pt x="4773" y="12935"/>
                    <a:pt x="5570" y="12935"/>
                  </a:cubicBezTo>
                  <a:cubicBezTo>
                    <a:pt x="6466" y="12935"/>
                    <a:pt x="7309" y="12765"/>
                    <a:pt x="7890" y="12608"/>
                  </a:cubicBezTo>
                  <a:cubicBezTo>
                    <a:pt x="8281" y="12505"/>
                    <a:pt x="12241" y="11921"/>
                    <a:pt x="13550" y="11921"/>
                  </a:cubicBezTo>
                  <a:cubicBezTo>
                    <a:pt x="13696" y="11921"/>
                    <a:pt x="13810" y="11928"/>
                    <a:pt x="13881" y="11944"/>
                  </a:cubicBezTo>
                  <a:cubicBezTo>
                    <a:pt x="13931" y="11953"/>
                    <a:pt x="14054" y="11982"/>
                    <a:pt x="14196" y="11982"/>
                  </a:cubicBezTo>
                  <a:cubicBezTo>
                    <a:pt x="14445" y="11982"/>
                    <a:pt x="14754" y="11892"/>
                    <a:pt x="14841" y="11441"/>
                  </a:cubicBezTo>
                  <a:cubicBezTo>
                    <a:pt x="14910" y="10984"/>
                    <a:pt x="14430" y="10801"/>
                    <a:pt x="14338" y="10755"/>
                  </a:cubicBezTo>
                  <a:cubicBezTo>
                    <a:pt x="13886" y="10570"/>
                    <a:pt x="12868" y="10519"/>
                    <a:pt x="11885" y="10519"/>
                  </a:cubicBezTo>
                  <a:cubicBezTo>
                    <a:pt x="10685" y="10519"/>
                    <a:pt x="9536" y="10595"/>
                    <a:pt x="9536" y="10595"/>
                  </a:cubicBezTo>
                  <a:lnTo>
                    <a:pt x="9605" y="10344"/>
                  </a:lnTo>
                  <a:cubicBezTo>
                    <a:pt x="11000" y="10275"/>
                    <a:pt x="14041" y="9589"/>
                    <a:pt x="15322" y="9246"/>
                  </a:cubicBezTo>
                  <a:cubicBezTo>
                    <a:pt x="15504" y="9200"/>
                    <a:pt x="16739" y="8949"/>
                    <a:pt x="16694" y="8240"/>
                  </a:cubicBezTo>
                  <a:cubicBezTo>
                    <a:pt x="16671" y="7600"/>
                    <a:pt x="15779" y="7600"/>
                    <a:pt x="15230" y="7577"/>
                  </a:cubicBezTo>
                  <a:cubicBezTo>
                    <a:pt x="15195" y="7576"/>
                    <a:pt x="15159" y="7575"/>
                    <a:pt x="15122" y="7575"/>
                  </a:cubicBezTo>
                  <a:cubicBezTo>
                    <a:pt x="13414" y="7575"/>
                    <a:pt x="9559" y="8583"/>
                    <a:pt x="9559" y="8583"/>
                  </a:cubicBezTo>
                  <a:cubicBezTo>
                    <a:pt x="11251" y="8057"/>
                    <a:pt x="15116" y="5862"/>
                    <a:pt x="16168" y="5176"/>
                  </a:cubicBezTo>
                  <a:cubicBezTo>
                    <a:pt x="16876" y="4719"/>
                    <a:pt x="16922" y="4238"/>
                    <a:pt x="16808" y="3987"/>
                  </a:cubicBezTo>
                  <a:cubicBezTo>
                    <a:pt x="16754" y="3844"/>
                    <a:pt x="16547" y="3603"/>
                    <a:pt x="16164" y="3603"/>
                  </a:cubicBezTo>
                  <a:cubicBezTo>
                    <a:pt x="16057" y="3603"/>
                    <a:pt x="15936" y="3622"/>
                    <a:pt x="15802" y="3667"/>
                  </a:cubicBezTo>
                  <a:cubicBezTo>
                    <a:pt x="15436" y="3804"/>
                    <a:pt x="8576" y="6319"/>
                    <a:pt x="8576" y="6319"/>
                  </a:cubicBezTo>
                  <a:lnTo>
                    <a:pt x="8462" y="6136"/>
                  </a:lnTo>
                  <a:cubicBezTo>
                    <a:pt x="8462" y="6136"/>
                    <a:pt x="10268" y="4741"/>
                    <a:pt x="11274" y="3827"/>
                  </a:cubicBezTo>
                  <a:cubicBezTo>
                    <a:pt x="11937" y="3209"/>
                    <a:pt x="14361" y="1060"/>
                    <a:pt x="13446" y="191"/>
                  </a:cubicBezTo>
                  <a:cubicBezTo>
                    <a:pt x="13446" y="191"/>
                    <a:pt x="13307" y="1"/>
                    <a:pt x="13005" y="1"/>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713225" y="3448841"/>
              <a:ext cx="452886" cy="569800"/>
            </a:xfrm>
            <a:custGeom>
              <a:avLst/>
              <a:gdLst/>
              <a:ahLst/>
              <a:cxnLst/>
              <a:rect l="l" t="t" r="r" b="b"/>
              <a:pathLst>
                <a:path w="17722" h="22297" extrusionOk="0">
                  <a:moveTo>
                    <a:pt x="11834" y="0"/>
                  </a:moveTo>
                  <a:cubicBezTo>
                    <a:pt x="11241" y="0"/>
                    <a:pt x="6187" y="142"/>
                    <a:pt x="3499" y="4895"/>
                  </a:cubicBezTo>
                  <a:cubicBezTo>
                    <a:pt x="0" y="11160"/>
                    <a:pt x="6014" y="22296"/>
                    <a:pt x="6014" y="22296"/>
                  </a:cubicBezTo>
                  <a:cubicBezTo>
                    <a:pt x="9718" y="19255"/>
                    <a:pt x="13629" y="16465"/>
                    <a:pt x="17722" y="13950"/>
                  </a:cubicBezTo>
                  <a:lnTo>
                    <a:pt x="11891" y="1"/>
                  </a:lnTo>
                  <a:cubicBezTo>
                    <a:pt x="11891" y="1"/>
                    <a:pt x="11871" y="0"/>
                    <a:pt x="11834" y="0"/>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2253568" y="2898337"/>
              <a:ext cx="360581" cy="715923"/>
            </a:xfrm>
            <a:custGeom>
              <a:avLst/>
              <a:gdLst/>
              <a:ahLst/>
              <a:cxnLst/>
              <a:rect l="l" t="t" r="r" b="b"/>
              <a:pathLst>
                <a:path w="14110" h="28015" extrusionOk="0">
                  <a:moveTo>
                    <a:pt x="6383" y="1"/>
                  </a:moveTo>
                  <a:cubicBezTo>
                    <a:pt x="4794" y="1"/>
                    <a:pt x="3813" y="2589"/>
                    <a:pt x="2653" y="4736"/>
                  </a:cubicBezTo>
                  <a:cubicBezTo>
                    <a:pt x="1944" y="5994"/>
                    <a:pt x="1052" y="7137"/>
                    <a:pt x="0" y="8097"/>
                  </a:cubicBezTo>
                  <a:cubicBezTo>
                    <a:pt x="0" y="12305"/>
                    <a:pt x="2836" y="15415"/>
                    <a:pt x="3865" y="15964"/>
                  </a:cubicBezTo>
                  <a:cubicBezTo>
                    <a:pt x="4871" y="16490"/>
                    <a:pt x="3087" y="26414"/>
                    <a:pt x="3087" y="26414"/>
                  </a:cubicBezTo>
                  <a:lnTo>
                    <a:pt x="7706" y="28014"/>
                  </a:lnTo>
                  <a:cubicBezTo>
                    <a:pt x="12165" y="21703"/>
                    <a:pt x="14109" y="4073"/>
                    <a:pt x="7318" y="277"/>
                  </a:cubicBezTo>
                  <a:cubicBezTo>
                    <a:pt x="6983" y="87"/>
                    <a:pt x="6673" y="1"/>
                    <a:pt x="6383"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1596758" y="2920953"/>
              <a:ext cx="358230" cy="693307"/>
            </a:xfrm>
            <a:custGeom>
              <a:avLst/>
              <a:gdLst/>
              <a:ahLst/>
              <a:cxnLst/>
              <a:rect l="l" t="t" r="r" b="b"/>
              <a:pathLst>
                <a:path w="14018" h="27130" extrusionOk="0">
                  <a:moveTo>
                    <a:pt x="7493" y="0"/>
                  </a:moveTo>
                  <a:cubicBezTo>
                    <a:pt x="7357" y="0"/>
                    <a:pt x="7216" y="32"/>
                    <a:pt x="7066" y="101"/>
                  </a:cubicBezTo>
                  <a:cubicBezTo>
                    <a:pt x="0" y="3348"/>
                    <a:pt x="1761" y="20818"/>
                    <a:pt x="6243" y="27129"/>
                  </a:cubicBezTo>
                  <a:lnTo>
                    <a:pt x="10839" y="25529"/>
                  </a:lnTo>
                  <a:cubicBezTo>
                    <a:pt x="10839" y="25529"/>
                    <a:pt x="9056" y="15605"/>
                    <a:pt x="10085" y="15079"/>
                  </a:cubicBezTo>
                  <a:cubicBezTo>
                    <a:pt x="11114" y="14530"/>
                    <a:pt x="14018" y="10734"/>
                    <a:pt x="14018" y="6549"/>
                  </a:cubicBezTo>
                  <a:cubicBezTo>
                    <a:pt x="12646" y="5932"/>
                    <a:pt x="11457" y="5017"/>
                    <a:pt x="10519" y="3851"/>
                  </a:cubicBezTo>
                  <a:cubicBezTo>
                    <a:pt x="9351" y="2376"/>
                    <a:pt x="8660" y="0"/>
                    <a:pt x="7493"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1837510" y="1687801"/>
              <a:ext cx="416802" cy="267586"/>
            </a:xfrm>
            <a:custGeom>
              <a:avLst/>
              <a:gdLst/>
              <a:ahLst/>
              <a:cxnLst/>
              <a:rect l="l" t="t" r="r" b="b"/>
              <a:pathLst>
                <a:path w="16310" h="10471" extrusionOk="0">
                  <a:moveTo>
                    <a:pt x="5891" y="1"/>
                  </a:moveTo>
                  <a:cubicBezTo>
                    <a:pt x="515" y="1"/>
                    <a:pt x="0" y="6601"/>
                    <a:pt x="0" y="6601"/>
                  </a:cubicBezTo>
                  <a:lnTo>
                    <a:pt x="6495" y="5824"/>
                  </a:lnTo>
                  <a:cubicBezTo>
                    <a:pt x="5900" y="2691"/>
                    <a:pt x="7112" y="2371"/>
                    <a:pt x="7112" y="2371"/>
                  </a:cubicBezTo>
                  <a:lnTo>
                    <a:pt x="7112" y="2371"/>
                  </a:lnTo>
                  <a:cubicBezTo>
                    <a:pt x="6998" y="3652"/>
                    <a:pt x="7569" y="4886"/>
                    <a:pt x="8621" y="5641"/>
                  </a:cubicBezTo>
                  <a:lnTo>
                    <a:pt x="11411" y="5344"/>
                  </a:lnTo>
                  <a:cubicBezTo>
                    <a:pt x="10405" y="4589"/>
                    <a:pt x="10793" y="2371"/>
                    <a:pt x="10793" y="2371"/>
                  </a:cubicBezTo>
                  <a:lnTo>
                    <a:pt x="10793" y="2371"/>
                  </a:lnTo>
                  <a:cubicBezTo>
                    <a:pt x="12417" y="4017"/>
                    <a:pt x="13446" y="10306"/>
                    <a:pt x="14887" y="10466"/>
                  </a:cubicBezTo>
                  <a:cubicBezTo>
                    <a:pt x="14913" y="10469"/>
                    <a:pt x="14938" y="10470"/>
                    <a:pt x="14963" y="10470"/>
                  </a:cubicBezTo>
                  <a:cubicBezTo>
                    <a:pt x="16310" y="10470"/>
                    <a:pt x="15847" y="6304"/>
                    <a:pt x="15847" y="6304"/>
                  </a:cubicBezTo>
                  <a:cubicBezTo>
                    <a:pt x="15847" y="6304"/>
                    <a:pt x="13057" y="885"/>
                    <a:pt x="6815" y="62"/>
                  </a:cubicBezTo>
                  <a:cubicBezTo>
                    <a:pt x="6492" y="20"/>
                    <a:pt x="6184" y="1"/>
                    <a:pt x="589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2590150" y="1940053"/>
              <a:ext cx="125092" cy="160128"/>
            </a:xfrm>
            <a:custGeom>
              <a:avLst/>
              <a:gdLst/>
              <a:ahLst/>
              <a:cxnLst/>
              <a:rect l="l" t="t" r="r" b="b"/>
              <a:pathLst>
                <a:path w="4895" h="6266" extrusionOk="0">
                  <a:moveTo>
                    <a:pt x="3202" y="0"/>
                  </a:moveTo>
                  <a:lnTo>
                    <a:pt x="1" y="3933"/>
                  </a:lnTo>
                  <a:cubicBezTo>
                    <a:pt x="1487" y="6014"/>
                    <a:pt x="3202" y="6266"/>
                    <a:pt x="3202" y="6266"/>
                  </a:cubicBezTo>
                  <a:lnTo>
                    <a:pt x="4894" y="595"/>
                  </a:lnTo>
                  <a:lnTo>
                    <a:pt x="3202" y="0"/>
                  </a:ln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2632239" y="1899166"/>
              <a:ext cx="77151" cy="124248"/>
            </a:xfrm>
            <a:custGeom>
              <a:avLst/>
              <a:gdLst/>
              <a:ahLst/>
              <a:cxnLst/>
              <a:rect l="l" t="t" r="r" b="b"/>
              <a:pathLst>
                <a:path w="3019" h="4862" extrusionOk="0">
                  <a:moveTo>
                    <a:pt x="954" y="0"/>
                  </a:moveTo>
                  <a:cubicBezTo>
                    <a:pt x="876" y="0"/>
                    <a:pt x="795" y="15"/>
                    <a:pt x="709" y="45"/>
                  </a:cubicBezTo>
                  <a:cubicBezTo>
                    <a:pt x="0" y="274"/>
                    <a:pt x="320" y="1349"/>
                    <a:pt x="755" y="2675"/>
                  </a:cubicBezTo>
                  <a:cubicBezTo>
                    <a:pt x="1167" y="3870"/>
                    <a:pt x="1523" y="4861"/>
                    <a:pt x="2108" y="4861"/>
                  </a:cubicBezTo>
                  <a:cubicBezTo>
                    <a:pt x="2173" y="4861"/>
                    <a:pt x="2240" y="4849"/>
                    <a:pt x="2310" y="4825"/>
                  </a:cubicBezTo>
                  <a:cubicBezTo>
                    <a:pt x="3018" y="4596"/>
                    <a:pt x="2698" y="3270"/>
                    <a:pt x="2264" y="1943"/>
                  </a:cubicBezTo>
                  <a:cubicBezTo>
                    <a:pt x="1882" y="777"/>
                    <a:pt x="1518" y="0"/>
                    <a:pt x="954"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2665537" y="1882402"/>
              <a:ext cx="77151" cy="124504"/>
            </a:xfrm>
            <a:custGeom>
              <a:avLst/>
              <a:gdLst/>
              <a:ahLst/>
              <a:cxnLst/>
              <a:rect l="l" t="t" r="r" b="b"/>
              <a:pathLst>
                <a:path w="3019" h="4872" extrusionOk="0">
                  <a:moveTo>
                    <a:pt x="937" y="0"/>
                  </a:moveTo>
                  <a:cubicBezTo>
                    <a:pt x="864" y="0"/>
                    <a:pt x="789" y="13"/>
                    <a:pt x="709" y="38"/>
                  </a:cubicBezTo>
                  <a:cubicBezTo>
                    <a:pt x="0" y="290"/>
                    <a:pt x="321" y="1365"/>
                    <a:pt x="778" y="2691"/>
                  </a:cubicBezTo>
                  <a:cubicBezTo>
                    <a:pt x="1172" y="3894"/>
                    <a:pt x="1529" y="4872"/>
                    <a:pt x="2121" y="4872"/>
                  </a:cubicBezTo>
                  <a:cubicBezTo>
                    <a:pt x="2181" y="4872"/>
                    <a:pt x="2244" y="4861"/>
                    <a:pt x="2310" y="4840"/>
                  </a:cubicBezTo>
                  <a:cubicBezTo>
                    <a:pt x="3019" y="4589"/>
                    <a:pt x="2699" y="3285"/>
                    <a:pt x="2264" y="1959"/>
                  </a:cubicBezTo>
                  <a:cubicBezTo>
                    <a:pt x="1878" y="781"/>
                    <a:pt x="1511" y="0"/>
                    <a:pt x="937"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2706450" y="1881507"/>
              <a:ext cx="72474" cy="110883"/>
            </a:xfrm>
            <a:custGeom>
              <a:avLst/>
              <a:gdLst/>
              <a:ahLst/>
              <a:cxnLst/>
              <a:rect l="l" t="t" r="r" b="b"/>
              <a:pathLst>
                <a:path w="2836" h="4339" extrusionOk="0">
                  <a:moveTo>
                    <a:pt x="975" y="1"/>
                  </a:moveTo>
                  <a:cubicBezTo>
                    <a:pt x="892" y="1"/>
                    <a:pt x="803" y="17"/>
                    <a:pt x="709" y="50"/>
                  </a:cubicBezTo>
                  <a:cubicBezTo>
                    <a:pt x="0" y="279"/>
                    <a:pt x="274" y="1239"/>
                    <a:pt x="663" y="2429"/>
                  </a:cubicBezTo>
                  <a:cubicBezTo>
                    <a:pt x="1033" y="3476"/>
                    <a:pt x="1347" y="4338"/>
                    <a:pt x="1920" y="4338"/>
                  </a:cubicBezTo>
                  <a:cubicBezTo>
                    <a:pt x="1986" y="4338"/>
                    <a:pt x="2054" y="4327"/>
                    <a:pt x="2127" y="4304"/>
                  </a:cubicBezTo>
                  <a:cubicBezTo>
                    <a:pt x="2836" y="4052"/>
                    <a:pt x="2584" y="2886"/>
                    <a:pt x="2172" y="1697"/>
                  </a:cubicBezTo>
                  <a:cubicBezTo>
                    <a:pt x="1855" y="686"/>
                    <a:pt x="1521" y="1"/>
                    <a:pt x="975" y="1"/>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2753190" y="1899549"/>
              <a:ext cx="54943" cy="113796"/>
            </a:xfrm>
            <a:custGeom>
              <a:avLst/>
              <a:gdLst/>
              <a:ahLst/>
              <a:cxnLst/>
              <a:rect l="l" t="t" r="r" b="b"/>
              <a:pathLst>
                <a:path w="2150" h="4453" extrusionOk="0">
                  <a:moveTo>
                    <a:pt x="871" y="0"/>
                  </a:moveTo>
                  <a:cubicBezTo>
                    <a:pt x="834" y="0"/>
                    <a:pt x="795" y="3"/>
                    <a:pt x="755" y="8"/>
                  </a:cubicBezTo>
                  <a:cubicBezTo>
                    <a:pt x="0" y="122"/>
                    <a:pt x="115" y="1105"/>
                    <a:pt x="298" y="2340"/>
                  </a:cubicBezTo>
                  <a:cubicBezTo>
                    <a:pt x="471" y="3509"/>
                    <a:pt x="644" y="4453"/>
                    <a:pt x="1283" y="4453"/>
                  </a:cubicBezTo>
                  <a:cubicBezTo>
                    <a:pt x="1319" y="4453"/>
                    <a:pt x="1356" y="4450"/>
                    <a:pt x="1395" y="4444"/>
                  </a:cubicBezTo>
                  <a:cubicBezTo>
                    <a:pt x="2150" y="4329"/>
                    <a:pt x="2081" y="3117"/>
                    <a:pt x="1898" y="1905"/>
                  </a:cubicBezTo>
                  <a:cubicBezTo>
                    <a:pt x="1725" y="738"/>
                    <a:pt x="1512" y="0"/>
                    <a:pt x="871"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2590150" y="1942865"/>
              <a:ext cx="181773" cy="200556"/>
            </a:xfrm>
            <a:custGeom>
              <a:avLst/>
              <a:gdLst/>
              <a:ahLst/>
              <a:cxnLst/>
              <a:rect l="l" t="t" r="r" b="b"/>
              <a:pathLst>
                <a:path w="7113" h="7848" extrusionOk="0">
                  <a:moveTo>
                    <a:pt x="1964" y="1"/>
                  </a:moveTo>
                  <a:cubicBezTo>
                    <a:pt x="1919" y="1"/>
                    <a:pt x="1867" y="9"/>
                    <a:pt x="1807" y="28"/>
                  </a:cubicBezTo>
                  <a:cubicBezTo>
                    <a:pt x="755" y="371"/>
                    <a:pt x="1" y="5493"/>
                    <a:pt x="4643" y="7848"/>
                  </a:cubicBezTo>
                  <a:cubicBezTo>
                    <a:pt x="4643" y="7848"/>
                    <a:pt x="7112" y="6179"/>
                    <a:pt x="2722" y="3183"/>
                  </a:cubicBezTo>
                  <a:cubicBezTo>
                    <a:pt x="1579" y="2385"/>
                    <a:pt x="2714" y="1"/>
                    <a:pt x="1964" y="1"/>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2669549" y="1907292"/>
              <a:ext cx="60284" cy="115943"/>
            </a:xfrm>
            <a:custGeom>
              <a:avLst/>
              <a:gdLst/>
              <a:ahLst/>
              <a:cxnLst/>
              <a:rect l="l" t="t" r="r" b="b"/>
              <a:pathLst>
                <a:path w="2359" h="4537" extrusionOk="0">
                  <a:moveTo>
                    <a:pt x="152" y="0"/>
                  </a:moveTo>
                  <a:cubicBezTo>
                    <a:pt x="78" y="0"/>
                    <a:pt x="1" y="81"/>
                    <a:pt x="49" y="162"/>
                  </a:cubicBezTo>
                  <a:cubicBezTo>
                    <a:pt x="438" y="894"/>
                    <a:pt x="2061" y="3775"/>
                    <a:pt x="964" y="4346"/>
                  </a:cubicBezTo>
                  <a:cubicBezTo>
                    <a:pt x="862" y="4387"/>
                    <a:pt x="942" y="4537"/>
                    <a:pt x="1025" y="4537"/>
                  </a:cubicBezTo>
                  <a:cubicBezTo>
                    <a:pt x="1035" y="4537"/>
                    <a:pt x="1045" y="4534"/>
                    <a:pt x="1055" y="4529"/>
                  </a:cubicBezTo>
                  <a:cubicBezTo>
                    <a:pt x="2359" y="3843"/>
                    <a:pt x="667" y="894"/>
                    <a:pt x="232" y="48"/>
                  </a:cubicBezTo>
                  <a:cubicBezTo>
                    <a:pt x="212" y="14"/>
                    <a:pt x="182" y="0"/>
                    <a:pt x="15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2709875" y="1903203"/>
              <a:ext cx="47430" cy="102782"/>
            </a:xfrm>
            <a:custGeom>
              <a:avLst/>
              <a:gdLst/>
              <a:ahLst/>
              <a:cxnLst/>
              <a:rect l="l" t="t" r="r" b="b"/>
              <a:pathLst>
                <a:path w="1856" h="4022" extrusionOk="0">
                  <a:moveTo>
                    <a:pt x="151" y="0"/>
                  </a:moveTo>
                  <a:cubicBezTo>
                    <a:pt x="78" y="0"/>
                    <a:pt x="0" y="81"/>
                    <a:pt x="49" y="162"/>
                  </a:cubicBezTo>
                  <a:cubicBezTo>
                    <a:pt x="483" y="962"/>
                    <a:pt x="1604" y="3089"/>
                    <a:pt x="689" y="3843"/>
                  </a:cubicBezTo>
                  <a:cubicBezTo>
                    <a:pt x="596" y="3918"/>
                    <a:pt x="669" y="4022"/>
                    <a:pt x="761" y="4022"/>
                  </a:cubicBezTo>
                  <a:cubicBezTo>
                    <a:pt x="783" y="4022"/>
                    <a:pt x="805" y="4016"/>
                    <a:pt x="826" y="4003"/>
                  </a:cubicBezTo>
                  <a:cubicBezTo>
                    <a:pt x="1855" y="3134"/>
                    <a:pt x="712" y="962"/>
                    <a:pt x="232" y="47"/>
                  </a:cubicBezTo>
                  <a:cubicBezTo>
                    <a:pt x="212" y="14"/>
                    <a:pt x="182" y="0"/>
                    <a:pt x="15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2754826" y="1911815"/>
              <a:ext cx="32864" cy="79910"/>
            </a:xfrm>
            <a:custGeom>
              <a:avLst/>
              <a:gdLst/>
              <a:ahLst/>
              <a:cxnLst/>
              <a:rect l="l" t="t" r="r" b="b"/>
              <a:pathLst>
                <a:path w="1286" h="3127" extrusionOk="0">
                  <a:moveTo>
                    <a:pt x="130" y="0"/>
                  </a:moveTo>
                  <a:cubicBezTo>
                    <a:pt x="65" y="0"/>
                    <a:pt x="0" y="53"/>
                    <a:pt x="28" y="122"/>
                  </a:cubicBezTo>
                  <a:lnTo>
                    <a:pt x="51" y="122"/>
                  </a:lnTo>
                  <a:cubicBezTo>
                    <a:pt x="279" y="694"/>
                    <a:pt x="1034" y="2523"/>
                    <a:pt x="325" y="2935"/>
                  </a:cubicBezTo>
                  <a:cubicBezTo>
                    <a:pt x="246" y="3014"/>
                    <a:pt x="304" y="3127"/>
                    <a:pt x="394" y="3127"/>
                  </a:cubicBezTo>
                  <a:cubicBezTo>
                    <a:pt x="409" y="3127"/>
                    <a:pt x="424" y="3124"/>
                    <a:pt x="439" y="3118"/>
                  </a:cubicBezTo>
                  <a:cubicBezTo>
                    <a:pt x="1286" y="2615"/>
                    <a:pt x="508" y="739"/>
                    <a:pt x="234" y="76"/>
                  </a:cubicBezTo>
                  <a:cubicBezTo>
                    <a:pt x="216" y="22"/>
                    <a:pt x="173" y="0"/>
                    <a:pt x="13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2777493" y="1910640"/>
              <a:ext cx="43060" cy="85839"/>
            </a:xfrm>
            <a:custGeom>
              <a:avLst/>
              <a:gdLst/>
              <a:ahLst/>
              <a:cxnLst/>
              <a:rect l="l" t="t" r="r" b="b"/>
              <a:pathLst>
                <a:path w="1685" h="3359" extrusionOk="0">
                  <a:moveTo>
                    <a:pt x="633" y="1"/>
                  </a:moveTo>
                  <a:cubicBezTo>
                    <a:pt x="573" y="1"/>
                    <a:pt x="508" y="53"/>
                    <a:pt x="536" y="122"/>
                  </a:cubicBezTo>
                  <a:cubicBezTo>
                    <a:pt x="725" y="754"/>
                    <a:pt x="1399" y="3128"/>
                    <a:pt x="453" y="3128"/>
                  </a:cubicBezTo>
                  <a:cubicBezTo>
                    <a:pt x="371" y="3128"/>
                    <a:pt x="277" y="3110"/>
                    <a:pt x="170" y="3072"/>
                  </a:cubicBezTo>
                  <a:cubicBezTo>
                    <a:pt x="156" y="3068"/>
                    <a:pt x="144" y="3066"/>
                    <a:pt x="132" y="3066"/>
                  </a:cubicBezTo>
                  <a:cubicBezTo>
                    <a:pt x="25" y="3066"/>
                    <a:pt x="0" y="3237"/>
                    <a:pt x="124" y="3278"/>
                  </a:cubicBezTo>
                  <a:cubicBezTo>
                    <a:pt x="277" y="3333"/>
                    <a:pt x="410" y="3359"/>
                    <a:pt x="524" y="3359"/>
                  </a:cubicBezTo>
                  <a:cubicBezTo>
                    <a:pt x="1685" y="3359"/>
                    <a:pt x="927" y="722"/>
                    <a:pt x="719" y="77"/>
                  </a:cubicBezTo>
                  <a:cubicBezTo>
                    <a:pt x="710" y="23"/>
                    <a:pt x="672" y="1"/>
                    <a:pt x="63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2619027" y="1940309"/>
              <a:ext cx="126804" cy="157112"/>
            </a:xfrm>
            <a:custGeom>
              <a:avLst/>
              <a:gdLst/>
              <a:ahLst/>
              <a:cxnLst/>
              <a:rect l="l" t="t" r="r" b="b"/>
              <a:pathLst>
                <a:path w="4962" h="6148" extrusionOk="0">
                  <a:moveTo>
                    <a:pt x="859" y="0"/>
                  </a:moveTo>
                  <a:cubicBezTo>
                    <a:pt x="550" y="0"/>
                    <a:pt x="139" y="374"/>
                    <a:pt x="14" y="791"/>
                  </a:cubicBezTo>
                  <a:cubicBezTo>
                    <a:pt x="1" y="870"/>
                    <a:pt x="57" y="919"/>
                    <a:pt x="115" y="919"/>
                  </a:cubicBezTo>
                  <a:cubicBezTo>
                    <a:pt x="157" y="919"/>
                    <a:pt x="201" y="894"/>
                    <a:pt x="220" y="836"/>
                  </a:cubicBezTo>
                  <a:lnTo>
                    <a:pt x="220" y="859"/>
                  </a:lnTo>
                  <a:cubicBezTo>
                    <a:pt x="298" y="613"/>
                    <a:pt x="436" y="511"/>
                    <a:pt x="574" y="511"/>
                  </a:cubicBezTo>
                  <a:cubicBezTo>
                    <a:pt x="755" y="511"/>
                    <a:pt x="935" y="690"/>
                    <a:pt x="974" y="951"/>
                  </a:cubicBezTo>
                  <a:cubicBezTo>
                    <a:pt x="951" y="1134"/>
                    <a:pt x="929" y="1294"/>
                    <a:pt x="883" y="1477"/>
                  </a:cubicBezTo>
                  <a:cubicBezTo>
                    <a:pt x="791" y="2003"/>
                    <a:pt x="906" y="2529"/>
                    <a:pt x="1180" y="2986"/>
                  </a:cubicBezTo>
                  <a:cubicBezTo>
                    <a:pt x="2095" y="4312"/>
                    <a:pt x="4038" y="4495"/>
                    <a:pt x="4747" y="6096"/>
                  </a:cubicBezTo>
                  <a:cubicBezTo>
                    <a:pt x="4762" y="6132"/>
                    <a:pt x="4790" y="6148"/>
                    <a:pt x="4820" y="6148"/>
                  </a:cubicBezTo>
                  <a:cubicBezTo>
                    <a:pt x="4886" y="6148"/>
                    <a:pt x="4961" y="6075"/>
                    <a:pt x="4930" y="5981"/>
                  </a:cubicBezTo>
                  <a:cubicBezTo>
                    <a:pt x="4519" y="5067"/>
                    <a:pt x="3695" y="4564"/>
                    <a:pt x="2872" y="4038"/>
                  </a:cubicBezTo>
                  <a:cubicBezTo>
                    <a:pt x="2049" y="3512"/>
                    <a:pt x="1112" y="2986"/>
                    <a:pt x="1066" y="1888"/>
                  </a:cubicBezTo>
                  <a:cubicBezTo>
                    <a:pt x="1043" y="1431"/>
                    <a:pt x="1249" y="996"/>
                    <a:pt x="1226" y="562"/>
                  </a:cubicBezTo>
                  <a:cubicBezTo>
                    <a:pt x="1217" y="157"/>
                    <a:pt x="1059" y="0"/>
                    <a:pt x="859"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1322682" y="1959731"/>
              <a:ext cx="261428" cy="336227"/>
            </a:xfrm>
            <a:custGeom>
              <a:avLst/>
              <a:gdLst/>
              <a:ahLst/>
              <a:cxnLst/>
              <a:rect l="l" t="t" r="r" b="b"/>
              <a:pathLst>
                <a:path w="10230" h="13157" extrusionOk="0">
                  <a:moveTo>
                    <a:pt x="4410" y="1"/>
                  </a:moveTo>
                  <a:cubicBezTo>
                    <a:pt x="3297" y="1"/>
                    <a:pt x="2296" y="467"/>
                    <a:pt x="1899" y="1426"/>
                  </a:cubicBezTo>
                  <a:cubicBezTo>
                    <a:pt x="298" y="5290"/>
                    <a:pt x="1922" y="6319"/>
                    <a:pt x="1922" y="6319"/>
                  </a:cubicBezTo>
                  <a:lnTo>
                    <a:pt x="1" y="11807"/>
                  </a:lnTo>
                  <a:lnTo>
                    <a:pt x="6266" y="13156"/>
                  </a:lnTo>
                  <a:lnTo>
                    <a:pt x="7730" y="7348"/>
                  </a:lnTo>
                  <a:cubicBezTo>
                    <a:pt x="10229" y="2557"/>
                    <a:pt x="7015" y="1"/>
                    <a:pt x="4410" y="1"/>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1448923" y="1972202"/>
              <a:ext cx="132094" cy="158952"/>
            </a:xfrm>
            <a:custGeom>
              <a:avLst/>
              <a:gdLst/>
              <a:ahLst/>
              <a:cxnLst/>
              <a:rect l="l" t="t" r="r" b="b"/>
              <a:pathLst>
                <a:path w="5169" h="6220" extrusionOk="0">
                  <a:moveTo>
                    <a:pt x="1624" y="0"/>
                  </a:moveTo>
                  <a:lnTo>
                    <a:pt x="0" y="755"/>
                  </a:lnTo>
                  <a:lnTo>
                    <a:pt x="2218" y="6220"/>
                  </a:lnTo>
                  <a:cubicBezTo>
                    <a:pt x="2218" y="6220"/>
                    <a:pt x="3887" y="5808"/>
                    <a:pt x="5168" y="3590"/>
                  </a:cubicBezTo>
                  <a:lnTo>
                    <a:pt x="1624" y="0"/>
                  </a:ln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1460014" y="1929627"/>
              <a:ext cx="66060" cy="126651"/>
            </a:xfrm>
            <a:custGeom>
              <a:avLst/>
              <a:gdLst/>
              <a:ahLst/>
              <a:cxnLst/>
              <a:rect l="l" t="t" r="r" b="b"/>
              <a:pathLst>
                <a:path w="2585" h="4956" extrusionOk="0">
                  <a:moveTo>
                    <a:pt x="1683" y="0"/>
                  </a:moveTo>
                  <a:cubicBezTo>
                    <a:pt x="1069" y="0"/>
                    <a:pt x="777" y="817"/>
                    <a:pt x="504" y="2078"/>
                  </a:cubicBezTo>
                  <a:cubicBezTo>
                    <a:pt x="184" y="3427"/>
                    <a:pt x="1" y="4776"/>
                    <a:pt x="732" y="4936"/>
                  </a:cubicBezTo>
                  <a:cubicBezTo>
                    <a:pt x="786" y="4949"/>
                    <a:pt x="838" y="4956"/>
                    <a:pt x="887" y="4956"/>
                  </a:cubicBezTo>
                  <a:cubicBezTo>
                    <a:pt x="1508" y="4956"/>
                    <a:pt x="1783" y="3920"/>
                    <a:pt x="2059" y="2649"/>
                  </a:cubicBezTo>
                  <a:cubicBezTo>
                    <a:pt x="2379" y="1300"/>
                    <a:pt x="2585" y="180"/>
                    <a:pt x="1853" y="20"/>
                  </a:cubicBezTo>
                  <a:cubicBezTo>
                    <a:pt x="1793" y="7"/>
                    <a:pt x="1737" y="0"/>
                    <a:pt x="1683"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1424953" y="1916185"/>
              <a:ext cx="66060" cy="126651"/>
            </a:xfrm>
            <a:custGeom>
              <a:avLst/>
              <a:gdLst/>
              <a:ahLst/>
              <a:cxnLst/>
              <a:rect l="l" t="t" r="r" b="b"/>
              <a:pathLst>
                <a:path w="2585" h="4956" extrusionOk="0">
                  <a:moveTo>
                    <a:pt x="1683" y="0"/>
                  </a:moveTo>
                  <a:cubicBezTo>
                    <a:pt x="1073" y="0"/>
                    <a:pt x="798" y="817"/>
                    <a:pt x="504" y="2078"/>
                  </a:cubicBezTo>
                  <a:cubicBezTo>
                    <a:pt x="184" y="3427"/>
                    <a:pt x="1" y="4776"/>
                    <a:pt x="732" y="4936"/>
                  </a:cubicBezTo>
                  <a:cubicBezTo>
                    <a:pt x="786" y="4949"/>
                    <a:pt x="838" y="4956"/>
                    <a:pt x="887" y="4956"/>
                  </a:cubicBezTo>
                  <a:cubicBezTo>
                    <a:pt x="1505" y="4956"/>
                    <a:pt x="1762" y="3920"/>
                    <a:pt x="2059" y="2649"/>
                  </a:cubicBezTo>
                  <a:cubicBezTo>
                    <a:pt x="2379" y="1300"/>
                    <a:pt x="2585" y="180"/>
                    <a:pt x="1853" y="20"/>
                  </a:cubicBezTo>
                  <a:cubicBezTo>
                    <a:pt x="1793" y="7"/>
                    <a:pt x="1737" y="0"/>
                    <a:pt x="1683"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1387566" y="1919635"/>
              <a:ext cx="63121" cy="112161"/>
            </a:xfrm>
            <a:custGeom>
              <a:avLst/>
              <a:gdLst/>
              <a:ahLst/>
              <a:cxnLst/>
              <a:rect l="l" t="t" r="r" b="b"/>
              <a:pathLst>
                <a:path w="2470" h="4389" extrusionOk="0">
                  <a:moveTo>
                    <a:pt x="1547" y="0"/>
                  </a:moveTo>
                  <a:cubicBezTo>
                    <a:pt x="952" y="0"/>
                    <a:pt x="684" y="705"/>
                    <a:pt x="435" y="1805"/>
                  </a:cubicBezTo>
                  <a:cubicBezTo>
                    <a:pt x="137" y="2995"/>
                    <a:pt x="0" y="4206"/>
                    <a:pt x="732" y="4367"/>
                  </a:cubicBezTo>
                  <a:cubicBezTo>
                    <a:pt x="791" y="4381"/>
                    <a:pt x="848" y="4389"/>
                    <a:pt x="901" y="4389"/>
                  </a:cubicBezTo>
                  <a:cubicBezTo>
                    <a:pt x="1508" y="4389"/>
                    <a:pt x="1760" y="3470"/>
                    <a:pt x="2012" y="2377"/>
                  </a:cubicBezTo>
                  <a:cubicBezTo>
                    <a:pt x="2287" y="1188"/>
                    <a:pt x="2470" y="182"/>
                    <a:pt x="1738" y="22"/>
                  </a:cubicBezTo>
                  <a:cubicBezTo>
                    <a:pt x="1671" y="7"/>
                    <a:pt x="1608" y="0"/>
                    <a:pt x="1547"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1360094" y="1941178"/>
              <a:ext cx="45028" cy="114640"/>
            </a:xfrm>
            <a:custGeom>
              <a:avLst/>
              <a:gdLst/>
              <a:ahLst/>
              <a:cxnLst/>
              <a:rect l="l" t="t" r="r" b="b"/>
              <a:pathLst>
                <a:path w="1762" h="4486" extrusionOk="0">
                  <a:moveTo>
                    <a:pt x="971" y="0"/>
                  </a:moveTo>
                  <a:cubicBezTo>
                    <a:pt x="266" y="0"/>
                    <a:pt x="113" y="812"/>
                    <a:pt x="46" y="2014"/>
                  </a:cubicBezTo>
                  <a:cubicBezTo>
                    <a:pt x="0" y="3249"/>
                    <a:pt x="46" y="4461"/>
                    <a:pt x="801" y="4484"/>
                  </a:cubicBezTo>
                  <a:cubicBezTo>
                    <a:pt x="817" y="4485"/>
                    <a:pt x="834" y="4485"/>
                    <a:pt x="849" y="4485"/>
                  </a:cubicBezTo>
                  <a:cubicBezTo>
                    <a:pt x="1559" y="4485"/>
                    <a:pt x="1648" y="3496"/>
                    <a:pt x="1693" y="2289"/>
                  </a:cubicBezTo>
                  <a:cubicBezTo>
                    <a:pt x="1761" y="1054"/>
                    <a:pt x="1761" y="48"/>
                    <a:pt x="1029" y="2"/>
                  </a:cubicBezTo>
                  <a:cubicBezTo>
                    <a:pt x="1009" y="1"/>
                    <a:pt x="990" y="0"/>
                    <a:pt x="971"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1406246" y="1971307"/>
              <a:ext cx="178859" cy="206612"/>
            </a:xfrm>
            <a:custGeom>
              <a:avLst/>
              <a:gdLst/>
              <a:ahLst/>
              <a:cxnLst/>
              <a:rect l="l" t="t" r="r" b="b"/>
              <a:pathLst>
                <a:path w="6999" h="8085" extrusionOk="0">
                  <a:moveTo>
                    <a:pt x="4551" y="0"/>
                  </a:moveTo>
                  <a:cubicBezTo>
                    <a:pt x="3713" y="0"/>
                    <a:pt x="5148" y="2336"/>
                    <a:pt x="4071" y="3236"/>
                  </a:cubicBezTo>
                  <a:cubicBezTo>
                    <a:pt x="1" y="6666"/>
                    <a:pt x="2608" y="8084"/>
                    <a:pt x="2608" y="8084"/>
                  </a:cubicBezTo>
                  <a:cubicBezTo>
                    <a:pt x="6998" y="5294"/>
                    <a:pt x="5763" y="218"/>
                    <a:pt x="4666" y="12"/>
                  </a:cubicBezTo>
                  <a:cubicBezTo>
                    <a:pt x="4623" y="4"/>
                    <a:pt x="4585" y="0"/>
                    <a:pt x="4551" y="0"/>
                  </a:cubicBezTo>
                  <a:close/>
                </a:path>
              </a:pathLst>
            </a:custGeom>
            <a:solidFill>
              <a:srgbClr val="CE7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1438394" y="1939568"/>
              <a:ext cx="50778" cy="117553"/>
            </a:xfrm>
            <a:custGeom>
              <a:avLst/>
              <a:gdLst/>
              <a:ahLst/>
              <a:cxnLst/>
              <a:rect l="l" t="t" r="r" b="b"/>
              <a:pathLst>
                <a:path w="1987" h="4600" extrusionOk="0">
                  <a:moveTo>
                    <a:pt x="1862" y="0"/>
                  </a:moveTo>
                  <a:cubicBezTo>
                    <a:pt x="1821" y="0"/>
                    <a:pt x="1779" y="21"/>
                    <a:pt x="1761" y="65"/>
                  </a:cubicBezTo>
                  <a:cubicBezTo>
                    <a:pt x="1395" y="934"/>
                    <a:pt x="1" y="4044"/>
                    <a:pt x="1373" y="4593"/>
                  </a:cubicBezTo>
                  <a:cubicBezTo>
                    <a:pt x="1386" y="4597"/>
                    <a:pt x="1399" y="4599"/>
                    <a:pt x="1411" y="4599"/>
                  </a:cubicBezTo>
                  <a:cubicBezTo>
                    <a:pt x="1517" y="4599"/>
                    <a:pt x="1544" y="4428"/>
                    <a:pt x="1441" y="4387"/>
                  </a:cubicBezTo>
                  <a:cubicBezTo>
                    <a:pt x="321" y="3930"/>
                    <a:pt x="1647" y="888"/>
                    <a:pt x="1944" y="134"/>
                  </a:cubicBezTo>
                  <a:cubicBezTo>
                    <a:pt x="1986" y="50"/>
                    <a:pt x="1926" y="0"/>
                    <a:pt x="186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1409185" y="1939261"/>
              <a:ext cx="39304" cy="104060"/>
            </a:xfrm>
            <a:custGeom>
              <a:avLst/>
              <a:gdLst/>
              <a:ahLst/>
              <a:cxnLst/>
              <a:rect l="l" t="t" r="r" b="b"/>
              <a:pathLst>
                <a:path w="1538" h="4072" extrusionOk="0">
                  <a:moveTo>
                    <a:pt x="1407" y="1"/>
                  </a:moveTo>
                  <a:cubicBezTo>
                    <a:pt x="1364" y="1"/>
                    <a:pt x="1322" y="23"/>
                    <a:pt x="1304" y="77"/>
                  </a:cubicBezTo>
                  <a:cubicBezTo>
                    <a:pt x="915" y="1015"/>
                    <a:pt x="0" y="3301"/>
                    <a:pt x="1121" y="4056"/>
                  </a:cubicBezTo>
                  <a:cubicBezTo>
                    <a:pt x="1135" y="4066"/>
                    <a:pt x="1149" y="4071"/>
                    <a:pt x="1164" y="4071"/>
                  </a:cubicBezTo>
                  <a:cubicBezTo>
                    <a:pt x="1242" y="4071"/>
                    <a:pt x="1309" y="3931"/>
                    <a:pt x="1212" y="3873"/>
                  </a:cubicBezTo>
                  <a:cubicBezTo>
                    <a:pt x="229" y="3210"/>
                    <a:pt x="1144" y="992"/>
                    <a:pt x="1509" y="123"/>
                  </a:cubicBezTo>
                  <a:cubicBezTo>
                    <a:pt x="1537" y="53"/>
                    <a:pt x="1472" y="1"/>
                    <a:pt x="1407"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1378213" y="1951962"/>
              <a:ext cx="28213" cy="80243"/>
            </a:xfrm>
            <a:custGeom>
              <a:avLst/>
              <a:gdLst/>
              <a:ahLst/>
              <a:cxnLst/>
              <a:rect l="l" t="t" r="r" b="b"/>
              <a:pathLst>
                <a:path w="1104" h="3140" extrusionOk="0">
                  <a:moveTo>
                    <a:pt x="905" y="0"/>
                  </a:moveTo>
                  <a:cubicBezTo>
                    <a:pt x="863" y="0"/>
                    <a:pt x="820" y="26"/>
                    <a:pt x="801" y="83"/>
                  </a:cubicBezTo>
                  <a:cubicBezTo>
                    <a:pt x="618" y="769"/>
                    <a:pt x="0" y="2713"/>
                    <a:pt x="892" y="3124"/>
                  </a:cubicBezTo>
                  <a:cubicBezTo>
                    <a:pt x="910" y="3135"/>
                    <a:pt x="928" y="3140"/>
                    <a:pt x="944" y="3140"/>
                  </a:cubicBezTo>
                  <a:cubicBezTo>
                    <a:pt x="1036" y="3140"/>
                    <a:pt x="1103" y="3003"/>
                    <a:pt x="1006" y="2964"/>
                  </a:cubicBezTo>
                  <a:cubicBezTo>
                    <a:pt x="252" y="2621"/>
                    <a:pt x="824" y="723"/>
                    <a:pt x="1006" y="129"/>
                  </a:cubicBezTo>
                  <a:cubicBezTo>
                    <a:pt x="1020" y="49"/>
                    <a:pt x="964" y="0"/>
                    <a:pt x="905"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1347879" y="1954492"/>
              <a:ext cx="42166" cy="85558"/>
            </a:xfrm>
            <a:custGeom>
              <a:avLst/>
              <a:gdLst/>
              <a:ahLst/>
              <a:cxnLst/>
              <a:rect l="l" t="t" r="r" b="b"/>
              <a:pathLst>
                <a:path w="1650" h="3348" extrusionOk="0">
                  <a:moveTo>
                    <a:pt x="699" y="1"/>
                  </a:moveTo>
                  <a:cubicBezTo>
                    <a:pt x="660" y="1"/>
                    <a:pt x="624" y="23"/>
                    <a:pt x="616" y="76"/>
                  </a:cubicBezTo>
                  <a:cubicBezTo>
                    <a:pt x="473" y="771"/>
                    <a:pt x="1" y="3348"/>
                    <a:pt x="1094" y="3348"/>
                  </a:cubicBezTo>
                  <a:cubicBezTo>
                    <a:pt x="1224" y="3348"/>
                    <a:pt x="1376" y="3311"/>
                    <a:pt x="1553" y="3231"/>
                  </a:cubicBezTo>
                  <a:cubicBezTo>
                    <a:pt x="1650" y="3173"/>
                    <a:pt x="1599" y="3033"/>
                    <a:pt x="1512" y="3033"/>
                  </a:cubicBezTo>
                  <a:cubicBezTo>
                    <a:pt x="1496" y="3033"/>
                    <a:pt x="1479" y="3038"/>
                    <a:pt x="1462" y="3048"/>
                  </a:cubicBezTo>
                  <a:lnTo>
                    <a:pt x="1462" y="3025"/>
                  </a:lnTo>
                  <a:cubicBezTo>
                    <a:pt x="1341" y="3081"/>
                    <a:pt x="1237" y="3107"/>
                    <a:pt x="1146" y="3107"/>
                  </a:cubicBezTo>
                  <a:cubicBezTo>
                    <a:pt x="272" y="3107"/>
                    <a:pt x="697" y="724"/>
                    <a:pt x="821" y="144"/>
                  </a:cubicBezTo>
                  <a:cubicBezTo>
                    <a:pt x="836" y="59"/>
                    <a:pt x="762" y="1"/>
                    <a:pt x="69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1431265" y="1968317"/>
              <a:ext cx="113413" cy="166261"/>
            </a:xfrm>
            <a:custGeom>
              <a:avLst/>
              <a:gdLst/>
              <a:ahLst/>
              <a:cxnLst/>
              <a:rect l="l" t="t" r="r" b="b"/>
              <a:pathLst>
                <a:path w="4438" h="6506" extrusionOk="0">
                  <a:moveTo>
                    <a:pt x="3520" y="0"/>
                  </a:moveTo>
                  <a:cubicBezTo>
                    <a:pt x="3339" y="0"/>
                    <a:pt x="3194" y="125"/>
                    <a:pt x="3161" y="449"/>
                  </a:cubicBezTo>
                  <a:cubicBezTo>
                    <a:pt x="3115" y="769"/>
                    <a:pt x="3344" y="1204"/>
                    <a:pt x="3412" y="1524"/>
                  </a:cubicBezTo>
                  <a:cubicBezTo>
                    <a:pt x="3641" y="2713"/>
                    <a:pt x="2932" y="3376"/>
                    <a:pt x="2086" y="4062"/>
                  </a:cubicBezTo>
                  <a:cubicBezTo>
                    <a:pt x="1217" y="4771"/>
                    <a:pt x="371" y="5320"/>
                    <a:pt x="28" y="6372"/>
                  </a:cubicBezTo>
                  <a:cubicBezTo>
                    <a:pt x="0" y="6455"/>
                    <a:pt x="66" y="6505"/>
                    <a:pt x="132" y="6505"/>
                  </a:cubicBezTo>
                  <a:cubicBezTo>
                    <a:pt x="174" y="6505"/>
                    <a:pt x="216" y="6485"/>
                    <a:pt x="234" y="6440"/>
                  </a:cubicBezTo>
                  <a:cubicBezTo>
                    <a:pt x="806" y="4748"/>
                    <a:pt x="2863" y="4405"/>
                    <a:pt x="3549" y="2873"/>
                  </a:cubicBezTo>
                  <a:cubicBezTo>
                    <a:pt x="3687" y="2507"/>
                    <a:pt x="3732" y="2119"/>
                    <a:pt x="3664" y="1730"/>
                  </a:cubicBezTo>
                  <a:cubicBezTo>
                    <a:pt x="3572" y="1478"/>
                    <a:pt x="3527" y="1227"/>
                    <a:pt x="3481" y="975"/>
                  </a:cubicBezTo>
                  <a:cubicBezTo>
                    <a:pt x="3435" y="838"/>
                    <a:pt x="3412" y="701"/>
                    <a:pt x="3367" y="564"/>
                  </a:cubicBezTo>
                  <a:cubicBezTo>
                    <a:pt x="3523" y="501"/>
                    <a:pt x="3659" y="470"/>
                    <a:pt x="3774" y="470"/>
                  </a:cubicBezTo>
                  <a:cubicBezTo>
                    <a:pt x="3993" y="470"/>
                    <a:pt x="4138" y="582"/>
                    <a:pt x="4213" y="792"/>
                  </a:cubicBezTo>
                  <a:cubicBezTo>
                    <a:pt x="4230" y="837"/>
                    <a:pt x="4273" y="857"/>
                    <a:pt x="4313" y="857"/>
                  </a:cubicBezTo>
                  <a:cubicBezTo>
                    <a:pt x="4377" y="857"/>
                    <a:pt x="4437" y="807"/>
                    <a:pt x="4396" y="724"/>
                  </a:cubicBezTo>
                  <a:lnTo>
                    <a:pt x="4396" y="724"/>
                  </a:lnTo>
                  <a:lnTo>
                    <a:pt x="4396" y="747"/>
                  </a:lnTo>
                  <a:cubicBezTo>
                    <a:pt x="4265" y="383"/>
                    <a:pt x="3837" y="0"/>
                    <a:pt x="352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1260175" y="2186658"/>
              <a:ext cx="274665" cy="220310"/>
            </a:xfrm>
            <a:custGeom>
              <a:avLst/>
              <a:gdLst/>
              <a:ahLst/>
              <a:cxnLst/>
              <a:rect l="l" t="t" r="r" b="b"/>
              <a:pathLst>
                <a:path w="10748" h="8621" extrusionOk="0">
                  <a:moveTo>
                    <a:pt x="1990" y="0"/>
                  </a:moveTo>
                  <a:lnTo>
                    <a:pt x="0" y="5191"/>
                  </a:lnTo>
                  <a:cubicBezTo>
                    <a:pt x="0" y="5191"/>
                    <a:pt x="2996" y="8552"/>
                    <a:pt x="9513" y="8621"/>
                  </a:cubicBezTo>
                  <a:lnTo>
                    <a:pt x="10748" y="3476"/>
                  </a:lnTo>
                  <a:cubicBezTo>
                    <a:pt x="10748" y="3476"/>
                    <a:pt x="4665" y="1829"/>
                    <a:pt x="199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1724148" y="3581497"/>
              <a:ext cx="175870" cy="178144"/>
            </a:xfrm>
            <a:custGeom>
              <a:avLst/>
              <a:gdLst/>
              <a:ahLst/>
              <a:cxnLst/>
              <a:rect l="l" t="t" r="r" b="b"/>
              <a:pathLst>
                <a:path w="6882" h="6971" extrusionOk="0">
                  <a:moveTo>
                    <a:pt x="4985" y="1"/>
                  </a:moveTo>
                  <a:lnTo>
                    <a:pt x="1967" y="1030"/>
                  </a:lnTo>
                  <a:cubicBezTo>
                    <a:pt x="1967" y="1030"/>
                    <a:pt x="3156" y="2402"/>
                    <a:pt x="3064" y="2859"/>
                  </a:cubicBezTo>
                  <a:cubicBezTo>
                    <a:pt x="2950" y="3316"/>
                    <a:pt x="0" y="6312"/>
                    <a:pt x="2104" y="6907"/>
                  </a:cubicBezTo>
                  <a:cubicBezTo>
                    <a:pt x="2259" y="6950"/>
                    <a:pt x="2417" y="6971"/>
                    <a:pt x="2576" y="6971"/>
                  </a:cubicBezTo>
                  <a:cubicBezTo>
                    <a:pt x="4591" y="6971"/>
                    <a:pt x="6881" y="3713"/>
                    <a:pt x="5991" y="2653"/>
                  </a:cubicBezTo>
                  <a:cubicBezTo>
                    <a:pt x="5397" y="1876"/>
                    <a:pt x="5054" y="961"/>
                    <a:pt x="4985"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2306211" y="3581497"/>
              <a:ext cx="175870" cy="178144"/>
            </a:xfrm>
            <a:custGeom>
              <a:avLst/>
              <a:gdLst/>
              <a:ahLst/>
              <a:cxnLst/>
              <a:rect l="l" t="t" r="r" b="b"/>
              <a:pathLst>
                <a:path w="6882" h="6971" extrusionOk="0">
                  <a:moveTo>
                    <a:pt x="1896" y="1"/>
                  </a:moveTo>
                  <a:cubicBezTo>
                    <a:pt x="1828" y="961"/>
                    <a:pt x="1485" y="1876"/>
                    <a:pt x="890" y="2653"/>
                  </a:cubicBezTo>
                  <a:cubicBezTo>
                    <a:pt x="0" y="3713"/>
                    <a:pt x="2291" y="6971"/>
                    <a:pt x="4305" y="6971"/>
                  </a:cubicBezTo>
                  <a:cubicBezTo>
                    <a:pt x="4465" y="6971"/>
                    <a:pt x="4623" y="6950"/>
                    <a:pt x="4778" y="6907"/>
                  </a:cubicBezTo>
                  <a:cubicBezTo>
                    <a:pt x="6881" y="6312"/>
                    <a:pt x="3909" y="3316"/>
                    <a:pt x="3817" y="2859"/>
                  </a:cubicBezTo>
                  <a:cubicBezTo>
                    <a:pt x="3726" y="2402"/>
                    <a:pt x="4915" y="1030"/>
                    <a:pt x="4915" y="1030"/>
                  </a:cubicBezTo>
                  <a:lnTo>
                    <a:pt x="1896" y="1"/>
                  </a:ln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2671389" y="2186658"/>
              <a:ext cx="274665" cy="220310"/>
            </a:xfrm>
            <a:custGeom>
              <a:avLst/>
              <a:gdLst/>
              <a:ahLst/>
              <a:cxnLst/>
              <a:rect l="l" t="t" r="r" b="b"/>
              <a:pathLst>
                <a:path w="10748" h="8621" extrusionOk="0">
                  <a:moveTo>
                    <a:pt x="8758" y="0"/>
                  </a:moveTo>
                  <a:cubicBezTo>
                    <a:pt x="6083" y="1829"/>
                    <a:pt x="0" y="3476"/>
                    <a:pt x="0" y="3476"/>
                  </a:cubicBezTo>
                  <a:lnTo>
                    <a:pt x="1258" y="8621"/>
                  </a:lnTo>
                  <a:cubicBezTo>
                    <a:pt x="7752" y="8552"/>
                    <a:pt x="10747" y="5191"/>
                    <a:pt x="10747" y="5191"/>
                  </a:cubicBezTo>
                  <a:lnTo>
                    <a:pt x="8758" y="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flipH="1">
              <a:off x="1997000" y="1922752"/>
              <a:ext cx="32873" cy="98593"/>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flipH="1">
              <a:off x="2055445" y="2742866"/>
              <a:ext cx="45027" cy="135112"/>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rot="-461741">
              <a:off x="1374991" y="2906955"/>
              <a:ext cx="45025" cy="135110"/>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9"/>
        <p:cNvGrpSpPr/>
        <p:nvPr/>
      </p:nvGrpSpPr>
      <p:grpSpPr>
        <a:xfrm>
          <a:off x="0" y="0"/>
          <a:ext cx="0" cy="0"/>
          <a:chOff x="0" y="0"/>
          <a:chExt cx="0" cy="0"/>
        </a:xfrm>
      </p:grpSpPr>
      <p:sp>
        <p:nvSpPr>
          <p:cNvPr id="400" name="Google Shape;400;p10"/>
          <p:cNvSpPr txBox="1">
            <a:spLocks noGrp="1"/>
          </p:cNvSpPr>
          <p:nvPr>
            <p:ph type="body" idx="1"/>
          </p:nvPr>
        </p:nvSpPr>
        <p:spPr>
          <a:xfrm>
            <a:off x="713225" y="539500"/>
            <a:ext cx="3433800" cy="7983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400"/>
              <a:buNone/>
              <a:defRPr sz="2000">
                <a:solidFill>
                  <a:schemeClr val="dk1"/>
                </a:solidFill>
                <a:latin typeface="Archivo Black"/>
                <a:ea typeface="Archivo Black"/>
                <a:cs typeface="Archivo Black"/>
                <a:sym typeface="Archivo Black"/>
              </a:defRPr>
            </a:lvl1pPr>
          </a:lstStyle>
          <a:p>
            <a:endParaRPr/>
          </a:p>
        </p:txBody>
      </p:sp>
      <p:sp>
        <p:nvSpPr>
          <p:cNvPr id="401" name="Google Shape;401;p10"/>
          <p:cNvSpPr/>
          <p:nvPr/>
        </p:nvSpPr>
        <p:spPr>
          <a:xfrm>
            <a:off x="-979635" y="2688775"/>
            <a:ext cx="7548950" cy="2739400"/>
          </a:xfrm>
          <a:custGeom>
            <a:avLst/>
            <a:gdLst/>
            <a:ahLst/>
            <a:cxnLst/>
            <a:rect l="l" t="t" r="r" b="b"/>
            <a:pathLst>
              <a:path w="301958" h="109576" extrusionOk="0">
                <a:moveTo>
                  <a:pt x="24022" y="2157"/>
                </a:moveTo>
                <a:cubicBezTo>
                  <a:pt x="36906" y="-8546"/>
                  <a:pt x="79619" y="24109"/>
                  <a:pt x="99539" y="37240"/>
                </a:cubicBezTo>
                <a:cubicBezTo>
                  <a:pt x="119459" y="50371"/>
                  <a:pt x="118716" y="75147"/>
                  <a:pt x="143542" y="80945"/>
                </a:cubicBezTo>
                <a:cubicBezTo>
                  <a:pt x="168368" y="86743"/>
                  <a:pt x="224262" y="68805"/>
                  <a:pt x="248493" y="72026"/>
                </a:cubicBezTo>
                <a:cubicBezTo>
                  <a:pt x="272724" y="75247"/>
                  <a:pt x="326636" y="95365"/>
                  <a:pt x="288927" y="100270"/>
                </a:cubicBezTo>
                <a:cubicBezTo>
                  <a:pt x="251218" y="105176"/>
                  <a:pt x="66389" y="117811"/>
                  <a:pt x="22238" y="101459"/>
                </a:cubicBezTo>
                <a:cubicBezTo>
                  <a:pt x="-21913" y="85107"/>
                  <a:pt x="11139" y="12860"/>
                  <a:pt x="24022" y="2157"/>
                </a:cubicBezTo>
                <a:close/>
              </a:path>
            </a:pathLst>
          </a:custGeom>
          <a:solidFill>
            <a:schemeClr val="accent1"/>
          </a:solidFill>
          <a:ln>
            <a:noFill/>
          </a:ln>
        </p:spPr>
      </p:sp>
      <p:sp>
        <p:nvSpPr>
          <p:cNvPr id="402" name="Google Shape;402;p10"/>
          <p:cNvSpPr/>
          <p:nvPr/>
        </p:nvSpPr>
        <p:spPr>
          <a:xfrm rot="-705839">
            <a:off x="1067197" y="4214451"/>
            <a:ext cx="2820144" cy="1317816"/>
          </a:xfrm>
          <a:custGeom>
            <a:avLst/>
            <a:gdLst/>
            <a:ahLst/>
            <a:cxnLst/>
            <a:rect l="l" t="t" r="r" b="b"/>
            <a:pathLst>
              <a:path w="129864" h="45375" extrusionOk="0">
                <a:moveTo>
                  <a:pt x="128268" y="44207"/>
                </a:moveTo>
                <a:cubicBezTo>
                  <a:pt x="139269" y="39351"/>
                  <a:pt x="88478" y="2683"/>
                  <a:pt x="67319" y="205"/>
                </a:cubicBezTo>
                <a:cubicBezTo>
                  <a:pt x="46160" y="-2272"/>
                  <a:pt x="-8843" y="22008"/>
                  <a:pt x="1315" y="29342"/>
                </a:cubicBezTo>
                <a:cubicBezTo>
                  <a:pt x="11473" y="36676"/>
                  <a:pt x="117267" y="49063"/>
                  <a:pt x="128268" y="44207"/>
                </a:cubicBezTo>
                <a:close/>
              </a:path>
            </a:pathLst>
          </a:custGeom>
          <a:solidFill>
            <a:schemeClr val="accent2"/>
          </a:solidFill>
          <a:ln>
            <a:noFill/>
          </a:ln>
        </p:spPr>
      </p:sp>
      <p:sp>
        <p:nvSpPr>
          <p:cNvPr id="403" name="Google Shape;403;p10"/>
          <p:cNvSpPr/>
          <p:nvPr/>
        </p:nvSpPr>
        <p:spPr>
          <a:xfrm rot="-2228742">
            <a:off x="349356" y="2043938"/>
            <a:ext cx="423785" cy="631927"/>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4"/>
        <p:cNvGrpSpPr/>
        <p:nvPr/>
      </p:nvGrpSpPr>
      <p:grpSpPr>
        <a:xfrm>
          <a:off x="0" y="0"/>
          <a:ext cx="0" cy="0"/>
          <a:chOff x="0" y="0"/>
          <a:chExt cx="0" cy="0"/>
        </a:xfrm>
      </p:grpSpPr>
      <p:sp>
        <p:nvSpPr>
          <p:cNvPr id="405" name="Google Shape;405;p11"/>
          <p:cNvSpPr txBox="1">
            <a:spLocks noGrp="1"/>
          </p:cNvSpPr>
          <p:nvPr>
            <p:ph type="title" hasCustomPrompt="1"/>
          </p:nvPr>
        </p:nvSpPr>
        <p:spPr>
          <a:xfrm>
            <a:off x="1284000" y="1496938"/>
            <a:ext cx="6576000" cy="1589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6" name="Google Shape;406;p11"/>
          <p:cNvSpPr txBox="1">
            <a:spLocks noGrp="1"/>
          </p:cNvSpPr>
          <p:nvPr>
            <p:ph type="subTitle" idx="1"/>
          </p:nvPr>
        </p:nvSpPr>
        <p:spPr>
          <a:xfrm>
            <a:off x="1284000" y="3149463"/>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1"/>
          <p:cNvSpPr/>
          <p:nvPr/>
        </p:nvSpPr>
        <p:spPr>
          <a:xfrm>
            <a:off x="17100" y="4424475"/>
            <a:ext cx="9109800" cy="1446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17100" y="-703225"/>
            <a:ext cx="9109800" cy="1446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855236" y="-260725"/>
            <a:ext cx="1465500" cy="1317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rot="1140544">
            <a:off x="63031" y="742140"/>
            <a:ext cx="643809" cy="49504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rot="10800000">
            <a:off x="6823244" y="3925700"/>
            <a:ext cx="1465500" cy="1317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rot="-9659456">
            <a:off x="8437155" y="3744785"/>
            <a:ext cx="643809" cy="49504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414"/>
        <p:cNvGrpSpPr/>
        <p:nvPr/>
      </p:nvGrpSpPr>
      <p:grpSpPr>
        <a:xfrm>
          <a:off x="0" y="0"/>
          <a:ext cx="0" cy="0"/>
          <a:chOff x="0" y="0"/>
          <a:chExt cx="0" cy="0"/>
        </a:xfrm>
      </p:grpSpPr>
      <p:sp>
        <p:nvSpPr>
          <p:cNvPr id="415" name="Google Shape;415;p13"/>
          <p:cNvSpPr txBox="1">
            <a:spLocks noGrp="1"/>
          </p:cNvSpPr>
          <p:nvPr>
            <p:ph type="title"/>
          </p:nvPr>
        </p:nvSpPr>
        <p:spPr>
          <a:xfrm>
            <a:off x="1693175" y="445025"/>
            <a:ext cx="5757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6" name="Google Shape;416;p13"/>
          <p:cNvSpPr txBox="1">
            <a:spLocks noGrp="1"/>
          </p:cNvSpPr>
          <p:nvPr>
            <p:ph type="subTitle" idx="1"/>
          </p:nvPr>
        </p:nvSpPr>
        <p:spPr>
          <a:xfrm>
            <a:off x="5038975" y="1896775"/>
            <a:ext cx="2486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9pPr>
          </a:lstStyle>
          <a:p>
            <a:endParaRPr/>
          </a:p>
        </p:txBody>
      </p:sp>
      <p:sp>
        <p:nvSpPr>
          <p:cNvPr id="417" name="Google Shape;417;p13"/>
          <p:cNvSpPr txBox="1">
            <a:spLocks noGrp="1"/>
          </p:cNvSpPr>
          <p:nvPr>
            <p:ph type="subTitle" idx="2"/>
          </p:nvPr>
        </p:nvSpPr>
        <p:spPr>
          <a:xfrm>
            <a:off x="5038975" y="22828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8" name="Google Shape;418;p13"/>
          <p:cNvSpPr txBox="1">
            <a:spLocks noGrp="1"/>
          </p:cNvSpPr>
          <p:nvPr>
            <p:ph type="subTitle" idx="3"/>
          </p:nvPr>
        </p:nvSpPr>
        <p:spPr>
          <a:xfrm>
            <a:off x="1618925" y="1896775"/>
            <a:ext cx="2634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9pPr>
          </a:lstStyle>
          <a:p>
            <a:endParaRPr/>
          </a:p>
        </p:txBody>
      </p:sp>
      <p:sp>
        <p:nvSpPr>
          <p:cNvPr id="419" name="Google Shape;419;p13"/>
          <p:cNvSpPr txBox="1">
            <a:spLocks noGrp="1"/>
          </p:cNvSpPr>
          <p:nvPr>
            <p:ph type="subTitle" idx="4"/>
          </p:nvPr>
        </p:nvSpPr>
        <p:spPr>
          <a:xfrm>
            <a:off x="1693175" y="22828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0" name="Google Shape;420;p13"/>
          <p:cNvSpPr txBox="1">
            <a:spLocks noGrp="1"/>
          </p:cNvSpPr>
          <p:nvPr>
            <p:ph type="subTitle" idx="5"/>
          </p:nvPr>
        </p:nvSpPr>
        <p:spPr>
          <a:xfrm>
            <a:off x="5038975" y="3677800"/>
            <a:ext cx="24861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9pPr>
          </a:lstStyle>
          <a:p>
            <a:endParaRPr/>
          </a:p>
        </p:txBody>
      </p:sp>
      <p:sp>
        <p:nvSpPr>
          <p:cNvPr id="421" name="Google Shape;421;p13"/>
          <p:cNvSpPr txBox="1">
            <a:spLocks noGrp="1"/>
          </p:cNvSpPr>
          <p:nvPr>
            <p:ph type="subTitle" idx="6"/>
          </p:nvPr>
        </p:nvSpPr>
        <p:spPr>
          <a:xfrm>
            <a:off x="5038975" y="40638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2" name="Google Shape;422;p13"/>
          <p:cNvSpPr txBox="1">
            <a:spLocks noGrp="1"/>
          </p:cNvSpPr>
          <p:nvPr>
            <p:ph type="subTitle" idx="7"/>
          </p:nvPr>
        </p:nvSpPr>
        <p:spPr>
          <a:xfrm>
            <a:off x="1618925" y="3677800"/>
            <a:ext cx="26346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Archivo Black"/>
              <a:buNone/>
              <a:defRPr sz="2000">
                <a:solidFill>
                  <a:schemeClr val="dk1"/>
                </a:solidFill>
                <a:latin typeface="Archivo Black"/>
                <a:ea typeface="Archivo Black"/>
                <a:cs typeface="Archivo Black"/>
                <a:sym typeface="Archivo Black"/>
              </a:defRPr>
            </a:lvl1pPr>
            <a:lvl2pPr lvl="1"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2pPr>
            <a:lvl3pPr lvl="2"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3pPr>
            <a:lvl4pPr lvl="3"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4pPr>
            <a:lvl5pPr lvl="4"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5pPr>
            <a:lvl6pPr lvl="5"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6pPr>
            <a:lvl7pPr lvl="6"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7pPr>
            <a:lvl8pPr lvl="7"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8pPr>
            <a:lvl9pPr lvl="8" algn="ctr" rtl="0">
              <a:spcBef>
                <a:spcPts val="0"/>
              </a:spcBef>
              <a:spcAft>
                <a:spcPts val="0"/>
              </a:spcAft>
              <a:buClr>
                <a:schemeClr val="dk1"/>
              </a:buClr>
              <a:buSzPts val="2100"/>
              <a:buFont typeface="Archivo Black"/>
              <a:buNone/>
              <a:defRPr sz="2100" b="1">
                <a:solidFill>
                  <a:schemeClr val="dk1"/>
                </a:solidFill>
                <a:latin typeface="Archivo Black"/>
                <a:ea typeface="Archivo Black"/>
                <a:cs typeface="Archivo Black"/>
                <a:sym typeface="Archivo Black"/>
              </a:defRPr>
            </a:lvl9pPr>
          </a:lstStyle>
          <a:p>
            <a:endParaRPr/>
          </a:p>
        </p:txBody>
      </p:sp>
      <p:sp>
        <p:nvSpPr>
          <p:cNvPr id="423" name="Google Shape;423;p13"/>
          <p:cNvSpPr txBox="1">
            <a:spLocks noGrp="1"/>
          </p:cNvSpPr>
          <p:nvPr>
            <p:ph type="subTitle" idx="8"/>
          </p:nvPr>
        </p:nvSpPr>
        <p:spPr>
          <a:xfrm>
            <a:off x="1693225" y="40638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13"/>
          <p:cNvSpPr txBox="1">
            <a:spLocks noGrp="1"/>
          </p:cNvSpPr>
          <p:nvPr>
            <p:ph type="title" idx="9" hasCustomPrompt="1"/>
          </p:nvPr>
        </p:nvSpPr>
        <p:spPr>
          <a:xfrm>
            <a:off x="2416625" y="1284238"/>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425" name="Google Shape;425;p13"/>
          <p:cNvSpPr txBox="1">
            <a:spLocks noGrp="1"/>
          </p:cNvSpPr>
          <p:nvPr>
            <p:ph type="title" idx="13" hasCustomPrompt="1"/>
          </p:nvPr>
        </p:nvSpPr>
        <p:spPr>
          <a:xfrm>
            <a:off x="5762425" y="1284238"/>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426" name="Google Shape;426;p13"/>
          <p:cNvSpPr txBox="1">
            <a:spLocks noGrp="1"/>
          </p:cNvSpPr>
          <p:nvPr>
            <p:ph type="title" idx="14" hasCustomPrompt="1"/>
          </p:nvPr>
        </p:nvSpPr>
        <p:spPr>
          <a:xfrm>
            <a:off x="2416675" y="3063388"/>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427" name="Google Shape;427;p13"/>
          <p:cNvSpPr txBox="1">
            <a:spLocks noGrp="1"/>
          </p:cNvSpPr>
          <p:nvPr>
            <p:ph type="title" idx="15" hasCustomPrompt="1"/>
          </p:nvPr>
        </p:nvSpPr>
        <p:spPr>
          <a:xfrm>
            <a:off x="5762425" y="3063388"/>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428" name="Google Shape;428;p13"/>
          <p:cNvSpPr/>
          <p:nvPr/>
        </p:nvSpPr>
        <p:spPr>
          <a:xfrm rot="10800000">
            <a:off x="7917190" y="-658416"/>
            <a:ext cx="2110800" cy="3975375"/>
          </a:xfrm>
          <a:custGeom>
            <a:avLst/>
            <a:gdLst/>
            <a:ahLst/>
            <a:cxnLst/>
            <a:rect l="l" t="t" r="r" b="b"/>
            <a:pathLst>
              <a:path w="84432" h="159015" extrusionOk="0">
                <a:moveTo>
                  <a:pt x="83821" y="150359"/>
                </a:moveTo>
                <a:cubicBezTo>
                  <a:pt x="89404" y="140983"/>
                  <a:pt x="52902" y="112435"/>
                  <a:pt x="49373" y="95053"/>
                </a:cubicBezTo>
                <a:cubicBezTo>
                  <a:pt x="45844" y="77671"/>
                  <a:pt x="63279" y="59920"/>
                  <a:pt x="62647" y="46067"/>
                </a:cubicBezTo>
                <a:cubicBezTo>
                  <a:pt x="62015" y="32214"/>
                  <a:pt x="53956" y="18835"/>
                  <a:pt x="45581" y="11935"/>
                </a:cubicBezTo>
                <a:cubicBezTo>
                  <a:pt x="37206" y="5035"/>
                  <a:pt x="19982" y="-6343"/>
                  <a:pt x="12397" y="4666"/>
                </a:cubicBezTo>
                <a:cubicBezTo>
                  <a:pt x="4812" y="15675"/>
                  <a:pt x="-507" y="53547"/>
                  <a:pt x="72" y="77987"/>
                </a:cubicBezTo>
                <a:cubicBezTo>
                  <a:pt x="651" y="102427"/>
                  <a:pt x="1915" y="139245"/>
                  <a:pt x="15873" y="151307"/>
                </a:cubicBezTo>
                <a:cubicBezTo>
                  <a:pt x="29831" y="163369"/>
                  <a:pt x="78238" y="159735"/>
                  <a:pt x="83821" y="150359"/>
                </a:cubicBezTo>
                <a:close/>
              </a:path>
            </a:pathLst>
          </a:custGeom>
          <a:solidFill>
            <a:schemeClr val="accent1"/>
          </a:solidFill>
          <a:ln>
            <a:noFill/>
          </a:ln>
        </p:spPr>
      </p:sp>
      <p:sp>
        <p:nvSpPr>
          <p:cNvPr id="429" name="Google Shape;429;p13"/>
          <p:cNvSpPr/>
          <p:nvPr/>
        </p:nvSpPr>
        <p:spPr>
          <a:xfrm rot="10800000">
            <a:off x="8505335" y="122236"/>
            <a:ext cx="1201119" cy="2414094"/>
          </a:xfrm>
          <a:custGeom>
            <a:avLst/>
            <a:gdLst/>
            <a:ahLst/>
            <a:cxnLst/>
            <a:rect l="l" t="t" r="r" b="b"/>
            <a:pathLst>
              <a:path w="55905" h="138761" extrusionOk="0">
                <a:moveTo>
                  <a:pt x="6907" y="136764"/>
                </a:moveTo>
                <a:cubicBezTo>
                  <a:pt x="15282" y="149195"/>
                  <a:pt x="56103" y="98366"/>
                  <a:pt x="55892" y="75769"/>
                </a:cubicBezTo>
                <a:cubicBezTo>
                  <a:pt x="55681" y="53172"/>
                  <a:pt x="13807" y="-8982"/>
                  <a:pt x="5643" y="1184"/>
                </a:cubicBezTo>
                <a:cubicBezTo>
                  <a:pt x="-2521" y="11350"/>
                  <a:pt x="-1468" y="124333"/>
                  <a:pt x="6907" y="136764"/>
                </a:cubicBezTo>
                <a:close/>
              </a:path>
            </a:pathLst>
          </a:custGeom>
          <a:solidFill>
            <a:schemeClr val="accent3"/>
          </a:solidFill>
          <a:ln>
            <a:noFill/>
          </a:ln>
        </p:spPr>
      </p:sp>
      <p:sp>
        <p:nvSpPr>
          <p:cNvPr id="430" name="Google Shape;430;p13"/>
          <p:cNvSpPr/>
          <p:nvPr/>
        </p:nvSpPr>
        <p:spPr>
          <a:xfrm>
            <a:off x="-894635" y="1597834"/>
            <a:ext cx="2110800" cy="3975375"/>
          </a:xfrm>
          <a:custGeom>
            <a:avLst/>
            <a:gdLst/>
            <a:ahLst/>
            <a:cxnLst/>
            <a:rect l="l" t="t" r="r" b="b"/>
            <a:pathLst>
              <a:path w="84432" h="159015" extrusionOk="0">
                <a:moveTo>
                  <a:pt x="83821" y="150359"/>
                </a:moveTo>
                <a:cubicBezTo>
                  <a:pt x="89404" y="140983"/>
                  <a:pt x="52902" y="112435"/>
                  <a:pt x="49373" y="95053"/>
                </a:cubicBezTo>
                <a:cubicBezTo>
                  <a:pt x="45844" y="77671"/>
                  <a:pt x="63279" y="59920"/>
                  <a:pt x="62647" y="46067"/>
                </a:cubicBezTo>
                <a:cubicBezTo>
                  <a:pt x="62015" y="32214"/>
                  <a:pt x="53956" y="18835"/>
                  <a:pt x="45581" y="11935"/>
                </a:cubicBezTo>
                <a:cubicBezTo>
                  <a:pt x="37206" y="5035"/>
                  <a:pt x="19982" y="-6343"/>
                  <a:pt x="12397" y="4666"/>
                </a:cubicBezTo>
                <a:cubicBezTo>
                  <a:pt x="4812" y="15675"/>
                  <a:pt x="-507" y="53547"/>
                  <a:pt x="72" y="77987"/>
                </a:cubicBezTo>
                <a:cubicBezTo>
                  <a:pt x="651" y="102427"/>
                  <a:pt x="1915" y="139245"/>
                  <a:pt x="15873" y="151307"/>
                </a:cubicBezTo>
                <a:cubicBezTo>
                  <a:pt x="29831" y="163369"/>
                  <a:pt x="78238" y="159735"/>
                  <a:pt x="83821" y="150359"/>
                </a:cubicBezTo>
                <a:close/>
              </a:path>
            </a:pathLst>
          </a:custGeom>
          <a:solidFill>
            <a:schemeClr val="accent1"/>
          </a:solidFill>
          <a:ln>
            <a:noFill/>
          </a:ln>
        </p:spPr>
      </p:sp>
      <p:sp>
        <p:nvSpPr>
          <p:cNvPr id="431" name="Google Shape;431;p13"/>
          <p:cNvSpPr/>
          <p:nvPr/>
        </p:nvSpPr>
        <p:spPr>
          <a:xfrm>
            <a:off x="-573100" y="2378462"/>
            <a:ext cx="1201119" cy="2414094"/>
          </a:xfrm>
          <a:custGeom>
            <a:avLst/>
            <a:gdLst/>
            <a:ahLst/>
            <a:cxnLst/>
            <a:rect l="l" t="t" r="r" b="b"/>
            <a:pathLst>
              <a:path w="55905" h="138761" extrusionOk="0">
                <a:moveTo>
                  <a:pt x="6907" y="136764"/>
                </a:moveTo>
                <a:cubicBezTo>
                  <a:pt x="15282" y="149195"/>
                  <a:pt x="56103" y="98366"/>
                  <a:pt x="55892" y="75769"/>
                </a:cubicBezTo>
                <a:cubicBezTo>
                  <a:pt x="55681" y="53172"/>
                  <a:pt x="13807" y="-8982"/>
                  <a:pt x="5643" y="1184"/>
                </a:cubicBezTo>
                <a:cubicBezTo>
                  <a:pt x="-2521" y="11350"/>
                  <a:pt x="-1468" y="124333"/>
                  <a:pt x="6907" y="136764"/>
                </a:cubicBezTo>
                <a:close/>
              </a:path>
            </a:pathLst>
          </a:custGeom>
          <a:solidFill>
            <a:schemeClr val="accent3"/>
          </a:solidFill>
          <a:ln>
            <a:noFill/>
          </a:ln>
        </p:spPr>
      </p:sp>
      <p:sp>
        <p:nvSpPr>
          <p:cNvPr id="432" name="Google Shape;432;p13"/>
          <p:cNvSpPr/>
          <p:nvPr/>
        </p:nvSpPr>
        <p:spPr>
          <a:xfrm rot="-1097528">
            <a:off x="8849032" y="3414738"/>
            <a:ext cx="418655" cy="56873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1097528">
            <a:off x="-173843" y="956038"/>
            <a:ext cx="418655" cy="56873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E0D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1pPr>
            <a:lvl2pPr marL="914400" lvl="1"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2pPr>
            <a:lvl3pPr marL="1371600" lvl="2"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3pPr>
            <a:lvl4pPr marL="1828800" lvl="3"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4pPr>
            <a:lvl5pPr marL="2286000" lvl="4"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5pPr>
            <a:lvl6pPr marL="2743200" lvl="5"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6pPr>
            <a:lvl7pPr marL="3200400" lvl="6"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7pPr>
            <a:lvl8pPr marL="3657600" lvl="7"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8pPr>
            <a:lvl9pPr marL="4114800" lvl="8" indent="-317500">
              <a:lnSpc>
                <a:spcPct val="115000"/>
              </a:lnSpc>
              <a:spcBef>
                <a:spcPts val="0"/>
              </a:spcBef>
              <a:spcAft>
                <a:spcPts val="0"/>
              </a:spcAft>
              <a:buClr>
                <a:schemeClr val="dk2"/>
              </a:buClr>
              <a:buSzPts val="1400"/>
              <a:buFont typeface="Open Sans SemiBold"/>
              <a:buChar char="■"/>
              <a:defRPr>
                <a:solidFill>
                  <a:schemeClr val="dk2"/>
                </a:solidFill>
                <a:latin typeface="Open Sans SemiBold"/>
                <a:ea typeface="Open Sans SemiBold"/>
                <a:cs typeface="Open Sans SemiBold"/>
                <a:sym typeface="Open Sans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4" r:id="rId13"/>
    <p:sldLayoutId id="2147483665" r:id="rId14"/>
    <p:sldLayoutId id="2147483666" r:id="rId15"/>
    <p:sldLayoutId id="2147483672" r:id="rId16"/>
    <p:sldLayoutId id="2147483680" r:id="rId17"/>
    <p:sldLayoutId id="2147483681" r:id="rId18"/>
    <p:sldLayoutId id="214748368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0D4"/>
        </a:solidFill>
        <a:effectLst/>
      </p:bgPr>
    </p:bg>
    <p:spTree>
      <p:nvGrpSpPr>
        <p:cNvPr id="1" name="Shape 998"/>
        <p:cNvGrpSpPr/>
        <p:nvPr/>
      </p:nvGrpSpPr>
      <p:grpSpPr>
        <a:xfrm>
          <a:off x="0" y="0"/>
          <a:ext cx="0" cy="0"/>
          <a:chOff x="0" y="0"/>
          <a:chExt cx="0" cy="0"/>
        </a:xfrm>
      </p:grpSpPr>
      <p:sp>
        <p:nvSpPr>
          <p:cNvPr id="999" name="Google Shape;999;p39"/>
          <p:cNvSpPr txBox="1">
            <a:spLocks noGrp="1"/>
          </p:cNvSpPr>
          <p:nvPr>
            <p:ph type="ctrTitle"/>
          </p:nvPr>
        </p:nvSpPr>
        <p:spPr>
          <a:xfrm>
            <a:off x="575339" y="208572"/>
            <a:ext cx="6355415" cy="1400700"/>
          </a:xfrm>
          <a:prstGeom prst="rect">
            <a:avLst/>
          </a:prstGeom>
        </p:spPr>
        <p:txBody>
          <a:bodyPr spcFirstLastPara="1" wrap="square" lIns="91425" tIns="91425" rIns="91425" bIns="91425" anchor="ctr" anchorCtr="0">
            <a:noAutofit/>
          </a:bodyPr>
          <a:lstStyle/>
          <a:p>
            <a:pPr algn="l"/>
            <a:r>
              <a:rPr lang="en-AU" b="1" i="0" dirty="0">
                <a:solidFill>
                  <a:schemeClr val="accent3">
                    <a:lumMod val="75000"/>
                  </a:schemeClr>
                </a:solidFill>
                <a:effectLst/>
                <a:latin typeface="Open Sans" panose="020B0606030504020204" pitchFamily="34" charset="0"/>
              </a:rPr>
              <a:t>Investing in Parents</a:t>
            </a:r>
          </a:p>
        </p:txBody>
      </p:sp>
      <p:sp>
        <p:nvSpPr>
          <p:cNvPr id="1000" name="Google Shape;1000;p39"/>
          <p:cNvSpPr txBox="1">
            <a:spLocks noGrp="1"/>
          </p:cNvSpPr>
          <p:nvPr>
            <p:ph type="subTitle" idx="1"/>
          </p:nvPr>
        </p:nvSpPr>
        <p:spPr>
          <a:xfrm>
            <a:off x="575340" y="1609272"/>
            <a:ext cx="4815367" cy="140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en-AU" sz="2400" b="1" i="0" u="none" strike="noStrike" kern="0" cap="all" spc="0" normalizeH="0" baseline="0" noProof="0" dirty="0">
                <a:ln>
                  <a:noFill/>
                </a:ln>
                <a:solidFill>
                  <a:srgbClr val="222222"/>
                </a:solidFill>
                <a:effectLst/>
                <a:uLnTx/>
                <a:uFillTx/>
                <a:latin typeface="Open Sans" panose="020B0606030504020204" pitchFamily="34" charset="0"/>
                <a:sym typeface="Archivo Black"/>
              </a:rPr>
              <a:t>SESSION 3. </a:t>
            </a:r>
          </a:p>
          <a:p>
            <a:pPr marL="0" lvl="0" indent="0" algn="l" rtl="0">
              <a:spcBef>
                <a:spcPts val="0"/>
              </a:spcBef>
              <a:spcAft>
                <a:spcPts val="0"/>
              </a:spcAft>
              <a:buNone/>
            </a:pPr>
            <a:r>
              <a:rPr kumimoji="0" lang="en-AU" sz="2400" b="1" i="0" u="none" strike="noStrike" kern="0" cap="all" spc="0" normalizeH="0" baseline="0" noProof="0" dirty="0">
                <a:ln>
                  <a:noFill/>
                </a:ln>
                <a:solidFill>
                  <a:schemeClr val="accent2"/>
                </a:solidFill>
                <a:effectLst/>
                <a:uLnTx/>
                <a:uFillTx/>
                <a:latin typeface="Open Sans" panose="020B0606030504020204" pitchFamily="34" charset="0"/>
                <a:sym typeface="Archivo Black"/>
              </a:rPr>
              <a:t>AVOID COMMON MISTAKES THAT PARENTS CAN MAKE </a:t>
            </a:r>
          </a:p>
          <a:p>
            <a:pPr marL="0" lvl="0" indent="0" algn="l" rtl="0">
              <a:spcBef>
                <a:spcPts val="0"/>
              </a:spcBef>
              <a:spcAft>
                <a:spcPts val="0"/>
              </a:spcAft>
              <a:buNone/>
            </a:pPr>
            <a:r>
              <a:rPr kumimoji="0" lang="en-AU" sz="2400" b="1" i="0" u="none" strike="noStrike" kern="0" cap="all" spc="0" normalizeH="0" baseline="0" noProof="0" dirty="0">
                <a:ln>
                  <a:noFill/>
                </a:ln>
                <a:solidFill>
                  <a:schemeClr val="accent2"/>
                </a:solidFill>
                <a:effectLst/>
                <a:uLnTx/>
                <a:uFillTx/>
                <a:latin typeface="Open Sans" panose="020B0606030504020204" pitchFamily="34" charset="0"/>
                <a:sym typeface="Archivo Black"/>
              </a:rPr>
              <a:t>- (INEFFECTIVE PARENTING)</a:t>
            </a:r>
            <a:endParaRPr sz="2400" dirty="0">
              <a:solidFill>
                <a:schemeClr val="accent2"/>
              </a:solidFill>
            </a:endParaRPr>
          </a:p>
        </p:txBody>
      </p:sp>
      <p:sp>
        <p:nvSpPr>
          <p:cNvPr id="1001" name="Google Shape;1001;p39"/>
          <p:cNvSpPr/>
          <p:nvPr/>
        </p:nvSpPr>
        <p:spPr>
          <a:xfrm>
            <a:off x="6930755" y="5112155"/>
            <a:ext cx="64684" cy="47530"/>
          </a:xfrm>
          <a:custGeom>
            <a:avLst/>
            <a:gdLst/>
            <a:ahLst/>
            <a:cxnLst/>
            <a:rect l="l" t="t" r="r" b="b"/>
            <a:pathLst>
              <a:path w="1267" h="931" extrusionOk="0">
                <a:moveTo>
                  <a:pt x="671" y="0"/>
                </a:moveTo>
                <a:cubicBezTo>
                  <a:pt x="75" y="0"/>
                  <a:pt x="1" y="931"/>
                  <a:pt x="596" y="931"/>
                </a:cubicBezTo>
                <a:cubicBezTo>
                  <a:pt x="1192" y="931"/>
                  <a:pt x="1266" y="0"/>
                  <a:pt x="6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a:off x="7273781" y="5111798"/>
            <a:ext cx="63662" cy="50134"/>
          </a:xfrm>
          <a:custGeom>
            <a:avLst/>
            <a:gdLst/>
            <a:ahLst/>
            <a:cxnLst/>
            <a:rect l="l" t="t" r="r" b="b"/>
            <a:pathLst>
              <a:path w="1247" h="982" extrusionOk="0">
                <a:moveTo>
                  <a:pt x="708" y="1"/>
                </a:moveTo>
                <a:cubicBezTo>
                  <a:pt x="645" y="1"/>
                  <a:pt x="581" y="14"/>
                  <a:pt x="521" y="44"/>
                </a:cubicBezTo>
                <a:lnTo>
                  <a:pt x="335" y="100"/>
                </a:lnTo>
                <a:cubicBezTo>
                  <a:pt x="112" y="193"/>
                  <a:pt x="0" y="472"/>
                  <a:pt x="112" y="714"/>
                </a:cubicBezTo>
                <a:cubicBezTo>
                  <a:pt x="193" y="878"/>
                  <a:pt x="355" y="981"/>
                  <a:pt x="531" y="981"/>
                </a:cubicBezTo>
                <a:cubicBezTo>
                  <a:pt x="595" y="981"/>
                  <a:pt x="661" y="968"/>
                  <a:pt x="726" y="938"/>
                </a:cubicBezTo>
                <a:lnTo>
                  <a:pt x="912" y="882"/>
                </a:lnTo>
                <a:cubicBezTo>
                  <a:pt x="1135" y="789"/>
                  <a:pt x="1247" y="510"/>
                  <a:pt x="1135" y="268"/>
                </a:cubicBezTo>
                <a:cubicBezTo>
                  <a:pt x="1054" y="104"/>
                  <a:pt x="882" y="1"/>
                  <a:pt x="70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7104642" y="5213802"/>
            <a:ext cx="64632" cy="47581"/>
          </a:xfrm>
          <a:custGeom>
            <a:avLst/>
            <a:gdLst/>
            <a:ahLst/>
            <a:cxnLst/>
            <a:rect l="l" t="t" r="r" b="b"/>
            <a:pathLst>
              <a:path w="1266" h="932" extrusionOk="0">
                <a:moveTo>
                  <a:pt x="670" y="0"/>
                </a:moveTo>
                <a:cubicBezTo>
                  <a:pt x="75" y="0"/>
                  <a:pt x="0" y="931"/>
                  <a:pt x="615" y="931"/>
                </a:cubicBezTo>
                <a:cubicBezTo>
                  <a:pt x="1210" y="931"/>
                  <a:pt x="1266" y="0"/>
                  <a:pt x="67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a:off x="7445727" y="5208084"/>
            <a:ext cx="64684" cy="47581"/>
          </a:xfrm>
          <a:custGeom>
            <a:avLst/>
            <a:gdLst/>
            <a:ahLst/>
            <a:cxnLst/>
            <a:rect l="l" t="t" r="r" b="b"/>
            <a:pathLst>
              <a:path w="1267" h="932" extrusionOk="0">
                <a:moveTo>
                  <a:pt x="671" y="1"/>
                </a:moveTo>
                <a:cubicBezTo>
                  <a:pt x="75" y="1"/>
                  <a:pt x="1" y="931"/>
                  <a:pt x="596" y="931"/>
                </a:cubicBezTo>
                <a:cubicBezTo>
                  <a:pt x="1192" y="931"/>
                  <a:pt x="1266" y="1"/>
                  <a:pt x="6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7735504" y="5201447"/>
            <a:ext cx="65654" cy="47581"/>
          </a:xfrm>
          <a:custGeom>
            <a:avLst/>
            <a:gdLst/>
            <a:ahLst/>
            <a:cxnLst/>
            <a:rect l="l" t="t" r="r" b="b"/>
            <a:pathLst>
              <a:path w="1286" h="932" extrusionOk="0">
                <a:moveTo>
                  <a:pt x="671" y="1"/>
                </a:moveTo>
                <a:cubicBezTo>
                  <a:pt x="75" y="1"/>
                  <a:pt x="1" y="931"/>
                  <a:pt x="615" y="931"/>
                </a:cubicBezTo>
                <a:cubicBezTo>
                  <a:pt x="1211" y="931"/>
                  <a:pt x="1285" y="1"/>
                  <a:pt x="6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6793014" y="5205225"/>
            <a:ext cx="64632" cy="47581"/>
          </a:xfrm>
          <a:custGeom>
            <a:avLst/>
            <a:gdLst/>
            <a:ahLst/>
            <a:cxnLst/>
            <a:rect l="l" t="t" r="r" b="b"/>
            <a:pathLst>
              <a:path w="1266" h="932" extrusionOk="0">
                <a:moveTo>
                  <a:pt x="670" y="1"/>
                </a:moveTo>
                <a:cubicBezTo>
                  <a:pt x="74" y="1"/>
                  <a:pt x="0" y="932"/>
                  <a:pt x="596" y="932"/>
                </a:cubicBezTo>
                <a:cubicBezTo>
                  <a:pt x="1191" y="932"/>
                  <a:pt x="1266" y="1"/>
                  <a:pt x="6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2" name="TextBox 11">
            <a:extLst>
              <a:ext uri="{FF2B5EF4-FFF2-40B4-BE49-F238E27FC236}">
                <a16:creationId xmlns:a16="http://schemas.microsoft.com/office/drawing/2014/main" id="{6A5073A5-AD53-4735-BEA6-586B24B7F40C}"/>
              </a:ext>
            </a:extLst>
          </p:cNvPr>
          <p:cNvSpPr txBox="1"/>
          <p:nvPr/>
        </p:nvSpPr>
        <p:spPr>
          <a:xfrm>
            <a:off x="1143000" y="184249"/>
            <a:ext cx="6517480" cy="523220"/>
          </a:xfrm>
          <a:prstGeom prst="rect">
            <a:avLst/>
          </a:prstGeom>
          <a:noFill/>
        </p:spPr>
        <p:txBody>
          <a:bodyPr wrap="square">
            <a:spAutoFit/>
          </a:bodyPr>
          <a:lstStyle/>
          <a:p>
            <a:r>
              <a:rPr lang="en-AU" b="1" i="0" dirty="0">
                <a:solidFill>
                  <a:srgbClr val="3D5567"/>
                </a:solidFill>
                <a:effectLst/>
                <a:latin typeface="Open Sans" panose="020B0606030504020204" pitchFamily="34" charset="0"/>
              </a:rPr>
              <a:t> </a:t>
            </a:r>
            <a:r>
              <a:rPr lang="en-AU" sz="2800" b="1" i="0" dirty="0">
                <a:solidFill>
                  <a:srgbClr val="3D5567"/>
                </a:solidFill>
                <a:effectLst/>
                <a:latin typeface="Open Sans" panose="020B0606030504020204" pitchFamily="34" charset="0"/>
              </a:rPr>
              <a:t>The Powerless Parenting Style</a:t>
            </a:r>
            <a:endParaRPr lang="en-AU" sz="2800" dirty="0"/>
          </a:p>
        </p:txBody>
      </p:sp>
      <p:pic>
        <p:nvPicPr>
          <p:cNvPr id="10" name="Picture 9">
            <a:extLst>
              <a:ext uri="{FF2B5EF4-FFF2-40B4-BE49-F238E27FC236}">
                <a16:creationId xmlns:a16="http://schemas.microsoft.com/office/drawing/2014/main" id="{C009648A-C630-4240-B87A-9C92EF8A73DF}"/>
              </a:ext>
            </a:extLst>
          </p:cNvPr>
          <p:cNvPicPr>
            <a:picLocks noChangeAspect="1"/>
          </p:cNvPicPr>
          <p:nvPr/>
        </p:nvPicPr>
        <p:blipFill>
          <a:blip r:embed="rId3"/>
          <a:stretch>
            <a:fillRect/>
          </a:stretch>
        </p:blipFill>
        <p:spPr>
          <a:xfrm>
            <a:off x="542750" y="707468"/>
            <a:ext cx="3174464" cy="4626531"/>
          </a:xfrm>
          <a:prstGeom prst="rect">
            <a:avLst/>
          </a:prstGeom>
        </p:spPr>
      </p:pic>
      <p:sp>
        <p:nvSpPr>
          <p:cNvPr id="16" name="TextBox 15">
            <a:extLst>
              <a:ext uri="{FF2B5EF4-FFF2-40B4-BE49-F238E27FC236}">
                <a16:creationId xmlns:a16="http://schemas.microsoft.com/office/drawing/2014/main" id="{AA2B1213-DBE2-4517-965B-2706DC391978}"/>
              </a:ext>
            </a:extLst>
          </p:cNvPr>
          <p:cNvSpPr txBox="1"/>
          <p:nvPr/>
        </p:nvSpPr>
        <p:spPr>
          <a:xfrm>
            <a:off x="3717214" y="707469"/>
            <a:ext cx="5291136" cy="3108543"/>
          </a:xfrm>
          <a:prstGeom prst="rect">
            <a:avLst/>
          </a:prstGeom>
          <a:noFill/>
        </p:spPr>
        <p:txBody>
          <a:bodyPr wrap="square">
            <a:spAutoFit/>
          </a:bodyPr>
          <a:lstStyle/>
          <a:p>
            <a:pPr algn="l"/>
            <a:r>
              <a:rPr lang="en-AU" b="1" i="0" dirty="0">
                <a:solidFill>
                  <a:schemeClr val="accent3">
                    <a:lumMod val="75000"/>
                  </a:schemeClr>
                </a:solidFill>
                <a:effectLst/>
                <a:latin typeface="Open Sans" panose="020B0606030504020204" pitchFamily="34" charset="0"/>
              </a:rPr>
              <a:t>Parents who use this style can feel helpless in influencing their children’s behaviour. This may be because they fear their children’s anger and rejection, or because they lack confidence in themselves in asserting their authority.</a:t>
            </a:r>
          </a:p>
          <a:p>
            <a:pPr algn="l"/>
            <a:endParaRPr lang="en-AU" b="0" i="0" dirty="0">
              <a:solidFill>
                <a:srgbClr val="3D5567"/>
              </a:solidFill>
              <a:effectLst/>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a belief that they can do whatever they please whenever they please, misbehave, lack motivation, and achieve poorly in subjects they consider to be boring.</a:t>
            </a:r>
          </a:p>
          <a:p>
            <a:pPr algn="l">
              <a:buFont typeface="+mj-lt"/>
              <a:buAutoNum type="alphaLcPeriod"/>
            </a:pPr>
            <a:endParaRPr lang="en-AU" dirty="0">
              <a:solidFill>
                <a:srgbClr val="3D5567"/>
              </a:solidFill>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Parents who use this style can change. They can create a more structured home environment by establishing rules, firmly enforce these rules, and assert their parental authority.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8" name="Google Shape;1168;p50"/>
          <p:cNvSpPr txBox="1">
            <a:spLocks noGrp="1"/>
          </p:cNvSpPr>
          <p:nvPr>
            <p:ph type="title"/>
          </p:nvPr>
        </p:nvSpPr>
        <p:spPr>
          <a:xfrm>
            <a:off x="284470" y="1003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b="1" i="0" dirty="0">
                <a:solidFill>
                  <a:srgbClr val="3D5567"/>
                </a:solidFill>
                <a:effectLst/>
                <a:latin typeface="Open Sans" panose="020B0606030504020204" pitchFamily="34" charset="0"/>
              </a:rPr>
              <a:t>The Authoritarian Parenting Style</a:t>
            </a:r>
            <a:endParaRPr dirty="0"/>
          </a:p>
        </p:txBody>
      </p:sp>
      <p:pic>
        <p:nvPicPr>
          <p:cNvPr id="3" name="Picture 2">
            <a:extLst>
              <a:ext uri="{FF2B5EF4-FFF2-40B4-BE49-F238E27FC236}">
                <a16:creationId xmlns:a16="http://schemas.microsoft.com/office/drawing/2014/main" id="{FDE99385-D282-4306-A02B-7682FADEA33C}"/>
              </a:ext>
            </a:extLst>
          </p:cNvPr>
          <p:cNvPicPr>
            <a:picLocks noChangeAspect="1"/>
          </p:cNvPicPr>
          <p:nvPr/>
        </p:nvPicPr>
        <p:blipFill>
          <a:blip r:embed="rId3"/>
          <a:stretch>
            <a:fillRect/>
          </a:stretch>
        </p:blipFill>
        <p:spPr>
          <a:xfrm>
            <a:off x="181130" y="1419225"/>
            <a:ext cx="3528127" cy="2638885"/>
          </a:xfrm>
          <a:prstGeom prst="rect">
            <a:avLst/>
          </a:prstGeom>
        </p:spPr>
      </p:pic>
      <p:sp>
        <p:nvSpPr>
          <p:cNvPr id="27" name="TextBox 26">
            <a:extLst>
              <a:ext uri="{FF2B5EF4-FFF2-40B4-BE49-F238E27FC236}">
                <a16:creationId xmlns:a16="http://schemas.microsoft.com/office/drawing/2014/main" id="{24E564D1-7E4D-4337-9C00-3779A227F84A}"/>
              </a:ext>
            </a:extLst>
          </p:cNvPr>
          <p:cNvSpPr txBox="1"/>
          <p:nvPr/>
        </p:nvSpPr>
        <p:spPr>
          <a:xfrm>
            <a:off x="3790951" y="609140"/>
            <a:ext cx="5171920" cy="4401205"/>
          </a:xfrm>
          <a:prstGeom prst="rect">
            <a:avLst/>
          </a:prstGeom>
          <a:noFill/>
        </p:spPr>
        <p:txBody>
          <a:bodyPr wrap="square">
            <a:spAutoFit/>
          </a:bodyPr>
          <a:lstStyle/>
          <a:p>
            <a:pPr algn="l"/>
            <a:r>
              <a:rPr lang="en-AU" b="1" dirty="0">
                <a:solidFill>
                  <a:schemeClr val="accent3">
                    <a:lumMod val="75000"/>
                  </a:schemeClr>
                </a:solidFill>
                <a:latin typeface="Open Sans" panose="020B0606030504020204" pitchFamily="34" charset="0"/>
              </a:rPr>
              <a:t>A</a:t>
            </a:r>
            <a:r>
              <a:rPr lang="en-AU" b="1" i="0" dirty="0">
                <a:solidFill>
                  <a:schemeClr val="accent3">
                    <a:lumMod val="75000"/>
                  </a:schemeClr>
                </a:solidFill>
                <a:effectLst/>
                <a:latin typeface="Open Sans" panose="020B0606030504020204" pitchFamily="34" charset="0"/>
              </a:rPr>
              <a:t>uthoritarian parents demand control and obedience of their children. They set too many rules, enforce the rules too strictly, and deliver harsh and severe punishments. </a:t>
            </a:r>
          </a:p>
          <a:p>
            <a:pPr algn="l"/>
            <a:r>
              <a:rPr lang="en-AU" b="0" i="0" dirty="0">
                <a:solidFill>
                  <a:srgbClr val="3D5567"/>
                </a:solidFill>
                <a:effectLst/>
                <a:latin typeface="Open Sans" panose="020B0606030504020204" pitchFamily="34" charset="0"/>
              </a:rPr>
              <a:t>These parents view themselves as </a:t>
            </a:r>
            <a:r>
              <a:rPr lang="en-AU" b="0" i="1" dirty="0">
                <a:solidFill>
                  <a:srgbClr val="3D5567"/>
                </a:solidFill>
                <a:effectLst/>
                <a:latin typeface="Open Sans" panose="020B0606030504020204" pitchFamily="34" charset="0"/>
              </a:rPr>
              <a:t>‘</a:t>
            </a:r>
            <a:r>
              <a:rPr lang="en-AU" b="1" i="1" u="sng" dirty="0">
                <a:solidFill>
                  <a:srgbClr val="3D5567"/>
                </a:solidFill>
                <a:effectLst/>
                <a:latin typeface="Open Sans" panose="020B0606030504020204" pitchFamily="34" charset="0"/>
              </a:rPr>
              <a:t>the boss’</a:t>
            </a:r>
            <a:r>
              <a:rPr lang="en-AU" b="1" i="0" u="sng" dirty="0">
                <a:solidFill>
                  <a:srgbClr val="3D5567"/>
                </a:solidFill>
                <a:effectLst/>
                <a:latin typeface="Open Sans" panose="020B0606030504020204" pitchFamily="34" charset="0"/>
              </a:rPr>
              <a:t>, </a:t>
            </a:r>
            <a:r>
              <a:rPr lang="en-AU" b="0" i="0" dirty="0">
                <a:solidFill>
                  <a:srgbClr val="3D5567"/>
                </a:solidFill>
                <a:effectLst/>
                <a:latin typeface="Open Sans" panose="020B0606030504020204" pitchFamily="34" charset="0"/>
              </a:rPr>
              <a:t>frequently discipline with anger, say humiliating things to their children, withdraw love as punishment for disobedience, and use aggressive, nonverbal communication.</a:t>
            </a:r>
          </a:p>
          <a:p>
            <a:pPr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feelings of inadequacy, anxiety about winning the love and approval of their parents, and fear of not living up to parental expectations. Children may rebel, use power struggles or passive-aggressive behaviours (e.g. intentional underachievement) to get back at parents, or play a harsher parent against a more protective parent.</a:t>
            </a:r>
          </a:p>
          <a:p>
            <a:pPr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Parents who employ this style can change. They can treat their children with love and respect, establish reasonable expectations of them, and allow children to have a voice in establishing household rules, rewards, and consequences.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3" name="Title 2">
            <a:extLst>
              <a:ext uri="{FF2B5EF4-FFF2-40B4-BE49-F238E27FC236}">
                <a16:creationId xmlns:a16="http://schemas.microsoft.com/office/drawing/2014/main" id="{8BE63140-687E-45B5-A089-AAED468CBC7E}"/>
              </a:ext>
            </a:extLst>
          </p:cNvPr>
          <p:cNvSpPr>
            <a:spLocks noGrp="1"/>
          </p:cNvSpPr>
          <p:nvPr>
            <p:ph type="title"/>
          </p:nvPr>
        </p:nvSpPr>
        <p:spPr>
          <a:xfrm>
            <a:off x="1426500" y="-31225"/>
            <a:ext cx="7717500" cy="572700"/>
          </a:xfrm>
        </p:spPr>
        <p:txBody>
          <a:bodyPr/>
          <a:lstStyle/>
          <a:p>
            <a:r>
              <a:rPr lang="en-AU" b="1" i="0" dirty="0">
                <a:solidFill>
                  <a:srgbClr val="3D5567"/>
                </a:solidFill>
                <a:effectLst/>
                <a:latin typeface="Open Sans" panose="020B0606030504020204" pitchFamily="34" charset="0"/>
              </a:rPr>
              <a:t>The Overly Emotional Parenting Style</a:t>
            </a:r>
            <a:endParaRPr lang="en-AU" dirty="0"/>
          </a:p>
        </p:txBody>
      </p:sp>
      <p:pic>
        <p:nvPicPr>
          <p:cNvPr id="5" name="Picture 4">
            <a:extLst>
              <a:ext uri="{FF2B5EF4-FFF2-40B4-BE49-F238E27FC236}">
                <a16:creationId xmlns:a16="http://schemas.microsoft.com/office/drawing/2014/main" id="{6C4912CC-1BF7-4688-BE11-73519C60BE09}"/>
              </a:ext>
            </a:extLst>
          </p:cNvPr>
          <p:cNvPicPr>
            <a:picLocks noChangeAspect="1"/>
          </p:cNvPicPr>
          <p:nvPr/>
        </p:nvPicPr>
        <p:blipFill>
          <a:blip r:embed="rId3"/>
          <a:stretch>
            <a:fillRect/>
          </a:stretch>
        </p:blipFill>
        <p:spPr>
          <a:xfrm>
            <a:off x="123825" y="1332176"/>
            <a:ext cx="2881702" cy="2479147"/>
          </a:xfrm>
          <a:prstGeom prst="rect">
            <a:avLst/>
          </a:prstGeom>
        </p:spPr>
      </p:pic>
      <p:sp>
        <p:nvSpPr>
          <p:cNvPr id="38" name="TextBox 37">
            <a:extLst>
              <a:ext uri="{FF2B5EF4-FFF2-40B4-BE49-F238E27FC236}">
                <a16:creationId xmlns:a16="http://schemas.microsoft.com/office/drawing/2014/main" id="{259DCEFC-7658-4948-A7AF-86CC7B8D5519}"/>
              </a:ext>
            </a:extLst>
          </p:cNvPr>
          <p:cNvSpPr txBox="1"/>
          <p:nvPr/>
        </p:nvSpPr>
        <p:spPr>
          <a:xfrm>
            <a:off x="3005527" y="389075"/>
            <a:ext cx="6014648" cy="4616648"/>
          </a:xfrm>
          <a:prstGeom prst="rect">
            <a:avLst/>
          </a:prstGeom>
          <a:noFill/>
        </p:spPr>
        <p:txBody>
          <a:bodyPr wrap="square">
            <a:spAutoFit/>
          </a:bodyPr>
          <a:lstStyle/>
          <a:p>
            <a:pPr algn="l"/>
            <a:r>
              <a:rPr lang="en-AU" b="1" dirty="0">
                <a:solidFill>
                  <a:schemeClr val="accent3"/>
                </a:solidFill>
                <a:latin typeface="Open Sans" panose="020B0606030504020204" pitchFamily="34" charset="0"/>
              </a:rPr>
              <a:t>O</a:t>
            </a:r>
            <a:r>
              <a:rPr lang="en-AU" b="1" i="0" dirty="0">
                <a:solidFill>
                  <a:schemeClr val="accent3"/>
                </a:solidFill>
                <a:effectLst/>
                <a:latin typeface="Open Sans" panose="020B0606030504020204" pitchFamily="34" charset="0"/>
              </a:rPr>
              <a:t>verly emotional parents believe that getting extremely upset solves problems effectively. When confronted with the child’s problems, these parents can become overly upset (e.g. enraged, panicked, or depressed), as opposed to annoyed, concerned, or disappointed. They fail to think through solutions effectively. </a:t>
            </a:r>
            <a:r>
              <a:rPr lang="en-AU" i="0" dirty="0">
                <a:solidFill>
                  <a:srgbClr val="3D5567"/>
                </a:solidFill>
                <a:effectLst/>
                <a:latin typeface="Open Sans" panose="020B0606030504020204" pitchFamily="34" charset="0"/>
              </a:rPr>
              <a:t>They repeat past ineffective responses, making it extremely difficult to change their children’s behaviour. The emotional upset these parents display as a result of their children’s behaviour provides the children with secondary gain - a feeling that they are not only getting away with something, but that they also have the power to control their parents’ emotions.</a:t>
            </a:r>
          </a:p>
          <a:p>
            <a:pPr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defiance and manipulative behaviour. Children learn that their failure to complete schoolwork and lack of academic success causes their parents to become very upset. Because they come to enjoy pushing their parents’ emotional buttons, the children have great difficulty overcoming the problems that prevent them from working effectively and achieving.</a:t>
            </a:r>
          </a:p>
          <a:p>
            <a:pPr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a:t>
            </a:r>
            <a:r>
              <a:rPr lang="en-AU" dirty="0">
                <a:solidFill>
                  <a:srgbClr val="3D5567"/>
                </a:solidFill>
                <a:latin typeface="Open Sans" panose="020B0606030504020204" pitchFamily="34" charset="0"/>
              </a:rPr>
              <a:t>P</a:t>
            </a:r>
            <a:r>
              <a:rPr lang="en-AU" b="0" i="0" dirty="0">
                <a:solidFill>
                  <a:srgbClr val="3D5567"/>
                </a:solidFill>
                <a:effectLst/>
                <a:latin typeface="Open Sans" panose="020B0606030504020204" pitchFamily="34" charset="0"/>
              </a:rPr>
              <a:t>arents who use this style can change. They can physically remove themselves from their children when they feel their emotions rising to extremes, practise relaxation exercises to calm their extreme emotions, and master stress management techniques.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54"/>
          <p:cNvSpPr txBox="1">
            <a:spLocks noGrp="1"/>
          </p:cNvSpPr>
          <p:nvPr>
            <p:ph type="title"/>
          </p:nvPr>
        </p:nvSpPr>
        <p:spPr>
          <a:xfrm>
            <a:off x="713225" y="122123"/>
            <a:ext cx="7983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b="1" i="0" dirty="0">
                <a:solidFill>
                  <a:srgbClr val="3D5567"/>
                </a:solidFill>
                <a:effectLst/>
                <a:latin typeface="Open Sans" panose="020B0606030504020204" pitchFamily="34" charset="0"/>
              </a:rPr>
              <a:t>The Excessive Expectations Parenting Style</a:t>
            </a:r>
            <a:endParaRPr dirty="0"/>
          </a:p>
        </p:txBody>
      </p:sp>
      <p:sp>
        <p:nvSpPr>
          <p:cNvPr id="15" name="TextBox 14">
            <a:extLst>
              <a:ext uri="{FF2B5EF4-FFF2-40B4-BE49-F238E27FC236}">
                <a16:creationId xmlns:a16="http://schemas.microsoft.com/office/drawing/2014/main" id="{90191DED-7E32-4BEB-9145-86FCA684EFD1}"/>
              </a:ext>
            </a:extLst>
          </p:cNvPr>
          <p:cNvSpPr txBox="1"/>
          <p:nvPr/>
        </p:nvSpPr>
        <p:spPr>
          <a:xfrm>
            <a:off x="4286249" y="694823"/>
            <a:ext cx="4781551" cy="4616648"/>
          </a:xfrm>
          <a:prstGeom prst="rect">
            <a:avLst/>
          </a:prstGeom>
          <a:noFill/>
        </p:spPr>
        <p:txBody>
          <a:bodyPr wrap="square" rtlCol="0">
            <a:spAutoFit/>
          </a:bodyPr>
          <a:lstStyle/>
          <a:p>
            <a:pPr algn="l"/>
            <a:r>
              <a:rPr lang="en-AU" b="1" i="0" dirty="0">
                <a:solidFill>
                  <a:schemeClr val="accent3"/>
                </a:solidFill>
                <a:effectLst/>
                <a:latin typeface="Open Sans" panose="020B0606030504020204" pitchFamily="34" charset="0"/>
              </a:rPr>
              <a:t>These parents employ nagging (e.g. </a:t>
            </a:r>
            <a:r>
              <a:rPr lang="en-AU" b="1" i="1" dirty="0">
                <a:solidFill>
                  <a:schemeClr val="accent3"/>
                </a:solidFill>
                <a:effectLst/>
                <a:latin typeface="Open Sans" panose="020B0606030504020204" pitchFamily="34" charset="0"/>
              </a:rPr>
              <a:t>“Come on, you can do better than that.”</a:t>
            </a:r>
            <a:r>
              <a:rPr lang="en-AU" b="1" i="0" dirty="0">
                <a:solidFill>
                  <a:schemeClr val="accent3"/>
                </a:solidFill>
                <a:effectLst/>
                <a:latin typeface="Open Sans" panose="020B0606030504020204" pitchFamily="34" charset="0"/>
              </a:rPr>
              <a:t>), express dissatisfaction with their children’s school accomplishments, place much pressures on their children, and compare them with siblings, family members and friends who achieve at a higher level.</a:t>
            </a:r>
          </a:p>
          <a:p>
            <a:pPr algn="l"/>
            <a:endParaRPr lang="en-AU" b="1" i="0" dirty="0">
              <a:solidFill>
                <a:schemeClr val="accent3"/>
              </a:solidFill>
              <a:effectLst/>
              <a:latin typeface="Open Sans" panose="020B0606030504020204" pitchFamily="34" charset="0"/>
            </a:endParaRPr>
          </a:p>
          <a:p>
            <a:pPr lvl="1"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A belief that they will never be able to please their parents, feelings of anger and resentment toward parents, and defiance. These children underachieve because they’ve given up on ever meeting their parents’ expectations.</a:t>
            </a:r>
          </a:p>
          <a:p>
            <a:pPr lvl="1" algn="l">
              <a:buFont typeface="+mj-lt"/>
              <a:buAutoNum type="alphaLcPeriod"/>
            </a:pPr>
            <a:endParaRPr lang="en-AU" dirty="0">
              <a:solidFill>
                <a:srgbClr val="3D5567"/>
              </a:solidFill>
              <a:latin typeface="Open Sans" panose="020B0606030504020204" pitchFamily="34" charset="0"/>
            </a:endParaRPr>
          </a:p>
          <a:p>
            <a:pPr lvl="1"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Parents who use this style can change. They can establish more realistic expectations of their children⎼ guided by their children’s aptitudes, interests, and personality style rather than expecting ideals and standards that may be unreasonable for individual children.</a:t>
            </a:r>
          </a:p>
          <a:p>
            <a:br>
              <a:rPr lang="en-AU" dirty="0"/>
            </a:br>
            <a:endParaRPr lang="en-AU" dirty="0"/>
          </a:p>
        </p:txBody>
      </p:sp>
      <p:pic>
        <p:nvPicPr>
          <p:cNvPr id="17" name="Picture 16">
            <a:extLst>
              <a:ext uri="{FF2B5EF4-FFF2-40B4-BE49-F238E27FC236}">
                <a16:creationId xmlns:a16="http://schemas.microsoft.com/office/drawing/2014/main" id="{15AABB12-B179-474F-A6B3-68A9CB47F23E}"/>
              </a:ext>
            </a:extLst>
          </p:cNvPr>
          <p:cNvPicPr>
            <a:picLocks noChangeAspect="1"/>
          </p:cNvPicPr>
          <p:nvPr/>
        </p:nvPicPr>
        <p:blipFill>
          <a:blip r:embed="rId3"/>
          <a:stretch>
            <a:fillRect/>
          </a:stretch>
        </p:blipFill>
        <p:spPr>
          <a:xfrm>
            <a:off x="238126" y="694823"/>
            <a:ext cx="4020674" cy="32675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5" name="TextBox 4">
            <a:extLst>
              <a:ext uri="{FF2B5EF4-FFF2-40B4-BE49-F238E27FC236}">
                <a16:creationId xmlns:a16="http://schemas.microsoft.com/office/drawing/2014/main" id="{EE02E964-4D8F-441C-ADA4-E2A9B4C44A3E}"/>
              </a:ext>
            </a:extLst>
          </p:cNvPr>
          <p:cNvSpPr txBox="1"/>
          <p:nvPr/>
        </p:nvSpPr>
        <p:spPr>
          <a:xfrm>
            <a:off x="361950" y="447675"/>
            <a:ext cx="7581899" cy="523220"/>
          </a:xfrm>
          <a:prstGeom prst="rect">
            <a:avLst/>
          </a:prstGeom>
          <a:noFill/>
        </p:spPr>
        <p:txBody>
          <a:bodyPr wrap="square" rtlCol="0">
            <a:spAutoFit/>
          </a:bodyPr>
          <a:lstStyle/>
          <a:p>
            <a:r>
              <a:rPr lang="en-AU" sz="2800" b="1" i="0" dirty="0">
                <a:solidFill>
                  <a:srgbClr val="3D5567"/>
                </a:solidFill>
                <a:effectLst/>
                <a:latin typeface="Open Sans" panose="020B0606030504020204" pitchFamily="34" charset="0"/>
              </a:rPr>
              <a:t>The Lack of Expectations Parenting Style</a:t>
            </a:r>
            <a:endParaRPr lang="en-AU" sz="2800" dirty="0"/>
          </a:p>
        </p:txBody>
      </p:sp>
      <p:sp>
        <p:nvSpPr>
          <p:cNvPr id="45" name="TextBox 44">
            <a:extLst>
              <a:ext uri="{FF2B5EF4-FFF2-40B4-BE49-F238E27FC236}">
                <a16:creationId xmlns:a16="http://schemas.microsoft.com/office/drawing/2014/main" id="{AF919A61-A4FC-478D-AB7D-8B65E77901DD}"/>
              </a:ext>
            </a:extLst>
          </p:cNvPr>
          <p:cNvSpPr txBox="1"/>
          <p:nvPr/>
        </p:nvSpPr>
        <p:spPr>
          <a:xfrm>
            <a:off x="3548063" y="1382613"/>
            <a:ext cx="5595937" cy="2893100"/>
          </a:xfrm>
          <a:prstGeom prst="rect">
            <a:avLst/>
          </a:prstGeom>
          <a:noFill/>
        </p:spPr>
        <p:txBody>
          <a:bodyPr wrap="square">
            <a:spAutoFit/>
          </a:bodyPr>
          <a:lstStyle/>
          <a:p>
            <a:pPr algn="l"/>
            <a:r>
              <a:rPr lang="en-AU" b="1" i="0" dirty="0">
                <a:solidFill>
                  <a:schemeClr val="accent3"/>
                </a:solidFill>
                <a:effectLst/>
                <a:latin typeface="Open Sans" panose="020B0606030504020204" pitchFamily="34" charset="0"/>
              </a:rPr>
              <a:t>These parents do not expect their children to achieve very much at school. These parents fail to support or reinforce their children’s educational efforts, and spend little time on school readiness activities (e.g. reading aloud to the child).</a:t>
            </a:r>
          </a:p>
          <a:p>
            <a:pPr algn="l"/>
            <a:endParaRPr lang="en-AU" b="1" i="0" dirty="0">
              <a:solidFill>
                <a:schemeClr val="accent3"/>
              </a:solidFill>
              <a:effectLst/>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The belief that school is not important, and a failure to learn the value of education for future success and satisfaction in life.</a:t>
            </a:r>
          </a:p>
          <a:p>
            <a:pPr algn="l">
              <a:buFont typeface="+mj-lt"/>
              <a:buAutoNum type="alphaLcPeriod"/>
            </a:pPr>
            <a:endParaRPr lang="en-AU" b="0" i="0" dirty="0">
              <a:solidFill>
                <a:srgbClr val="3D5567"/>
              </a:solidFill>
              <a:effectLst/>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parents who use this style can change. They can communicate realistic high academic expectations to their children, stress the importance of a good education, and get more involved in their children’s education.</a:t>
            </a:r>
          </a:p>
        </p:txBody>
      </p:sp>
      <p:pic>
        <p:nvPicPr>
          <p:cNvPr id="8" name="Picture 7">
            <a:extLst>
              <a:ext uri="{FF2B5EF4-FFF2-40B4-BE49-F238E27FC236}">
                <a16:creationId xmlns:a16="http://schemas.microsoft.com/office/drawing/2014/main" id="{56ED36CC-870E-465F-9427-4AE24FE21428}"/>
              </a:ext>
            </a:extLst>
          </p:cNvPr>
          <p:cNvPicPr>
            <a:picLocks noChangeAspect="1"/>
          </p:cNvPicPr>
          <p:nvPr/>
        </p:nvPicPr>
        <p:blipFill>
          <a:blip r:embed="rId3"/>
          <a:stretch>
            <a:fillRect/>
          </a:stretch>
        </p:blipFill>
        <p:spPr>
          <a:xfrm>
            <a:off x="-27039" y="1082397"/>
            <a:ext cx="3575102" cy="27674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28" name="Google Shape;1328;p56"/>
          <p:cNvSpPr txBox="1">
            <a:spLocks noGrp="1"/>
          </p:cNvSpPr>
          <p:nvPr>
            <p:ph type="title"/>
          </p:nvPr>
        </p:nvSpPr>
        <p:spPr>
          <a:xfrm>
            <a:off x="461793" y="168800"/>
            <a:ext cx="7982613" cy="5727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b="1" i="0" dirty="0">
                <a:solidFill>
                  <a:srgbClr val="3D5567"/>
                </a:solidFill>
                <a:effectLst/>
                <a:latin typeface="Open Sans" panose="020B0606030504020204" pitchFamily="34" charset="0"/>
              </a:rPr>
              <a:t>The Unsupportive of School Parenting Style</a:t>
            </a:r>
            <a:endParaRPr kumimoji="0" lang="en-AU"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AC7D0BF-544C-406F-93C1-F54903358967}"/>
              </a:ext>
            </a:extLst>
          </p:cNvPr>
          <p:cNvSpPr txBox="1"/>
          <p:nvPr/>
        </p:nvSpPr>
        <p:spPr>
          <a:xfrm>
            <a:off x="4152900" y="902494"/>
            <a:ext cx="4572000" cy="2893100"/>
          </a:xfrm>
          <a:prstGeom prst="rect">
            <a:avLst/>
          </a:prstGeom>
          <a:noFill/>
        </p:spPr>
        <p:txBody>
          <a:bodyPr wrap="square">
            <a:spAutoFit/>
          </a:bodyPr>
          <a:lstStyle/>
          <a:p>
            <a:pPr algn="l"/>
            <a:r>
              <a:rPr lang="en-AU" b="1" dirty="0">
                <a:solidFill>
                  <a:schemeClr val="accent3"/>
                </a:solidFill>
                <a:latin typeface="Open Sans" panose="020B0606030504020204" pitchFamily="34" charset="0"/>
              </a:rPr>
              <a:t>P</a:t>
            </a:r>
            <a:r>
              <a:rPr lang="en-AU" b="1" i="0" dirty="0">
                <a:solidFill>
                  <a:schemeClr val="accent3"/>
                </a:solidFill>
                <a:effectLst/>
                <a:latin typeface="Open Sans" panose="020B0606030504020204" pitchFamily="34" charset="0"/>
              </a:rPr>
              <a:t>arents in this category openly criticise the school and teachers in front of their children, and often do not support the school’s expectations of their children.</a:t>
            </a:r>
          </a:p>
          <a:p>
            <a:pPr algn="l"/>
            <a:endParaRPr lang="en-AU" b="1" i="0" dirty="0">
              <a:solidFill>
                <a:schemeClr val="accent3"/>
              </a:solidFill>
              <a:effectLst/>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Lack of respect for teachers, not taking schoolwork seriously, and eventually losing all interest in school.</a:t>
            </a:r>
          </a:p>
          <a:p>
            <a:pPr algn="l">
              <a:buFont typeface="+mj-lt"/>
              <a:buAutoNum type="alphaLcPeriod"/>
            </a:pPr>
            <a:endParaRPr lang="en-AU" b="0" i="0" dirty="0">
              <a:solidFill>
                <a:srgbClr val="3D5567"/>
              </a:solidFill>
              <a:effectLst/>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a:t>
            </a:r>
            <a:r>
              <a:rPr lang="en-AU" dirty="0">
                <a:solidFill>
                  <a:srgbClr val="3D5567"/>
                </a:solidFill>
                <a:latin typeface="Open Sans" panose="020B0606030504020204" pitchFamily="34" charset="0"/>
              </a:rPr>
              <a:t>P</a:t>
            </a:r>
            <a:r>
              <a:rPr lang="en-AU" b="0" i="0" dirty="0">
                <a:solidFill>
                  <a:srgbClr val="3D5567"/>
                </a:solidFill>
                <a:effectLst/>
                <a:latin typeface="Open Sans" panose="020B0606030504020204" pitchFamily="34" charset="0"/>
              </a:rPr>
              <a:t>arents who employ this style can change. They can communicate respect for teachers and talk directly with teachers about school-related objections or concerns.</a:t>
            </a:r>
          </a:p>
        </p:txBody>
      </p:sp>
      <p:pic>
        <p:nvPicPr>
          <p:cNvPr id="20" name="Picture 19">
            <a:extLst>
              <a:ext uri="{FF2B5EF4-FFF2-40B4-BE49-F238E27FC236}">
                <a16:creationId xmlns:a16="http://schemas.microsoft.com/office/drawing/2014/main" id="{7C82DC7D-072C-4309-A79E-26167591CF2C}"/>
              </a:ext>
            </a:extLst>
          </p:cNvPr>
          <p:cNvPicPr>
            <a:picLocks noChangeAspect="1"/>
          </p:cNvPicPr>
          <p:nvPr/>
        </p:nvPicPr>
        <p:blipFill>
          <a:blip r:embed="rId3"/>
          <a:stretch>
            <a:fillRect/>
          </a:stretch>
        </p:blipFill>
        <p:spPr>
          <a:xfrm>
            <a:off x="0" y="981074"/>
            <a:ext cx="4003307" cy="33813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57"/>
          <p:cNvSpPr txBox="1">
            <a:spLocks noGrp="1"/>
          </p:cNvSpPr>
          <p:nvPr>
            <p:ph type="title"/>
          </p:nvPr>
        </p:nvSpPr>
        <p:spPr>
          <a:xfrm>
            <a:off x="1922900" y="170873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Parent Reflection Form</a:t>
            </a:r>
            <a:endParaRPr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D36D4F4E-E1CA-42D0-B78A-26ABF4E5F950}"/>
              </a:ext>
            </a:extLst>
          </p:cNvPr>
          <p:cNvPicPr>
            <a:picLocks noChangeAspect="1"/>
          </p:cNvPicPr>
          <p:nvPr/>
        </p:nvPicPr>
        <p:blipFill>
          <a:blip r:embed="rId3"/>
          <a:stretch>
            <a:fillRect/>
          </a:stretch>
        </p:blipFill>
        <p:spPr>
          <a:xfrm>
            <a:off x="85725" y="85725"/>
            <a:ext cx="3143180" cy="4562860"/>
          </a:xfrm>
          <a:prstGeom prst="rect">
            <a:avLst/>
          </a:prstGeom>
        </p:spPr>
      </p:pic>
      <p:sp>
        <p:nvSpPr>
          <p:cNvPr id="4" name="TextBox 3">
            <a:extLst>
              <a:ext uri="{FF2B5EF4-FFF2-40B4-BE49-F238E27FC236}">
                <a16:creationId xmlns:a16="http://schemas.microsoft.com/office/drawing/2014/main" id="{21250EC7-EEED-4E28-A1F8-0A713B89B796}"/>
              </a:ext>
            </a:extLst>
          </p:cNvPr>
          <p:cNvSpPr txBox="1"/>
          <p:nvPr/>
        </p:nvSpPr>
        <p:spPr>
          <a:xfrm>
            <a:off x="3667125" y="2367155"/>
            <a:ext cx="4733925" cy="307777"/>
          </a:xfrm>
          <a:prstGeom prst="rect">
            <a:avLst/>
          </a:prstGeom>
          <a:noFill/>
        </p:spPr>
        <p:txBody>
          <a:bodyPr wrap="square" rtlCol="0">
            <a:spAutoFit/>
          </a:bodyPr>
          <a:lstStyle/>
          <a:p>
            <a:r>
              <a:rPr lang="en-AU" dirty="0">
                <a:latin typeface="Open Sans" panose="020B0606030504020204" pitchFamily="34" charset="0"/>
                <a:ea typeface="Open Sans" panose="020B0606030504020204" pitchFamily="34" charset="0"/>
                <a:cs typeface="Open Sans" panose="020B0606030504020204" pitchFamily="34" charset="0"/>
              </a:rPr>
              <a:t>* Completed before the session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2"/>
        <p:cNvGrpSpPr/>
        <p:nvPr/>
      </p:nvGrpSpPr>
      <p:grpSpPr>
        <a:xfrm>
          <a:off x="0" y="0"/>
          <a:ext cx="0" cy="0"/>
          <a:chOff x="0" y="0"/>
          <a:chExt cx="0" cy="0"/>
        </a:xfrm>
      </p:grpSpPr>
      <p:sp>
        <p:nvSpPr>
          <p:cNvPr id="1153" name="Google Shape;1153;p48"/>
          <p:cNvSpPr txBox="1">
            <a:spLocks noGrp="1"/>
          </p:cNvSpPr>
          <p:nvPr>
            <p:ph type="body" idx="1"/>
          </p:nvPr>
        </p:nvSpPr>
        <p:spPr>
          <a:xfrm>
            <a:off x="103625" y="72774"/>
            <a:ext cx="4192150" cy="14607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1" i="0" dirty="0">
                <a:solidFill>
                  <a:schemeClr val="accent3"/>
                </a:solidFill>
                <a:effectLst/>
                <a:latin typeface="Open Sans" panose="020B0606030504020204" pitchFamily="34" charset="0"/>
              </a:rPr>
              <a:t>Handout 1. Breakout Rooms</a:t>
            </a:r>
          </a:p>
          <a:p>
            <a:pPr marL="0" lvl="0" indent="0" algn="l" rtl="0">
              <a:spcBef>
                <a:spcPts val="0"/>
              </a:spcBef>
              <a:spcAft>
                <a:spcPts val="0"/>
              </a:spcAft>
              <a:buNone/>
            </a:pPr>
            <a:endParaRPr lang="en-AU" b="1" dirty="0">
              <a:solidFill>
                <a:schemeClr val="accent3"/>
              </a:solidFill>
              <a:latin typeface="Open Sans" panose="020B0606030504020204" pitchFamily="34" charset="0"/>
            </a:endParaRPr>
          </a:p>
          <a:p>
            <a:pPr marL="0" lvl="0" indent="0" algn="l" rtl="0">
              <a:spcBef>
                <a:spcPts val="0"/>
              </a:spcBef>
              <a:spcAft>
                <a:spcPts val="0"/>
              </a:spcAft>
              <a:buNone/>
            </a:pPr>
            <a:r>
              <a:rPr lang="en-AU" b="1" i="0" dirty="0">
                <a:solidFill>
                  <a:schemeClr val="accent3"/>
                </a:solidFill>
                <a:effectLst/>
                <a:latin typeface="Open Sans" panose="020B0606030504020204" pitchFamily="34" charset="0"/>
              </a:rPr>
              <a:t>Parent Reflection Form:</a:t>
            </a:r>
          </a:p>
          <a:p>
            <a:pPr marL="0" lvl="0" indent="0" algn="l" rtl="0">
              <a:spcBef>
                <a:spcPts val="0"/>
              </a:spcBef>
              <a:spcAft>
                <a:spcPts val="0"/>
              </a:spcAft>
              <a:buNone/>
            </a:pPr>
            <a:r>
              <a:rPr lang="en-AU" b="1" i="0" dirty="0">
                <a:solidFill>
                  <a:schemeClr val="accent3"/>
                </a:solidFill>
                <a:effectLst/>
                <a:latin typeface="Open Sans" panose="020B0606030504020204" pitchFamily="34" charset="0"/>
              </a:rPr>
              <a:t>Know Your Parenting Styles</a:t>
            </a:r>
            <a:endParaRPr dirty="0">
              <a:solidFill>
                <a:schemeClr val="accent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74"/>
          <p:cNvSpPr txBox="1">
            <a:spLocks noGrp="1"/>
          </p:cNvSpPr>
          <p:nvPr>
            <p:ph type="title"/>
          </p:nvPr>
        </p:nvSpPr>
        <p:spPr>
          <a:xfrm>
            <a:off x="-97771" y="513862"/>
            <a:ext cx="8230578" cy="572700"/>
          </a:xfrm>
          <a:prstGeom prst="rect">
            <a:avLst/>
          </a:prstGeom>
        </p:spPr>
        <p:txBody>
          <a:bodyPr spcFirstLastPara="1" wrap="square" lIns="91425" tIns="91425" rIns="91425" bIns="91425" anchor="t" anchorCtr="0">
            <a:noAutofit/>
          </a:bodyPr>
          <a:lstStyle/>
          <a:p>
            <a:r>
              <a:rPr lang="en-AU" b="1" i="0" dirty="0">
                <a:solidFill>
                  <a:schemeClr val="accent3"/>
                </a:solidFill>
                <a:effectLst/>
                <a:latin typeface="Open Sans" panose="020B0606030504020204" pitchFamily="34" charset="0"/>
              </a:rPr>
              <a:t>Know Your Parenting Style: Group Feedback</a:t>
            </a:r>
          </a:p>
        </p:txBody>
      </p:sp>
      <p:grpSp>
        <p:nvGrpSpPr>
          <p:cNvPr id="2066" name="Google Shape;2066;p74"/>
          <p:cNvGrpSpPr/>
          <p:nvPr/>
        </p:nvGrpSpPr>
        <p:grpSpPr>
          <a:xfrm>
            <a:off x="467697" y="2672230"/>
            <a:ext cx="2508791" cy="1931529"/>
            <a:chOff x="496918" y="2595738"/>
            <a:chExt cx="2802805" cy="2157892"/>
          </a:xfrm>
        </p:grpSpPr>
        <p:sp>
          <p:nvSpPr>
            <p:cNvPr id="2067" name="Google Shape;2067;p74"/>
            <p:cNvSpPr/>
            <p:nvPr/>
          </p:nvSpPr>
          <p:spPr>
            <a:xfrm>
              <a:off x="496918" y="3782709"/>
              <a:ext cx="2802805" cy="970921"/>
            </a:xfrm>
            <a:custGeom>
              <a:avLst/>
              <a:gdLst/>
              <a:ahLst/>
              <a:cxnLst/>
              <a:rect l="l" t="t" r="r" b="b"/>
              <a:pathLst>
                <a:path w="87711" h="30384" extrusionOk="0">
                  <a:moveTo>
                    <a:pt x="45399" y="1"/>
                  </a:moveTo>
                  <a:cubicBezTo>
                    <a:pt x="27114" y="1"/>
                    <a:pt x="10765" y="3004"/>
                    <a:pt x="1" y="7691"/>
                  </a:cubicBezTo>
                  <a:lnTo>
                    <a:pt x="1" y="30383"/>
                  </a:lnTo>
                  <a:lnTo>
                    <a:pt x="87710" y="30383"/>
                  </a:lnTo>
                  <a:lnTo>
                    <a:pt x="87710" y="6456"/>
                  </a:lnTo>
                  <a:cubicBezTo>
                    <a:pt x="77045" y="2471"/>
                    <a:pt x="62029" y="1"/>
                    <a:pt x="4539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4"/>
            <p:cNvSpPr/>
            <p:nvPr/>
          </p:nvSpPr>
          <p:spPr>
            <a:xfrm>
              <a:off x="2556560" y="2666676"/>
              <a:ext cx="665079" cy="730204"/>
            </a:xfrm>
            <a:custGeom>
              <a:avLst/>
              <a:gdLst/>
              <a:ahLst/>
              <a:cxnLst/>
              <a:rect l="l" t="t" r="r" b="b"/>
              <a:pathLst>
                <a:path w="20813" h="22851" extrusionOk="0">
                  <a:moveTo>
                    <a:pt x="11432" y="0"/>
                  </a:moveTo>
                  <a:cubicBezTo>
                    <a:pt x="10434" y="0"/>
                    <a:pt x="9290" y="184"/>
                    <a:pt x="7930" y="601"/>
                  </a:cubicBezTo>
                  <a:cubicBezTo>
                    <a:pt x="7930" y="601"/>
                    <a:pt x="4604" y="1681"/>
                    <a:pt x="3537" y="5162"/>
                  </a:cubicBezTo>
                  <a:cubicBezTo>
                    <a:pt x="2765" y="7716"/>
                    <a:pt x="3411" y="11617"/>
                    <a:pt x="2471" y="12487"/>
                  </a:cubicBezTo>
                  <a:cubicBezTo>
                    <a:pt x="408" y="14424"/>
                    <a:pt x="1" y="17371"/>
                    <a:pt x="15" y="18985"/>
                  </a:cubicBezTo>
                  <a:cubicBezTo>
                    <a:pt x="15" y="18985"/>
                    <a:pt x="1236" y="14999"/>
                    <a:pt x="2344" y="14396"/>
                  </a:cubicBezTo>
                  <a:lnTo>
                    <a:pt x="2344" y="14396"/>
                  </a:lnTo>
                  <a:cubicBezTo>
                    <a:pt x="2344" y="14396"/>
                    <a:pt x="29" y="17511"/>
                    <a:pt x="464" y="19925"/>
                  </a:cubicBezTo>
                  <a:cubicBezTo>
                    <a:pt x="760" y="21580"/>
                    <a:pt x="8124" y="22851"/>
                    <a:pt x="13309" y="22851"/>
                  </a:cubicBezTo>
                  <a:cubicBezTo>
                    <a:pt x="15727" y="22851"/>
                    <a:pt x="17671" y="22574"/>
                    <a:pt x="18202" y="21932"/>
                  </a:cubicBezTo>
                  <a:cubicBezTo>
                    <a:pt x="19858" y="19911"/>
                    <a:pt x="19002" y="14284"/>
                    <a:pt x="19002" y="14283"/>
                  </a:cubicBezTo>
                  <a:lnTo>
                    <a:pt x="19002" y="14283"/>
                  </a:lnTo>
                  <a:cubicBezTo>
                    <a:pt x="19002" y="14284"/>
                    <a:pt x="20111" y="18325"/>
                    <a:pt x="18946" y="20977"/>
                  </a:cubicBezTo>
                  <a:cubicBezTo>
                    <a:pt x="19563" y="20205"/>
                    <a:pt x="20041" y="19321"/>
                    <a:pt x="20321" y="18367"/>
                  </a:cubicBezTo>
                  <a:cubicBezTo>
                    <a:pt x="20812" y="16571"/>
                    <a:pt x="19423" y="14185"/>
                    <a:pt x="19395" y="13371"/>
                  </a:cubicBezTo>
                  <a:cubicBezTo>
                    <a:pt x="19367" y="12557"/>
                    <a:pt x="20448" y="5512"/>
                    <a:pt x="17599" y="2986"/>
                  </a:cubicBezTo>
                  <a:cubicBezTo>
                    <a:pt x="15685" y="1286"/>
                    <a:pt x="14067" y="0"/>
                    <a:pt x="1143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4"/>
            <p:cNvSpPr/>
            <p:nvPr/>
          </p:nvSpPr>
          <p:spPr>
            <a:xfrm>
              <a:off x="2466417" y="3298794"/>
              <a:ext cx="296478" cy="423883"/>
            </a:xfrm>
            <a:custGeom>
              <a:avLst/>
              <a:gdLst/>
              <a:ahLst/>
              <a:cxnLst/>
              <a:rect l="l" t="t" r="r" b="b"/>
              <a:pathLst>
                <a:path w="9278" h="13265" extrusionOk="0">
                  <a:moveTo>
                    <a:pt x="7097" y="0"/>
                  </a:moveTo>
                  <a:cubicBezTo>
                    <a:pt x="6031" y="0"/>
                    <a:pt x="4200" y="1406"/>
                    <a:pt x="3762" y="2585"/>
                  </a:cubicBezTo>
                  <a:cubicBezTo>
                    <a:pt x="2681" y="5462"/>
                    <a:pt x="1" y="10556"/>
                    <a:pt x="1039" y="13264"/>
                  </a:cubicBezTo>
                  <a:lnTo>
                    <a:pt x="3622" y="12534"/>
                  </a:lnTo>
                  <a:cubicBezTo>
                    <a:pt x="3622" y="12534"/>
                    <a:pt x="6962" y="7496"/>
                    <a:pt x="8646" y="3272"/>
                  </a:cubicBezTo>
                  <a:cubicBezTo>
                    <a:pt x="9277" y="1687"/>
                    <a:pt x="8561" y="101"/>
                    <a:pt x="7172" y="2"/>
                  </a:cubicBezTo>
                  <a:cubicBezTo>
                    <a:pt x="7147" y="1"/>
                    <a:pt x="7122" y="0"/>
                    <a:pt x="709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4"/>
            <p:cNvSpPr/>
            <p:nvPr/>
          </p:nvSpPr>
          <p:spPr>
            <a:xfrm>
              <a:off x="2614429" y="3207821"/>
              <a:ext cx="473573" cy="653416"/>
            </a:xfrm>
            <a:custGeom>
              <a:avLst/>
              <a:gdLst/>
              <a:ahLst/>
              <a:cxnLst/>
              <a:rect l="l" t="t" r="r" b="b"/>
              <a:pathLst>
                <a:path w="14820" h="20448" extrusionOk="0">
                  <a:moveTo>
                    <a:pt x="7648" y="1"/>
                  </a:moveTo>
                  <a:cubicBezTo>
                    <a:pt x="6624" y="29"/>
                    <a:pt x="5613" y="267"/>
                    <a:pt x="4687" y="702"/>
                  </a:cubicBezTo>
                  <a:cubicBezTo>
                    <a:pt x="3649" y="1208"/>
                    <a:pt x="2751" y="1951"/>
                    <a:pt x="2091" y="2892"/>
                  </a:cubicBezTo>
                  <a:cubicBezTo>
                    <a:pt x="1403" y="3860"/>
                    <a:pt x="996" y="5011"/>
                    <a:pt x="954" y="6203"/>
                  </a:cubicBezTo>
                  <a:lnTo>
                    <a:pt x="533" y="11691"/>
                  </a:lnTo>
                  <a:lnTo>
                    <a:pt x="421" y="13094"/>
                  </a:lnTo>
                  <a:lnTo>
                    <a:pt x="0" y="18469"/>
                  </a:lnTo>
                  <a:lnTo>
                    <a:pt x="0" y="18581"/>
                  </a:lnTo>
                  <a:lnTo>
                    <a:pt x="0" y="18862"/>
                  </a:lnTo>
                  <a:cubicBezTo>
                    <a:pt x="0" y="18918"/>
                    <a:pt x="14" y="18974"/>
                    <a:pt x="14" y="19016"/>
                  </a:cubicBezTo>
                  <a:cubicBezTo>
                    <a:pt x="28" y="19142"/>
                    <a:pt x="56" y="19255"/>
                    <a:pt x="84" y="19367"/>
                  </a:cubicBezTo>
                  <a:cubicBezTo>
                    <a:pt x="603" y="19437"/>
                    <a:pt x="1123" y="19521"/>
                    <a:pt x="1628" y="19591"/>
                  </a:cubicBezTo>
                  <a:cubicBezTo>
                    <a:pt x="3368" y="19844"/>
                    <a:pt x="5052" y="20139"/>
                    <a:pt x="6708" y="20447"/>
                  </a:cubicBezTo>
                  <a:lnTo>
                    <a:pt x="12406" y="20419"/>
                  </a:lnTo>
                  <a:cubicBezTo>
                    <a:pt x="12529" y="20422"/>
                    <a:pt x="12643" y="20423"/>
                    <a:pt x="12749" y="20423"/>
                  </a:cubicBezTo>
                  <a:cubicBezTo>
                    <a:pt x="13965" y="20423"/>
                    <a:pt x="14052" y="20233"/>
                    <a:pt x="14104" y="18890"/>
                  </a:cubicBezTo>
                  <a:lnTo>
                    <a:pt x="14763" y="7200"/>
                  </a:lnTo>
                  <a:lnTo>
                    <a:pt x="14777" y="6821"/>
                  </a:lnTo>
                  <a:lnTo>
                    <a:pt x="14777" y="6653"/>
                  </a:lnTo>
                  <a:cubicBezTo>
                    <a:pt x="14819" y="4225"/>
                    <a:pt x="13430" y="2050"/>
                    <a:pt x="11325" y="885"/>
                  </a:cubicBezTo>
                  <a:cubicBezTo>
                    <a:pt x="10357" y="352"/>
                    <a:pt x="9262" y="57"/>
                    <a:pt x="8153" y="1"/>
                  </a:cubicBezTo>
                  <a:close/>
                </a:path>
              </a:pathLst>
            </a:custGeom>
            <a:solidFill>
              <a:srgbClr val="5C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4"/>
            <p:cNvSpPr/>
            <p:nvPr/>
          </p:nvSpPr>
          <p:spPr>
            <a:xfrm>
              <a:off x="2613982" y="3197180"/>
              <a:ext cx="484789" cy="727296"/>
            </a:xfrm>
            <a:custGeom>
              <a:avLst/>
              <a:gdLst/>
              <a:ahLst/>
              <a:cxnLst/>
              <a:rect l="l" t="t" r="r" b="b"/>
              <a:pathLst>
                <a:path w="15171" h="22760" extrusionOk="0">
                  <a:moveTo>
                    <a:pt x="7798" y="0"/>
                  </a:moveTo>
                  <a:cubicBezTo>
                    <a:pt x="5402" y="0"/>
                    <a:pt x="3174" y="1242"/>
                    <a:pt x="1895" y="3281"/>
                  </a:cubicBezTo>
                  <a:cubicBezTo>
                    <a:pt x="1347" y="4193"/>
                    <a:pt x="1024" y="5245"/>
                    <a:pt x="982" y="6312"/>
                  </a:cubicBezTo>
                  <a:lnTo>
                    <a:pt x="547" y="12010"/>
                  </a:lnTo>
                  <a:lnTo>
                    <a:pt x="435" y="13427"/>
                  </a:lnTo>
                  <a:lnTo>
                    <a:pt x="0" y="18816"/>
                  </a:lnTo>
                  <a:lnTo>
                    <a:pt x="0" y="18928"/>
                  </a:lnTo>
                  <a:lnTo>
                    <a:pt x="0" y="19209"/>
                  </a:lnTo>
                  <a:cubicBezTo>
                    <a:pt x="14" y="19251"/>
                    <a:pt x="14" y="19307"/>
                    <a:pt x="14" y="19349"/>
                  </a:cubicBezTo>
                  <a:lnTo>
                    <a:pt x="14" y="19363"/>
                  </a:lnTo>
                  <a:lnTo>
                    <a:pt x="0" y="19700"/>
                  </a:lnTo>
                  <a:lnTo>
                    <a:pt x="84" y="19714"/>
                  </a:lnTo>
                  <a:cubicBezTo>
                    <a:pt x="603" y="19784"/>
                    <a:pt x="1123" y="19854"/>
                    <a:pt x="1642" y="19924"/>
                  </a:cubicBezTo>
                  <a:cubicBezTo>
                    <a:pt x="3368" y="20191"/>
                    <a:pt x="5066" y="20472"/>
                    <a:pt x="6708" y="20795"/>
                  </a:cubicBezTo>
                  <a:cubicBezTo>
                    <a:pt x="9697" y="21356"/>
                    <a:pt x="12518" y="22015"/>
                    <a:pt x="15170" y="22759"/>
                  </a:cubicBezTo>
                  <a:lnTo>
                    <a:pt x="14777" y="7743"/>
                  </a:lnTo>
                  <a:lnTo>
                    <a:pt x="14777" y="7533"/>
                  </a:lnTo>
                  <a:lnTo>
                    <a:pt x="14777" y="7477"/>
                  </a:lnTo>
                  <a:lnTo>
                    <a:pt x="14805" y="6986"/>
                  </a:lnTo>
                  <a:lnTo>
                    <a:pt x="14805" y="6929"/>
                  </a:lnTo>
                  <a:cubicBezTo>
                    <a:pt x="14960" y="3281"/>
                    <a:pt x="11999" y="193"/>
                    <a:pt x="8182" y="11"/>
                  </a:cubicBezTo>
                  <a:cubicBezTo>
                    <a:pt x="8053" y="4"/>
                    <a:pt x="7925" y="0"/>
                    <a:pt x="7798" y="0"/>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4"/>
            <p:cNvSpPr/>
            <p:nvPr/>
          </p:nvSpPr>
          <p:spPr>
            <a:xfrm>
              <a:off x="2753430" y="3207629"/>
              <a:ext cx="226050" cy="147728"/>
            </a:xfrm>
            <a:custGeom>
              <a:avLst/>
              <a:gdLst/>
              <a:ahLst/>
              <a:cxnLst/>
              <a:rect l="l" t="t" r="r" b="b"/>
              <a:pathLst>
                <a:path w="7074" h="4623" extrusionOk="0">
                  <a:moveTo>
                    <a:pt x="3475" y="1"/>
                  </a:moveTo>
                  <a:cubicBezTo>
                    <a:pt x="2420" y="1"/>
                    <a:pt x="1371" y="184"/>
                    <a:pt x="379" y="540"/>
                  </a:cubicBezTo>
                  <a:cubicBezTo>
                    <a:pt x="113" y="1831"/>
                    <a:pt x="0" y="4203"/>
                    <a:pt x="2555" y="4568"/>
                  </a:cubicBezTo>
                  <a:cubicBezTo>
                    <a:pt x="2810" y="4605"/>
                    <a:pt x="3045" y="4623"/>
                    <a:pt x="3263" y="4623"/>
                  </a:cubicBezTo>
                  <a:cubicBezTo>
                    <a:pt x="5574" y="4623"/>
                    <a:pt x="5855" y="2609"/>
                    <a:pt x="7073" y="736"/>
                  </a:cubicBezTo>
                  <a:cubicBezTo>
                    <a:pt x="6035" y="287"/>
                    <a:pt x="4926" y="49"/>
                    <a:pt x="3803" y="7"/>
                  </a:cubicBezTo>
                  <a:cubicBezTo>
                    <a:pt x="3694" y="3"/>
                    <a:pt x="3584" y="1"/>
                    <a:pt x="347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4"/>
            <p:cNvSpPr/>
            <p:nvPr/>
          </p:nvSpPr>
          <p:spPr>
            <a:xfrm>
              <a:off x="2683035" y="2706555"/>
              <a:ext cx="430082" cy="457436"/>
            </a:xfrm>
            <a:custGeom>
              <a:avLst/>
              <a:gdLst/>
              <a:ahLst/>
              <a:cxnLst/>
              <a:rect l="l" t="t" r="r" b="b"/>
              <a:pathLst>
                <a:path w="13459" h="14315" extrusionOk="0">
                  <a:moveTo>
                    <a:pt x="6014" y="0"/>
                  </a:moveTo>
                  <a:cubicBezTo>
                    <a:pt x="3212" y="0"/>
                    <a:pt x="854" y="1926"/>
                    <a:pt x="618" y="4517"/>
                  </a:cubicBezTo>
                  <a:lnTo>
                    <a:pt x="295" y="7983"/>
                  </a:lnTo>
                  <a:cubicBezTo>
                    <a:pt x="0" y="11141"/>
                    <a:pt x="2568" y="13962"/>
                    <a:pt x="6049" y="14284"/>
                  </a:cubicBezTo>
                  <a:cubicBezTo>
                    <a:pt x="6268" y="14305"/>
                    <a:pt x="6487" y="14315"/>
                    <a:pt x="6702" y="14315"/>
                  </a:cubicBezTo>
                  <a:cubicBezTo>
                    <a:pt x="9904" y="14315"/>
                    <a:pt x="12607" y="12120"/>
                    <a:pt x="12883" y="9162"/>
                  </a:cubicBezTo>
                  <a:lnTo>
                    <a:pt x="13206" y="5682"/>
                  </a:lnTo>
                  <a:cubicBezTo>
                    <a:pt x="13458" y="2917"/>
                    <a:pt x="11199" y="461"/>
                    <a:pt x="8168" y="181"/>
                  </a:cubicBezTo>
                  <a:lnTo>
                    <a:pt x="6582" y="26"/>
                  </a:lnTo>
                  <a:cubicBezTo>
                    <a:pt x="6391" y="9"/>
                    <a:pt x="6202" y="0"/>
                    <a:pt x="6014"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4"/>
            <p:cNvSpPr/>
            <p:nvPr/>
          </p:nvSpPr>
          <p:spPr>
            <a:xfrm>
              <a:off x="2824720" y="3170594"/>
              <a:ext cx="90624" cy="97974"/>
            </a:xfrm>
            <a:custGeom>
              <a:avLst/>
              <a:gdLst/>
              <a:ahLst/>
              <a:cxnLst/>
              <a:rect l="l" t="t" r="r" b="b"/>
              <a:pathLst>
                <a:path w="2836" h="3066" extrusionOk="0">
                  <a:moveTo>
                    <a:pt x="225" y="1"/>
                  </a:moveTo>
                  <a:lnTo>
                    <a:pt x="1" y="2008"/>
                  </a:lnTo>
                  <a:cubicBezTo>
                    <a:pt x="281" y="2569"/>
                    <a:pt x="745" y="3018"/>
                    <a:pt x="1180" y="3060"/>
                  </a:cubicBezTo>
                  <a:cubicBezTo>
                    <a:pt x="1213" y="3064"/>
                    <a:pt x="1247" y="3066"/>
                    <a:pt x="1281" y="3066"/>
                  </a:cubicBezTo>
                  <a:cubicBezTo>
                    <a:pt x="1769" y="3066"/>
                    <a:pt x="2349" y="2705"/>
                    <a:pt x="2611" y="2246"/>
                  </a:cubicBezTo>
                  <a:lnTo>
                    <a:pt x="2836" y="310"/>
                  </a:lnTo>
                  <a:lnTo>
                    <a:pt x="225"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4"/>
            <p:cNvSpPr/>
            <p:nvPr/>
          </p:nvSpPr>
          <p:spPr>
            <a:xfrm>
              <a:off x="2989795" y="3038431"/>
              <a:ext cx="145267" cy="122100"/>
            </a:xfrm>
            <a:custGeom>
              <a:avLst/>
              <a:gdLst/>
              <a:ahLst/>
              <a:cxnLst/>
              <a:rect l="l" t="t" r="r" b="b"/>
              <a:pathLst>
                <a:path w="4546" h="3821" extrusionOk="0">
                  <a:moveTo>
                    <a:pt x="1987" y="0"/>
                  </a:moveTo>
                  <a:cubicBezTo>
                    <a:pt x="1031" y="0"/>
                    <a:pt x="203" y="739"/>
                    <a:pt x="111" y="1723"/>
                  </a:cubicBezTo>
                  <a:cubicBezTo>
                    <a:pt x="1" y="2942"/>
                    <a:pt x="981" y="3820"/>
                    <a:pt x="2031" y="3820"/>
                  </a:cubicBezTo>
                  <a:cubicBezTo>
                    <a:pt x="2444" y="3820"/>
                    <a:pt x="2868" y="3684"/>
                    <a:pt x="3241" y="3379"/>
                  </a:cubicBezTo>
                  <a:cubicBezTo>
                    <a:pt x="4546" y="2299"/>
                    <a:pt x="3886" y="165"/>
                    <a:pt x="2188" y="11"/>
                  </a:cubicBezTo>
                  <a:cubicBezTo>
                    <a:pt x="2121" y="4"/>
                    <a:pt x="2054" y="0"/>
                    <a:pt x="198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4"/>
            <p:cNvSpPr/>
            <p:nvPr/>
          </p:nvSpPr>
          <p:spPr>
            <a:xfrm>
              <a:off x="2633442" y="3004879"/>
              <a:ext cx="145587" cy="122292"/>
            </a:xfrm>
            <a:custGeom>
              <a:avLst/>
              <a:gdLst/>
              <a:ahLst/>
              <a:cxnLst/>
              <a:rect l="l" t="t" r="r" b="b"/>
              <a:pathLst>
                <a:path w="4556" h="3827" extrusionOk="0">
                  <a:moveTo>
                    <a:pt x="2017" y="0"/>
                  </a:moveTo>
                  <a:cubicBezTo>
                    <a:pt x="1041" y="0"/>
                    <a:pt x="213" y="743"/>
                    <a:pt x="121" y="1735"/>
                  </a:cubicBezTo>
                  <a:cubicBezTo>
                    <a:pt x="0" y="2950"/>
                    <a:pt x="979" y="3827"/>
                    <a:pt x="2023" y="3827"/>
                  </a:cubicBezTo>
                  <a:cubicBezTo>
                    <a:pt x="2439" y="3827"/>
                    <a:pt x="2865" y="3688"/>
                    <a:pt x="3236" y="3377"/>
                  </a:cubicBezTo>
                  <a:cubicBezTo>
                    <a:pt x="4555" y="2296"/>
                    <a:pt x="3896" y="163"/>
                    <a:pt x="2198" y="9"/>
                  </a:cubicBezTo>
                  <a:cubicBezTo>
                    <a:pt x="2137" y="3"/>
                    <a:pt x="2077" y="0"/>
                    <a:pt x="201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4"/>
            <p:cNvSpPr/>
            <p:nvPr/>
          </p:nvSpPr>
          <p:spPr>
            <a:xfrm>
              <a:off x="3047153" y="3084509"/>
              <a:ext cx="47102" cy="19748"/>
            </a:xfrm>
            <a:custGeom>
              <a:avLst/>
              <a:gdLst/>
              <a:ahLst/>
              <a:cxnLst/>
              <a:rect l="l" t="t" r="r" b="b"/>
              <a:pathLst>
                <a:path w="1474" h="618" fill="none" extrusionOk="0">
                  <a:moveTo>
                    <a:pt x="1474" y="323"/>
                  </a:moveTo>
                  <a:cubicBezTo>
                    <a:pt x="983" y="0"/>
                    <a:pt x="337" y="141"/>
                    <a:pt x="0" y="618"/>
                  </a:cubicBezTo>
                </a:path>
              </a:pathLst>
            </a:custGeom>
            <a:solidFill>
              <a:srgbClr val="323041"/>
            </a:solid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4"/>
            <p:cNvSpPr/>
            <p:nvPr/>
          </p:nvSpPr>
          <p:spPr>
            <a:xfrm>
              <a:off x="2665971" y="3045941"/>
              <a:ext cx="56113" cy="30070"/>
            </a:xfrm>
            <a:custGeom>
              <a:avLst/>
              <a:gdLst/>
              <a:ahLst/>
              <a:cxnLst/>
              <a:rect l="l" t="t" r="r" b="b"/>
              <a:pathLst>
                <a:path w="1756" h="941" fill="none" extrusionOk="0">
                  <a:moveTo>
                    <a:pt x="1" y="267"/>
                  </a:moveTo>
                  <a:cubicBezTo>
                    <a:pt x="1" y="267"/>
                    <a:pt x="1278" y="1"/>
                    <a:pt x="1755" y="941"/>
                  </a:cubicBezTo>
                </a:path>
              </a:pathLst>
            </a:custGeom>
            <a:solidFill>
              <a:srgbClr val="323041"/>
            </a:solid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4"/>
            <p:cNvSpPr/>
            <p:nvPr/>
          </p:nvSpPr>
          <p:spPr>
            <a:xfrm>
              <a:off x="2691982" y="2767619"/>
              <a:ext cx="396466" cy="429443"/>
            </a:xfrm>
            <a:custGeom>
              <a:avLst/>
              <a:gdLst/>
              <a:ahLst/>
              <a:cxnLst/>
              <a:rect l="l" t="t" r="r" b="b"/>
              <a:pathLst>
                <a:path w="12407" h="13439" extrusionOk="0">
                  <a:moveTo>
                    <a:pt x="5589" y="1"/>
                  </a:moveTo>
                  <a:cubicBezTo>
                    <a:pt x="2988" y="1"/>
                    <a:pt x="772" y="1984"/>
                    <a:pt x="534" y="4627"/>
                  </a:cubicBezTo>
                  <a:lnTo>
                    <a:pt x="310" y="7083"/>
                  </a:lnTo>
                  <a:cubicBezTo>
                    <a:pt x="1" y="10282"/>
                    <a:pt x="2358" y="13117"/>
                    <a:pt x="5572" y="13412"/>
                  </a:cubicBezTo>
                  <a:cubicBezTo>
                    <a:pt x="5761" y="13430"/>
                    <a:pt x="5949" y="13439"/>
                    <a:pt x="6135" y="13439"/>
                  </a:cubicBezTo>
                  <a:cubicBezTo>
                    <a:pt x="9098" y="13439"/>
                    <a:pt x="11624" y="11173"/>
                    <a:pt x="11901" y="8149"/>
                  </a:cubicBezTo>
                  <a:lnTo>
                    <a:pt x="12140" y="5693"/>
                  </a:lnTo>
                  <a:cubicBezTo>
                    <a:pt x="12406" y="2901"/>
                    <a:pt x="10344" y="417"/>
                    <a:pt x="7537" y="164"/>
                  </a:cubicBezTo>
                  <a:lnTo>
                    <a:pt x="6077" y="24"/>
                  </a:lnTo>
                  <a:cubicBezTo>
                    <a:pt x="5913" y="8"/>
                    <a:pt x="5751" y="1"/>
                    <a:pt x="5589"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4"/>
            <p:cNvSpPr/>
            <p:nvPr/>
          </p:nvSpPr>
          <p:spPr>
            <a:xfrm>
              <a:off x="2853415" y="3056709"/>
              <a:ext cx="80750" cy="15722"/>
            </a:xfrm>
            <a:custGeom>
              <a:avLst/>
              <a:gdLst/>
              <a:ahLst/>
              <a:cxnLst/>
              <a:rect l="l" t="t" r="r" b="b"/>
              <a:pathLst>
                <a:path w="2527" h="492" extrusionOk="0">
                  <a:moveTo>
                    <a:pt x="2527" y="0"/>
                  </a:moveTo>
                  <a:lnTo>
                    <a:pt x="1" y="225"/>
                  </a:lnTo>
                  <a:cubicBezTo>
                    <a:pt x="1" y="225"/>
                    <a:pt x="529" y="492"/>
                    <a:pt x="1186" y="492"/>
                  </a:cubicBezTo>
                  <a:cubicBezTo>
                    <a:pt x="1615" y="492"/>
                    <a:pt x="2100" y="378"/>
                    <a:pt x="2527"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4"/>
            <p:cNvSpPr/>
            <p:nvPr/>
          </p:nvSpPr>
          <p:spPr>
            <a:xfrm>
              <a:off x="2773146" y="2957619"/>
              <a:ext cx="57902" cy="23199"/>
            </a:xfrm>
            <a:custGeom>
              <a:avLst/>
              <a:gdLst/>
              <a:ahLst/>
              <a:cxnLst/>
              <a:rect l="l" t="t" r="r" b="b"/>
              <a:pathLst>
                <a:path w="1812" h="726" extrusionOk="0">
                  <a:moveTo>
                    <a:pt x="413" y="0"/>
                  </a:moveTo>
                  <a:cubicBezTo>
                    <a:pt x="209" y="0"/>
                    <a:pt x="67" y="46"/>
                    <a:pt x="43" y="140"/>
                  </a:cubicBezTo>
                  <a:cubicBezTo>
                    <a:pt x="1" y="295"/>
                    <a:pt x="352" y="519"/>
                    <a:pt x="829" y="646"/>
                  </a:cubicBezTo>
                  <a:cubicBezTo>
                    <a:pt x="1032" y="699"/>
                    <a:pt x="1225" y="725"/>
                    <a:pt x="1383" y="725"/>
                  </a:cubicBezTo>
                  <a:cubicBezTo>
                    <a:pt x="1596" y="725"/>
                    <a:pt x="1745" y="678"/>
                    <a:pt x="1769" y="589"/>
                  </a:cubicBezTo>
                  <a:cubicBezTo>
                    <a:pt x="1811" y="435"/>
                    <a:pt x="1460" y="211"/>
                    <a:pt x="983" y="84"/>
                  </a:cubicBezTo>
                  <a:cubicBezTo>
                    <a:pt x="773" y="29"/>
                    <a:pt x="574" y="0"/>
                    <a:pt x="413"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4"/>
            <p:cNvSpPr/>
            <p:nvPr/>
          </p:nvSpPr>
          <p:spPr>
            <a:xfrm>
              <a:off x="2939979" y="2965927"/>
              <a:ext cx="57871" cy="22081"/>
            </a:xfrm>
            <a:custGeom>
              <a:avLst/>
              <a:gdLst/>
              <a:ahLst/>
              <a:cxnLst/>
              <a:rect l="l" t="t" r="r" b="b"/>
              <a:pathLst>
                <a:path w="1811" h="691" extrusionOk="0">
                  <a:moveTo>
                    <a:pt x="1340" y="0"/>
                  </a:moveTo>
                  <a:cubicBezTo>
                    <a:pt x="1194" y="0"/>
                    <a:pt x="1022" y="21"/>
                    <a:pt x="842" y="63"/>
                  </a:cubicBezTo>
                  <a:cubicBezTo>
                    <a:pt x="365" y="175"/>
                    <a:pt x="0" y="386"/>
                    <a:pt x="42" y="540"/>
                  </a:cubicBezTo>
                  <a:cubicBezTo>
                    <a:pt x="60" y="638"/>
                    <a:pt x="238" y="691"/>
                    <a:pt x="487" y="691"/>
                  </a:cubicBezTo>
                  <a:cubicBezTo>
                    <a:pt x="629" y="691"/>
                    <a:pt x="795" y="674"/>
                    <a:pt x="969" y="638"/>
                  </a:cubicBezTo>
                  <a:cubicBezTo>
                    <a:pt x="1446" y="526"/>
                    <a:pt x="1811" y="315"/>
                    <a:pt x="1783" y="161"/>
                  </a:cubicBezTo>
                  <a:cubicBezTo>
                    <a:pt x="1756" y="56"/>
                    <a:pt x="1583" y="0"/>
                    <a:pt x="134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4"/>
            <p:cNvSpPr/>
            <p:nvPr/>
          </p:nvSpPr>
          <p:spPr>
            <a:xfrm>
              <a:off x="2877189" y="2959856"/>
              <a:ext cx="19333" cy="65955"/>
            </a:xfrm>
            <a:custGeom>
              <a:avLst/>
              <a:gdLst/>
              <a:ahLst/>
              <a:cxnLst/>
              <a:rect l="l" t="t" r="r" b="b"/>
              <a:pathLst>
                <a:path w="605" h="2064" fill="none" extrusionOk="0">
                  <a:moveTo>
                    <a:pt x="127" y="0"/>
                  </a:moveTo>
                  <a:lnTo>
                    <a:pt x="1" y="1909"/>
                  </a:lnTo>
                  <a:cubicBezTo>
                    <a:pt x="197" y="1979"/>
                    <a:pt x="408" y="2035"/>
                    <a:pt x="604" y="2063"/>
                  </a:cubicBezTo>
                </a:path>
              </a:pathLst>
            </a:custGeom>
            <a:no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4"/>
            <p:cNvSpPr/>
            <p:nvPr/>
          </p:nvSpPr>
          <p:spPr>
            <a:xfrm>
              <a:off x="2935984" y="2882143"/>
              <a:ext cx="81166" cy="32434"/>
            </a:xfrm>
            <a:custGeom>
              <a:avLst/>
              <a:gdLst/>
              <a:ahLst/>
              <a:cxnLst/>
              <a:rect l="l" t="t" r="r" b="b"/>
              <a:pathLst>
                <a:path w="2540" h="1015" extrusionOk="0">
                  <a:moveTo>
                    <a:pt x="921" y="1"/>
                  </a:moveTo>
                  <a:cubicBezTo>
                    <a:pt x="415" y="1"/>
                    <a:pt x="0" y="151"/>
                    <a:pt x="13" y="215"/>
                  </a:cubicBezTo>
                  <a:cubicBezTo>
                    <a:pt x="27" y="355"/>
                    <a:pt x="2539" y="1015"/>
                    <a:pt x="2539" y="1015"/>
                  </a:cubicBezTo>
                  <a:cubicBezTo>
                    <a:pt x="2243" y="210"/>
                    <a:pt x="1519" y="1"/>
                    <a:pt x="92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4"/>
            <p:cNvSpPr/>
            <p:nvPr/>
          </p:nvSpPr>
          <p:spPr>
            <a:xfrm>
              <a:off x="2761962" y="2876424"/>
              <a:ext cx="83466" cy="27865"/>
            </a:xfrm>
            <a:custGeom>
              <a:avLst/>
              <a:gdLst/>
              <a:ahLst/>
              <a:cxnLst/>
              <a:rect l="l" t="t" r="r" b="b"/>
              <a:pathLst>
                <a:path w="2612" h="872" extrusionOk="0">
                  <a:moveTo>
                    <a:pt x="1459" y="0"/>
                  </a:moveTo>
                  <a:cubicBezTo>
                    <a:pt x="919" y="0"/>
                    <a:pt x="322" y="194"/>
                    <a:pt x="0" y="871"/>
                  </a:cubicBezTo>
                  <a:cubicBezTo>
                    <a:pt x="0" y="871"/>
                    <a:pt x="2554" y="464"/>
                    <a:pt x="2596" y="324"/>
                  </a:cubicBezTo>
                  <a:cubicBezTo>
                    <a:pt x="2611" y="249"/>
                    <a:pt x="2071" y="0"/>
                    <a:pt x="1459"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4"/>
            <p:cNvSpPr/>
            <p:nvPr/>
          </p:nvSpPr>
          <p:spPr>
            <a:xfrm>
              <a:off x="2739082" y="2725823"/>
              <a:ext cx="388381" cy="349747"/>
            </a:xfrm>
            <a:custGeom>
              <a:avLst/>
              <a:gdLst/>
              <a:ahLst/>
              <a:cxnLst/>
              <a:rect l="l" t="t" r="r" b="b"/>
              <a:pathLst>
                <a:path w="12154" h="10945" extrusionOk="0">
                  <a:moveTo>
                    <a:pt x="4895" y="1"/>
                  </a:moveTo>
                  <a:cubicBezTo>
                    <a:pt x="3432" y="1"/>
                    <a:pt x="2018" y="555"/>
                    <a:pt x="1025" y="1879"/>
                  </a:cubicBezTo>
                  <a:cubicBezTo>
                    <a:pt x="1025" y="1879"/>
                    <a:pt x="898" y="3226"/>
                    <a:pt x="0" y="3984"/>
                  </a:cubicBezTo>
                  <a:cubicBezTo>
                    <a:pt x="0" y="3984"/>
                    <a:pt x="2456" y="3423"/>
                    <a:pt x="3088" y="1655"/>
                  </a:cubicBezTo>
                  <a:cubicBezTo>
                    <a:pt x="3088" y="1655"/>
                    <a:pt x="3649" y="3493"/>
                    <a:pt x="4744" y="4054"/>
                  </a:cubicBezTo>
                  <a:cubicBezTo>
                    <a:pt x="4744" y="4054"/>
                    <a:pt x="4393" y="2244"/>
                    <a:pt x="4533" y="1893"/>
                  </a:cubicBezTo>
                  <a:lnTo>
                    <a:pt x="4533" y="1893"/>
                  </a:lnTo>
                  <a:cubicBezTo>
                    <a:pt x="4533" y="1893"/>
                    <a:pt x="6203" y="3676"/>
                    <a:pt x="7831" y="4082"/>
                  </a:cubicBezTo>
                  <a:lnTo>
                    <a:pt x="7410" y="1893"/>
                  </a:lnTo>
                  <a:lnTo>
                    <a:pt x="7410" y="1893"/>
                  </a:lnTo>
                  <a:cubicBezTo>
                    <a:pt x="7410" y="1894"/>
                    <a:pt x="8898" y="3970"/>
                    <a:pt x="10006" y="4967"/>
                  </a:cubicBezTo>
                  <a:cubicBezTo>
                    <a:pt x="11115" y="5949"/>
                    <a:pt x="9655" y="10945"/>
                    <a:pt x="9655" y="10945"/>
                  </a:cubicBezTo>
                  <a:cubicBezTo>
                    <a:pt x="9655" y="10945"/>
                    <a:pt x="12153" y="8250"/>
                    <a:pt x="11199" y="4447"/>
                  </a:cubicBezTo>
                  <a:cubicBezTo>
                    <a:pt x="10576" y="1964"/>
                    <a:pt x="7648" y="1"/>
                    <a:pt x="4895"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4"/>
            <p:cNvSpPr/>
            <p:nvPr/>
          </p:nvSpPr>
          <p:spPr>
            <a:xfrm>
              <a:off x="2997816" y="3301670"/>
              <a:ext cx="254745" cy="416501"/>
            </a:xfrm>
            <a:custGeom>
              <a:avLst/>
              <a:gdLst/>
              <a:ahLst/>
              <a:cxnLst/>
              <a:rect l="l" t="t" r="r" b="b"/>
              <a:pathLst>
                <a:path w="7972" h="13034" extrusionOk="0">
                  <a:moveTo>
                    <a:pt x="2334" y="1"/>
                  </a:moveTo>
                  <a:cubicBezTo>
                    <a:pt x="2267" y="1"/>
                    <a:pt x="2200" y="4"/>
                    <a:pt x="2134" y="11"/>
                  </a:cubicBezTo>
                  <a:cubicBezTo>
                    <a:pt x="688" y="151"/>
                    <a:pt x="1" y="1835"/>
                    <a:pt x="716" y="3477"/>
                  </a:cubicBezTo>
                  <a:cubicBezTo>
                    <a:pt x="2611" y="7813"/>
                    <a:pt x="4267" y="12360"/>
                    <a:pt x="4267" y="12360"/>
                  </a:cubicBezTo>
                  <a:lnTo>
                    <a:pt x="6989" y="13034"/>
                  </a:lnTo>
                  <a:cubicBezTo>
                    <a:pt x="7972" y="10171"/>
                    <a:pt x="6133" y="4922"/>
                    <a:pt x="4912" y="1975"/>
                  </a:cubicBezTo>
                  <a:cubicBezTo>
                    <a:pt x="4438" y="802"/>
                    <a:pt x="3369" y="1"/>
                    <a:pt x="2334"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4"/>
            <p:cNvSpPr/>
            <p:nvPr/>
          </p:nvSpPr>
          <p:spPr>
            <a:xfrm>
              <a:off x="2954774" y="3511865"/>
              <a:ext cx="291078" cy="217134"/>
            </a:xfrm>
            <a:custGeom>
              <a:avLst/>
              <a:gdLst/>
              <a:ahLst/>
              <a:cxnLst/>
              <a:rect l="l" t="t" r="r" b="b"/>
              <a:pathLst>
                <a:path w="9109" h="6795" extrusionOk="0">
                  <a:moveTo>
                    <a:pt x="1306" y="0"/>
                  </a:moveTo>
                  <a:lnTo>
                    <a:pt x="0" y="2176"/>
                  </a:lnTo>
                  <a:lnTo>
                    <a:pt x="6582" y="6652"/>
                  </a:lnTo>
                  <a:cubicBezTo>
                    <a:pt x="6798" y="6749"/>
                    <a:pt x="7023" y="6794"/>
                    <a:pt x="7245" y="6794"/>
                  </a:cubicBezTo>
                  <a:cubicBezTo>
                    <a:pt x="7831" y="6794"/>
                    <a:pt x="8392" y="6476"/>
                    <a:pt x="8687" y="5937"/>
                  </a:cubicBezTo>
                  <a:cubicBezTo>
                    <a:pt x="9108" y="5207"/>
                    <a:pt x="8813" y="4281"/>
                    <a:pt x="8056" y="3930"/>
                  </a:cubicBezTo>
                  <a:lnTo>
                    <a:pt x="1306"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4"/>
            <p:cNvSpPr/>
            <p:nvPr/>
          </p:nvSpPr>
          <p:spPr>
            <a:xfrm>
              <a:off x="2723393" y="3379638"/>
              <a:ext cx="270435" cy="244584"/>
            </a:xfrm>
            <a:custGeom>
              <a:avLst/>
              <a:gdLst/>
              <a:ahLst/>
              <a:cxnLst/>
              <a:rect l="l" t="t" r="r" b="b"/>
              <a:pathLst>
                <a:path w="8463" h="7654" extrusionOk="0">
                  <a:moveTo>
                    <a:pt x="8238" y="0"/>
                  </a:moveTo>
                  <a:cubicBezTo>
                    <a:pt x="8202" y="0"/>
                    <a:pt x="8166" y="14"/>
                    <a:pt x="8140" y="41"/>
                  </a:cubicBezTo>
                  <a:lnTo>
                    <a:pt x="28" y="7520"/>
                  </a:lnTo>
                  <a:cubicBezTo>
                    <a:pt x="0" y="7549"/>
                    <a:pt x="0" y="7605"/>
                    <a:pt x="28" y="7633"/>
                  </a:cubicBezTo>
                  <a:cubicBezTo>
                    <a:pt x="42" y="7647"/>
                    <a:pt x="60" y="7654"/>
                    <a:pt x="79" y="7654"/>
                  </a:cubicBezTo>
                  <a:cubicBezTo>
                    <a:pt x="98" y="7654"/>
                    <a:pt x="119" y="7647"/>
                    <a:pt x="141" y="7633"/>
                  </a:cubicBezTo>
                  <a:lnTo>
                    <a:pt x="8392" y="335"/>
                  </a:lnTo>
                  <a:cubicBezTo>
                    <a:pt x="8462" y="279"/>
                    <a:pt x="8462" y="181"/>
                    <a:pt x="8406" y="111"/>
                  </a:cubicBezTo>
                  <a:lnTo>
                    <a:pt x="8350" y="55"/>
                  </a:lnTo>
                  <a:cubicBezTo>
                    <a:pt x="8320" y="18"/>
                    <a:pt x="8279" y="0"/>
                    <a:pt x="8238"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4"/>
            <p:cNvSpPr/>
            <p:nvPr/>
          </p:nvSpPr>
          <p:spPr>
            <a:xfrm>
              <a:off x="2730103" y="3394433"/>
              <a:ext cx="275388" cy="238800"/>
            </a:xfrm>
            <a:custGeom>
              <a:avLst/>
              <a:gdLst/>
              <a:ahLst/>
              <a:cxnLst/>
              <a:rect l="l" t="t" r="r" b="b"/>
              <a:pathLst>
                <a:path w="8618" h="7473" extrusionOk="0">
                  <a:moveTo>
                    <a:pt x="8393" y="0"/>
                  </a:moveTo>
                  <a:cubicBezTo>
                    <a:pt x="8357" y="0"/>
                    <a:pt x="8321" y="14"/>
                    <a:pt x="8294" y="41"/>
                  </a:cubicBezTo>
                  <a:lnTo>
                    <a:pt x="29" y="7338"/>
                  </a:lnTo>
                  <a:cubicBezTo>
                    <a:pt x="1" y="7366"/>
                    <a:pt x="1" y="7408"/>
                    <a:pt x="29" y="7436"/>
                  </a:cubicBezTo>
                  <a:cubicBezTo>
                    <a:pt x="47" y="7463"/>
                    <a:pt x="70" y="7473"/>
                    <a:pt x="95" y="7473"/>
                  </a:cubicBezTo>
                  <a:cubicBezTo>
                    <a:pt x="110" y="7473"/>
                    <a:pt x="126" y="7470"/>
                    <a:pt x="141" y="7464"/>
                  </a:cubicBezTo>
                  <a:lnTo>
                    <a:pt x="8547" y="335"/>
                  </a:lnTo>
                  <a:cubicBezTo>
                    <a:pt x="8603" y="279"/>
                    <a:pt x="8617" y="181"/>
                    <a:pt x="8561" y="111"/>
                  </a:cubicBezTo>
                  <a:lnTo>
                    <a:pt x="8505" y="55"/>
                  </a:lnTo>
                  <a:cubicBezTo>
                    <a:pt x="8475" y="18"/>
                    <a:pt x="8434" y="0"/>
                    <a:pt x="8393"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4"/>
            <p:cNvSpPr/>
            <p:nvPr/>
          </p:nvSpPr>
          <p:spPr>
            <a:xfrm>
              <a:off x="2823825" y="3482563"/>
              <a:ext cx="101393" cy="49498"/>
            </a:xfrm>
            <a:custGeom>
              <a:avLst/>
              <a:gdLst/>
              <a:ahLst/>
              <a:cxnLst/>
              <a:rect l="l" t="t" r="r" b="b"/>
              <a:pathLst>
                <a:path w="3173" h="1549" extrusionOk="0">
                  <a:moveTo>
                    <a:pt x="610" y="0"/>
                  </a:moveTo>
                  <a:cubicBezTo>
                    <a:pt x="393" y="0"/>
                    <a:pt x="188" y="122"/>
                    <a:pt x="85" y="328"/>
                  </a:cubicBezTo>
                  <a:cubicBezTo>
                    <a:pt x="1" y="581"/>
                    <a:pt x="155" y="847"/>
                    <a:pt x="422" y="889"/>
                  </a:cubicBezTo>
                  <a:lnTo>
                    <a:pt x="2849" y="1549"/>
                  </a:lnTo>
                  <a:lnTo>
                    <a:pt x="3172" y="665"/>
                  </a:lnTo>
                  <a:lnTo>
                    <a:pt x="758" y="19"/>
                  </a:lnTo>
                  <a:cubicBezTo>
                    <a:pt x="709" y="6"/>
                    <a:pt x="660" y="0"/>
                    <a:pt x="610"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4"/>
            <p:cNvSpPr/>
            <p:nvPr/>
          </p:nvSpPr>
          <p:spPr>
            <a:xfrm>
              <a:off x="2827404" y="3515667"/>
              <a:ext cx="101393" cy="43299"/>
            </a:xfrm>
            <a:custGeom>
              <a:avLst/>
              <a:gdLst/>
              <a:ahLst/>
              <a:cxnLst/>
              <a:rect l="l" t="t" r="r" b="b"/>
              <a:pathLst>
                <a:path w="3173" h="1355" extrusionOk="0">
                  <a:moveTo>
                    <a:pt x="611" y="1"/>
                  </a:moveTo>
                  <a:cubicBezTo>
                    <a:pt x="365" y="1"/>
                    <a:pt x="145" y="149"/>
                    <a:pt x="57" y="387"/>
                  </a:cubicBezTo>
                  <a:cubicBezTo>
                    <a:pt x="1" y="653"/>
                    <a:pt x="183" y="892"/>
                    <a:pt x="450" y="920"/>
                  </a:cubicBezTo>
                  <a:lnTo>
                    <a:pt x="2920" y="1355"/>
                  </a:lnTo>
                  <a:lnTo>
                    <a:pt x="3173" y="443"/>
                  </a:lnTo>
                  <a:lnTo>
                    <a:pt x="703" y="8"/>
                  </a:lnTo>
                  <a:cubicBezTo>
                    <a:pt x="672" y="3"/>
                    <a:pt x="641" y="1"/>
                    <a:pt x="611"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4"/>
            <p:cNvSpPr/>
            <p:nvPr/>
          </p:nvSpPr>
          <p:spPr>
            <a:xfrm>
              <a:off x="2831015" y="3451088"/>
              <a:ext cx="101809" cy="54963"/>
            </a:xfrm>
            <a:custGeom>
              <a:avLst/>
              <a:gdLst/>
              <a:ahLst/>
              <a:cxnLst/>
              <a:rect l="l" t="t" r="r" b="b"/>
              <a:pathLst>
                <a:path w="3186" h="1720" extrusionOk="0">
                  <a:moveTo>
                    <a:pt x="605" y="1"/>
                  </a:moveTo>
                  <a:cubicBezTo>
                    <a:pt x="405" y="1"/>
                    <a:pt x="219" y="111"/>
                    <a:pt x="112" y="303"/>
                  </a:cubicBezTo>
                  <a:cubicBezTo>
                    <a:pt x="0" y="541"/>
                    <a:pt x="155" y="822"/>
                    <a:pt x="407" y="892"/>
                  </a:cubicBezTo>
                  <a:lnTo>
                    <a:pt x="2793" y="1720"/>
                  </a:lnTo>
                  <a:lnTo>
                    <a:pt x="3186" y="878"/>
                  </a:lnTo>
                  <a:lnTo>
                    <a:pt x="800" y="36"/>
                  </a:lnTo>
                  <a:cubicBezTo>
                    <a:pt x="735" y="12"/>
                    <a:pt x="670" y="1"/>
                    <a:pt x="60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4"/>
            <p:cNvSpPr/>
            <p:nvPr/>
          </p:nvSpPr>
          <p:spPr>
            <a:xfrm>
              <a:off x="2872268" y="3428976"/>
              <a:ext cx="86566" cy="56976"/>
            </a:xfrm>
            <a:custGeom>
              <a:avLst/>
              <a:gdLst/>
              <a:ahLst/>
              <a:cxnLst/>
              <a:rect l="l" t="t" r="r" b="b"/>
              <a:pathLst>
                <a:path w="2709" h="1783" extrusionOk="0">
                  <a:moveTo>
                    <a:pt x="543" y="1"/>
                  </a:moveTo>
                  <a:cubicBezTo>
                    <a:pt x="388" y="1"/>
                    <a:pt x="234" y="69"/>
                    <a:pt x="127" y="195"/>
                  </a:cubicBezTo>
                  <a:cubicBezTo>
                    <a:pt x="0" y="405"/>
                    <a:pt x="84" y="686"/>
                    <a:pt x="309" y="784"/>
                  </a:cubicBezTo>
                  <a:lnTo>
                    <a:pt x="1993" y="1724"/>
                  </a:lnTo>
                  <a:cubicBezTo>
                    <a:pt x="2062" y="1763"/>
                    <a:pt x="2135" y="1782"/>
                    <a:pt x="2207" y="1782"/>
                  </a:cubicBezTo>
                  <a:cubicBezTo>
                    <a:pt x="2342" y="1782"/>
                    <a:pt x="2472" y="1717"/>
                    <a:pt x="2554" y="1598"/>
                  </a:cubicBezTo>
                  <a:cubicBezTo>
                    <a:pt x="2709" y="1388"/>
                    <a:pt x="2639" y="1107"/>
                    <a:pt x="2414" y="981"/>
                  </a:cubicBezTo>
                  <a:lnTo>
                    <a:pt x="800" y="68"/>
                  </a:lnTo>
                  <a:cubicBezTo>
                    <a:pt x="719" y="23"/>
                    <a:pt x="631" y="1"/>
                    <a:pt x="543"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4"/>
            <p:cNvSpPr/>
            <p:nvPr/>
          </p:nvSpPr>
          <p:spPr>
            <a:xfrm>
              <a:off x="2886615" y="3460035"/>
              <a:ext cx="127373" cy="136895"/>
            </a:xfrm>
            <a:custGeom>
              <a:avLst/>
              <a:gdLst/>
              <a:ahLst/>
              <a:cxnLst/>
              <a:rect l="l" t="t" r="r" b="b"/>
              <a:pathLst>
                <a:path w="3986" h="4284" extrusionOk="0">
                  <a:moveTo>
                    <a:pt x="1606" y="1"/>
                  </a:moveTo>
                  <a:cubicBezTo>
                    <a:pt x="941" y="1"/>
                    <a:pt x="532" y="267"/>
                    <a:pt x="295" y="1159"/>
                  </a:cubicBezTo>
                  <a:cubicBezTo>
                    <a:pt x="0" y="2310"/>
                    <a:pt x="127" y="4092"/>
                    <a:pt x="1193" y="4261"/>
                  </a:cubicBezTo>
                  <a:cubicBezTo>
                    <a:pt x="1289" y="4276"/>
                    <a:pt x="1384" y="4283"/>
                    <a:pt x="1480" y="4283"/>
                  </a:cubicBezTo>
                  <a:cubicBezTo>
                    <a:pt x="2454" y="4283"/>
                    <a:pt x="3410" y="3525"/>
                    <a:pt x="3691" y="2464"/>
                  </a:cubicBezTo>
                  <a:cubicBezTo>
                    <a:pt x="3986" y="1314"/>
                    <a:pt x="3368" y="233"/>
                    <a:pt x="2288" y="65"/>
                  </a:cubicBezTo>
                  <a:cubicBezTo>
                    <a:pt x="2035" y="25"/>
                    <a:pt x="1809" y="1"/>
                    <a:pt x="1606"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4"/>
            <p:cNvSpPr/>
            <p:nvPr/>
          </p:nvSpPr>
          <p:spPr>
            <a:xfrm>
              <a:off x="2560139" y="3248626"/>
              <a:ext cx="238161" cy="183454"/>
            </a:xfrm>
            <a:custGeom>
              <a:avLst/>
              <a:gdLst/>
              <a:ahLst/>
              <a:cxnLst/>
              <a:rect l="l" t="t" r="r" b="b"/>
              <a:pathLst>
                <a:path w="7453" h="5741" extrusionOk="0">
                  <a:moveTo>
                    <a:pt x="3509" y="1"/>
                  </a:moveTo>
                  <a:cubicBezTo>
                    <a:pt x="2204" y="1"/>
                    <a:pt x="1" y="4169"/>
                    <a:pt x="450" y="5067"/>
                  </a:cubicBezTo>
                  <a:cubicBezTo>
                    <a:pt x="675" y="5516"/>
                    <a:pt x="1829" y="5740"/>
                    <a:pt x="3076" y="5740"/>
                  </a:cubicBezTo>
                  <a:cubicBezTo>
                    <a:pt x="4323" y="5740"/>
                    <a:pt x="5663" y="5516"/>
                    <a:pt x="6260" y="5067"/>
                  </a:cubicBezTo>
                  <a:cubicBezTo>
                    <a:pt x="7453" y="4169"/>
                    <a:pt x="4772" y="1"/>
                    <a:pt x="3509" y="1"/>
                  </a:cubicBezTo>
                  <a:close/>
                </a:path>
              </a:pathLst>
            </a:custGeom>
            <a:solidFill>
              <a:srgbClr val="EBE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4"/>
            <p:cNvSpPr/>
            <p:nvPr/>
          </p:nvSpPr>
          <p:spPr>
            <a:xfrm>
              <a:off x="2588866" y="3280453"/>
              <a:ext cx="169521" cy="96600"/>
            </a:xfrm>
            <a:custGeom>
              <a:avLst/>
              <a:gdLst/>
              <a:ahLst/>
              <a:cxnLst/>
              <a:rect l="l" t="t" r="r" b="b"/>
              <a:pathLst>
                <a:path w="5305" h="3023" extrusionOk="0">
                  <a:moveTo>
                    <a:pt x="1640" y="0"/>
                  </a:moveTo>
                  <a:cubicBezTo>
                    <a:pt x="1434" y="0"/>
                    <a:pt x="1207" y="520"/>
                    <a:pt x="1207" y="520"/>
                  </a:cubicBezTo>
                  <a:cubicBezTo>
                    <a:pt x="800" y="647"/>
                    <a:pt x="730" y="1475"/>
                    <a:pt x="730" y="1475"/>
                  </a:cubicBezTo>
                  <a:cubicBezTo>
                    <a:pt x="730" y="1475"/>
                    <a:pt x="0" y="2289"/>
                    <a:pt x="1067" y="2808"/>
                  </a:cubicBezTo>
                  <a:cubicBezTo>
                    <a:pt x="1393" y="2962"/>
                    <a:pt x="1827" y="3022"/>
                    <a:pt x="2286" y="3022"/>
                  </a:cubicBezTo>
                  <a:cubicBezTo>
                    <a:pt x="3327" y="3022"/>
                    <a:pt x="4496" y="2713"/>
                    <a:pt x="4828" y="2499"/>
                  </a:cubicBezTo>
                  <a:cubicBezTo>
                    <a:pt x="5305" y="2190"/>
                    <a:pt x="5038" y="1783"/>
                    <a:pt x="4729" y="1643"/>
                  </a:cubicBezTo>
                  <a:cubicBezTo>
                    <a:pt x="4694" y="1627"/>
                    <a:pt x="4661" y="1620"/>
                    <a:pt x="4628" y="1620"/>
                  </a:cubicBezTo>
                  <a:cubicBezTo>
                    <a:pt x="4376" y="1620"/>
                    <a:pt x="4210" y="2050"/>
                    <a:pt x="4210" y="2050"/>
                  </a:cubicBezTo>
                  <a:cubicBezTo>
                    <a:pt x="4140" y="1840"/>
                    <a:pt x="4028" y="1629"/>
                    <a:pt x="3873" y="1475"/>
                  </a:cubicBezTo>
                  <a:cubicBezTo>
                    <a:pt x="3822" y="1430"/>
                    <a:pt x="3764" y="1413"/>
                    <a:pt x="3707" y="1413"/>
                  </a:cubicBezTo>
                  <a:cubicBezTo>
                    <a:pt x="3530" y="1413"/>
                    <a:pt x="3354" y="1573"/>
                    <a:pt x="3354" y="1573"/>
                  </a:cubicBezTo>
                  <a:cubicBezTo>
                    <a:pt x="3354" y="1573"/>
                    <a:pt x="3663" y="1096"/>
                    <a:pt x="3466" y="787"/>
                  </a:cubicBezTo>
                  <a:cubicBezTo>
                    <a:pt x="3396" y="684"/>
                    <a:pt x="3304" y="650"/>
                    <a:pt x="3213" y="650"/>
                  </a:cubicBezTo>
                  <a:cubicBezTo>
                    <a:pt x="3030" y="650"/>
                    <a:pt x="2849" y="787"/>
                    <a:pt x="2849" y="787"/>
                  </a:cubicBezTo>
                  <a:cubicBezTo>
                    <a:pt x="2741" y="667"/>
                    <a:pt x="2592" y="598"/>
                    <a:pt x="2446" y="598"/>
                  </a:cubicBezTo>
                  <a:cubicBezTo>
                    <a:pt x="2421" y="598"/>
                    <a:pt x="2396" y="600"/>
                    <a:pt x="2372" y="605"/>
                  </a:cubicBezTo>
                  <a:cubicBezTo>
                    <a:pt x="2372" y="605"/>
                    <a:pt x="2638" y="324"/>
                    <a:pt x="2442" y="170"/>
                  </a:cubicBezTo>
                  <a:cubicBezTo>
                    <a:pt x="2415" y="146"/>
                    <a:pt x="2384" y="136"/>
                    <a:pt x="2352" y="136"/>
                  </a:cubicBezTo>
                  <a:cubicBezTo>
                    <a:pt x="2154" y="136"/>
                    <a:pt x="1895" y="520"/>
                    <a:pt x="1895" y="520"/>
                  </a:cubicBezTo>
                  <a:cubicBezTo>
                    <a:pt x="1895" y="520"/>
                    <a:pt x="1853" y="43"/>
                    <a:pt x="1656" y="1"/>
                  </a:cubicBezTo>
                  <a:cubicBezTo>
                    <a:pt x="1651" y="0"/>
                    <a:pt x="1646" y="0"/>
                    <a:pt x="1640" y="0"/>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4"/>
            <p:cNvSpPr/>
            <p:nvPr/>
          </p:nvSpPr>
          <p:spPr>
            <a:xfrm>
              <a:off x="2568223" y="3323527"/>
              <a:ext cx="200038" cy="108551"/>
            </a:xfrm>
            <a:custGeom>
              <a:avLst/>
              <a:gdLst/>
              <a:ahLst/>
              <a:cxnLst/>
              <a:rect l="l" t="t" r="r" b="b"/>
              <a:pathLst>
                <a:path w="6260" h="3397" extrusionOk="0">
                  <a:moveTo>
                    <a:pt x="5628" y="0"/>
                  </a:moveTo>
                  <a:lnTo>
                    <a:pt x="3621" y="1376"/>
                  </a:lnTo>
                  <a:lnTo>
                    <a:pt x="997" y="14"/>
                  </a:lnTo>
                  <a:cubicBezTo>
                    <a:pt x="379" y="1123"/>
                    <a:pt x="1" y="2302"/>
                    <a:pt x="211" y="2723"/>
                  </a:cubicBezTo>
                  <a:cubicBezTo>
                    <a:pt x="436" y="3172"/>
                    <a:pt x="1586" y="3396"/>
                    <a:pt x="2830" y="3396"/>
                  </a:cubicBezTo>
                  <a:cubicBezTo>
                    <a:pt x="4074" y="3396"/>
                    <a:pt x="5410" y="3172"/>
                    <a:pt x="6007" y="2723"/>
                  </a:cubicBezTo>
                  <a:cubicBezTo>
                    <a:pt x="6119" y="2639"/>
                    <a:pt x="6189" y="2540"/>
                    <a:pt x="6245" y="2414"/>
                  </a:cubicBezTo>
                  <a:lnTo>
                    <a:pt x="6260" y="1600"/>
                  </a:lnTo>
                  <a:cubicBezTo>
                    <a:pt x="6133" y="1039"/>
                    <a:pt x="5923" y="506"/>
                    <a:pt x="5628" y="0"/>
                  </a:cubicBezTo>
                  <a:close/>
                </a:path>
              </a:pathLst>
            </a:custGeom>
            <a:solidFill>
              <a:srgbClr val="74A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4"/>
            <p:cNvSpPr/>
            <p:nvPr/>
          </p:nvSpPr>
          <p:spPr>
            <a:xfrm>
              <a:off x="2551639" y="3380022"/>
              <a:ext cx="247555" cy="118873"/>
            </a:xfrm>
            <a:custGeom>
              <a:avLst/>
              <a:gdLst/>
              <a:ahLst/>
              <a:cxnLst/>
              <a:rect l="l" t="t" r="r" b="b"/>
              <a:pathLst>
                <a:path w="7747" h="3720" extrusionOk="0">
                  <a:moveTo>
                    <a:pt x="99" y="1"/>
                  </a:moveTo>
                  <a:cubicBezTo>
                    <a:pt x="28" y="211"/>
                    <a:pt x="0" y="436"/>
                    <a:pt x="0" y="674"/>
                  </a:cubicBezTo>
                  <a:cubicBezTo>
                    <a:pt x="0" y="2358"/>
                    <a:pt x="1726" y="3719"/>
                    <a:pt x="3874" y="3719"/>
                  </a:cubicBezTo>
                  <a:cubicBezTo>
                    <a:pt x="6021" y="3719"/>
                    <a:pt x="7747" y="2358"/>
                    <a:pt x="7747" y="674"/>
                  </a:cubicBezTo>
                  <a:cubicBezTo>
                    <a:pt x="7747" y="436"/>
                    <a:pt x="7719" y="211"/>
                    <a:pt x="766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4"/>
            <p:cNvSpPr/>
            <p:nvPr/>
          </p:nvSpPr>
          <p:spPr>
            <a:xfrm>
              <a:off x="2621587" y="3310521"/>
              <a:ext cx="26938" cy="8085"/>
            </a:xfrm>
            <a:custGeom>
              <a:avLst/>
              <a:gdLst/>
              <a:ahLst/>
              <a:cxnLst/>
              <a:rect l="l" t="t" r="r" b="b"/>
              <a:pathLst>
                <a:path w="843" h="253" extrusionOk="0">
                  <a:moveTo>
                    <a:pt x="422" y="0"/>
                  </a:moveTo>
                  <a:cubicBezTo>
                    <a:pt x="197" y="0"/>
                    <a:pt x="1" y="56"/>
                    <a:pt x="1" y="127"/>
                  </a:cubicBezTo>
                  <a:cubicBezTo>
                    <a:pt x="1" y="197"/>
                    <a:pt x="197" y="253"/>
                    <a:pt x="422" y="253"/>
                  </a:cubicBezTo>
                  <a:cubicBezTo>
                    <a:pt x="660" y="253"/>
                    <a:pt x="843" y="197"/>
                    <a:pt x="843" y="127"/>
                  </a:cubicBezTo>
                  <a:cubicBezTo>
                    <a:pt x="843" y="56"/>
                    <a:pt x="660" y="0"/>
                    <a:pt x="422"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4"/>
            <p:cNvSpPr/>
            <p:nvPr/>
          </p:nvSpPr>
          <p:spPr>
            <a:xfrm>
              <a:off x="2649387" y="3328767"/>
              <a:ext cx="17959" cy="23615"/>
            </a:xfrm>
            <a:custGeom>
              <a:avLst/>
              <a:gdLst/>
              <a:ahLst/>
              <a:cxnLst/>
              <a:rect l="l" t="t" r="r" b="b"/>
              <a:pathLst>
                <a:path w="562" h="739" extrusionOk="0">
                  <a:moveTo>
                    <a:pt x="89" y="1"/>
                  </a:moveTo>
                  <a:cubicBezTo>
                    <a:pt x="82" y="1"/>
                    <a:pt x="76" y="2"/>
                    <a:pt x="71" y="5"/>
                  </a:cubicBezTo>
                  <a:cubicBezTo>
                    <a:pt x="1" y="47"/>
                    <a:pt x="43" y="229"/>
                    <a:pt x="169" y="440"/>
                  </a:cubicBezTo>
                  <a:cubicBezTo>
                    <a:pt x="271" y="618"/>
                    <a:pt x="396" y="738"/>
                    <a:pt x="470" y="738"/>
                  </a:cubicBezTo>
                  <a:cubicBezTo>
                    <a:pt x="478" y="738"/>
                    <a:pt x="485" y="737"/>
                    <a:pt x="492" y="734"/>
                  </a:cubicBezTo>
                  <a:cubicBezTo>
                    <a:pt x="562" y="692"/>
                    <a:pt x="506" y="496"/>
                    <a:pt x="394" y="299"/>
                  </a:cubicBezTo>
                  <a:cubicBezTo>
                    <a:pt x="279" y="121"/>
                    <a:pt x="153" y="1"/>
                    <a:pt x="89"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4"/>
            <p:cNvSpPr/>
            <p:nvPr/>
          </p:nvSpPr>
          <p:spPr>
            <a:xfrm>
              <a:off x="2722051" y="3300424"/>
              <a:ext cx="17511" cy="23711"/>
            </a:xfrm>
            <a:custGeom>
              <a:avLst/>
              <a:gdLst/>
              <a:ahLst/>
              <a:cxnLst/>
              <a:rect l="l" t="t" r="r" b="b"/>
              <a:pathLst>
                <a:path w="548" h="742" extrusionOk="0">
                  <a:moveTo>
                    <a:pt x="95" y="0"/>
                  </a:moveTo>
                  <a:cubicBezTo>
                    <a:pt x="85" y="0"/>
                    <a:pt x="77" y="3"/>
                    <a:pt x="70" y="8"/>
                  </a:cubicBezTo>
                  <a:cubicBezTo>
                    <a:pt x="0" y="50"/>
                    <a:pt x="56" y="232"/>
                    <a:pt x="168" y="443"/>
                  </a:cubicBezTo>
                  <a:cubicBezTo>
                    <a:pt x="270" y="621"/>
                    <a:pt x="395" y="741"/>
                    <a:pt x="470" y="741"/>
                  </a:cubicBezTo>
                  <a:cubicBezTo>
                    <a:pt x="478" y="741"/>
                    <a:pt x="485" y="740"/>
                    <a:pt x="491" y="737"/>
                  </a:cubicBezTo>
                  <a:cubicBezTo>
                    <a:pt x="547" y="695"/>
                    <a:pt x="505" y="513"/>
                    <a:pt x="393" y="302"/>
                  </a:cubicBezTo>
                  <a:cubicBezTo>
                    <a:pt x="294" y="130"/>
                    <a:pt x="163" y="0"/>
                    <a:pt x="95"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4"/>
            <p:cNvSpPr/>
            <p:nvPr/>
          </p:nvSpPr>
          <p:spPr>
            <a:xfrm>
              <a:off x="2701856" y="3294576"/>
              <a:ext cx="19301" cy="22496"/>
            </a:xfrm>
            <a:custGeom>
              <a:avLst/>
              <a:gdLst/>
              <a:ahLst/>
              <a:cxnLst/>
              <a:rect l="l" t="t" r="r" b="b"/>
              <a:pathLst>
                <a:path w="604" h="704" extrusionOk="0">
                  <a:moveTo>
                    <a:pt x="507" y="0"/>
                  </a:moveTo>
                  <a:cubicBezTo>
                    <a:pt x="438" y="0"/>
                    <a:pt x="305" y="116"/>
                    <a:pt x="183" y="275"/>
                  </a:cubicBezTo>
                  <a:cubicBezTo>
                    <a:pt x="57" y="471"/>
                    <a:pt x="1" y="654"/>
                    <a:pt x="57" y="696"/>
                  </a:cubicBezTo>
                  <a:cubicBezTo>
                    <a:pt x="64" y="701"/>
                    <a:pt x="73" y="704"/>
                    <a:pt x="83" y="704"/>
                  </a:cubicBezTo>
                  <a:cubicBezTo>
                    <a:pt x="153" y="704"/>
                    <a:pt x="286" y="588"/>
                    <a:pt x="408" y="429"/>
                  </a:cubicBezTo>
                  <a:cubicBezTo>
                    <a:pt x="534" y="247"/>
                    <a:pt x="604" y="50"/>
                    <a:pt x="534" y="8"/>
                  </a:cubicBezTo>
                  <a:cubicBezTo>
                    <a:pt x="527" y="3"/>
                    <a:pt x="517" y="0"/>
                    <a:pt x="507"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4"/>
            <p:cNvSpPr/>
            <p:nvPr/>
          </p:nvSpPr>
          <p:spPr>
            <a:xfrm>
              <a:off x="2456032" y="3464732"/>
              <a:ext cx="279510" cy="293603"/>
            </a:xfrm>
            <a:custGeom>
              <a:avLst/>
              <a:gdLst/>
              <a:ahLst/>
              <a:cxnLst/>
              <a:rect l="l" t="t" r="r" b="b"/>
              <a:pathLst>
                <a:path w="8747" h="9188" extrusionOk="0">
                  <a:moveTo>
                    <a:pt x="5489" y="1"/>
                  </a:moveTo>
                  <a:cubicBezTo>
                    <a:pt x="5188" y="1"/>
                    <a:pt x="4961" y="23"/>
                    <a:pt x="4873" y="72"/>
                  </a:cubicBezTo>
                  <a:cubicBezTo>
                    <a:pt x="4466" y="283"/>
                    <a:pt x="5083" y="1461"/>
                    <a:pt x="4873" y="1826"/>
                  </a:cubicBezTo>
                  <a:cubicBezTo>
                    <a:pt x="4662" y="2191"/>
                    <a:pt x="1322" y="5742"/>
                    <a:pt x="1322" y="5742"/>
                  </a:cubicBezTo>
                  <a:cubicBezTo>
                    <a:pt x="0" y="7536"/>
                    <a:pt x="1117" y="9188"/>
                    <a:pt x="3088" y="9188"/>
                  </a:cubicBezTo>
                  <a:cubicBezTo>
                    <a:pt x="3167" y="9188"/>
                    <a:pt x="3247" y="9185"/>
                    <a:pt x="3329" y="9180"/>
                  </a:cubicBezTo>
                  <a:cubicBezTo>
                    <a:pt x="5434" y="9039"/>
                    <a:pt x="7357" y="2261"/>
                    <a:pt x="7357" y="2261"/>
                  </a:cubicBezTo>
                  <a:cubicBezTo>
                    <a:pt x="7357" y="2261"/>
                    <a:pt x="8746" y="1125"/>
                    <a:pt x="8662" y="661"/>
                  </a:cubicBezTo>
                  <a:cubicBezTo>
                    <a:pt x="8607" y="288"/>
                    <a:pt x="6569" y="1"/>
                    <a:pt x="5489"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4"/>
            <p:cNvSpPr/>
            <p:nvPr/>
          </p:nvSpPr>
          <p:spPr>
            <a:xfrm>
              <a:off x="2652071" y="3431628"/>
              <a:ext cx="50265" cy="81613"/>
            </a:xfrm>
            <a:custGeom>
              <a:avLst/>
              <a:gdLst/>
              <a:ahLst/>
              <a:cxnLst/>
              <a:rect l="l" t="t" r="r" b="b"/>
              <a:pathLst>
                <a:path w="1573" h="2554" extrusionOk="0">
                  <a:moveTo>
                    <a:pt x="1025" y="0"/>
                  </a:moveTo>
                  <a:cubicBezTo>
                    <a:pt x="842" y="0"/>
                    <a:pt x="671" y="119"/>
                    <a:pt x="618" y="308"/>
                  </a:cubicBezTo>
                  <a:lnTo>
                    <a:pt x="1" y="2245"/>
                  </a:lnTo>
                  <a:lnTo>
                    <a:pt x="885" y="2553"/>
                  </a:lnTo>
                  <a:lnTo>
                    <a:pt x="1474" y="743"/>
                  </a:lnTo>
                  <a:cubicBezTo>
                    <a:pt x="1573" y="477"/>
                    <a:pt x="1460" y="182"/>
                    <a:pt x="1208" y="42"/>
                  </a:cubicBezTo>
                  <a:cubicBezTo>
                    <a:pt x="1148" y="13"/>
                    <a:pt x="1086" y="0"/>
                    <a:pt x="102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4"/>
            <p:cNvSpPr/>
            <p:nvPr/>
          </p:nvSpPr>
          <p:spPr>
            <a:xfrm>
              <a:off x="2623824" y="3425589"/>
              <a:ext cx="44449" cy="77331"/>
            </a:xfrm>
            <a:custGeom>
              <a:avLst/>
              <a:gdLst/>
              <a:ahLst/>
              <a:cxnLst/>
              <a:rect l="l" t="t" r="r" b="b"/>
              <a:pathLst>
                <a:path w="1391" h="2420" extrusionOk="0">
                  <a:moveTo>
                    <a:pt x="869" y="0"/>
                  </a:moveTo>
                  <a:cubicBezTo>
                    <a:pt x="633" y="0"/>
                    <a:pt x="436" y="185"/>
                    <a:pt x="436" y="427"/>
                  </a:cubicBezTo>
                  <a:lnTo>
                    <a:pt x="1" y="2223"/>
                  </a:lnTo>
                  <a:lnTo>
                    <a:pt x="927" y="2420"/>
                  </a:lnTo>
                  <a:lnTo>
                    <a:pt x="1362" y="623"/>
                  </a:lnTo>
                  <a:cubicBezTo>
                    <a:pt x="1390" y="343"/>
                    <a:pt x="1208" y="76"/>
                    <a:pt x="941" y="6"/>
                  </a:cubicBezTo>
                  <a:cubicBezTo>
                    <a:pt x="917" y="2"/>
                    <a:pt x="893" y="0"/>
                    <a:pt x="869"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4"/>
            <p:cNvSpPr/>
            <p:nvPr/>
          </p:nvSpPr>
          <p:spPr>
            <a:xfrm>
              <a:off x="2685271" y="3457383"/>
              <a:ext cx="69981" cy="66562"/>
            </a:xfrm>
            <a:custGeom>
              <a:avLst/>
              <a:gdLst/>
              <a:ahLst/>
              <a:cxnLst/>
              <a:rect l="l" t="t" r="r" b="b"/>
              <a:pathLst>
                <a:path w="2190" h="2083" extrusionOk="0">
                  <a:moveTo>
                    <a:pt x="1713" y="1"/>
                  </a:moveTo>
                  <a:cubicBezTo>
                    <a:pt x="1579" y="1"/>
                    <a:pt x="1445" y="61"/>
                    <a:pt x="1362" y="176"/>
                  </a:cubicBezTo>
                  <a:lnTo>
                    <a:pt x="0" y="1607"/>
                  </a:lnTo>
                  <a:lnTo>
                    <a:pt x="267" y="1916"/>
                  </a:lnTo>
                  <a:cubicBezTo>
                    <a:pt x="363" y="2027"/>
                    <a:pt x="502" y="2083"/>
                    <a:pt x="642" y="2083"/>
                  </a:cubicBezTo>
                  <a:cubicBezTo>
                    <a:pt x="769" y="2083"/>
                    <a:pt x="897" y="2037"/>
                    <a:pt x="997" y="1944"/>
                  </a:cubicBezTo>
                  <a:lnTo>
                    <a:pt x="1979" y="877"/>
                  </a:lnTo>
                  <a:cubicBezTo>
                    <a:pt x="2161" y="667"/>
                    <a:pt x="2190" y="358"/>
                    <a:pt x="2021" y="134"/>
                  </a:cubicBezTo>
                  <a:cubicBezTo>
                    <a:pt x="1938" y="44"/>
                    <a:pt x="1825" y="1"/>
                    <a:pt x="1713"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4"/>
            <p:cNvSpPr/>
            <p:nvPr/>
          </p:nvSpPr>
          <p:spPr>
            <a:xfrm>
              <a:off x="2562855" y="3442269"/>
              <a:ext cx="62344" cy="58574"/>
            </a:xfrm>
            <a:custGeom>
              <a:avLst/>
              <a:gdLst/>
              <a:ahLst/>
              <a:cxnLst/>
              <a:rect l="l" t="t" r="r" b="b"/>
              <a:pathLst>
                <a:path w="1951" h="1833" extrusionOk="0">
                  <a:moveTo>
                    <a:pt x="477" y="0"/>
                  </a:moveTo>
                  <a:cubicBezTo>
                    <a:pt x="372" y="0"/>
                    <a:pt x="267" y="37"/>
                    <a:pt x="183" y="115"/>
                  </a:cubicBezTo>
                  <a:cubicBezTo>
                    <a:pt x="0" y="326"/>
                    <a:pt x="0" y="635"/>
                    <a:pt x="183" y="859"/>
                  </a:cubicBezTo>
                  <a:lnTo>
                    <a:pt x="926" y="1673"/>
                  </a:lnTo>
                  <a:cubicBezTo>
                    <a:pt x="1026" y="1780"/>
                    <a:pt x="1163" y="1833"/>
                    <a:pt x="1298" y="1833"/>
                  </a:cubicBezTo>
                  <a:cubicBezTo>
                    <a:pt x="1429" y="1833"/>
                    <a:pt x="1560" y="1784"/>
                    <a:pt x="1656" y="1687"/>
                  </a:cubicBezTo>
                  <a:lnTo>
                    <a:pt x="1951" y="1407"/>
                  </a:lnTo>
                  <a:lnTo>
                    <a:pt x="842" y="186"/>
                  </a:lnTo>
                  <a:cubicBezTo>
                    <a:pt x="754" y="66"/>
                    <a:pt x="616" y="0"/>
                    <a:pt x="47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4"/>
            <p:cNvSpPr/>
            <p:nvPr/>
          </p:nvSpPr>
          <p:spPr>
            <a:xfrm>
              <a:off x="2581676" y="3461186"/>
              <a:ext cx="164153" cy="88388"/>
            </a:xfrm>
            <a:custGeom>
              <a:avLst/>
              <a:gdLst/>
              <a:ahLst/>
              <a:cxnLst/>
              <a:rect l="l" t="t" r="r" b="b"/>
              <a:pathLst>
                <a:path w="5137" h="2766" extrusionOk="0">
                  <a:moveTo>
                    <a:pt x="2569" y="1"/>
                  </a:moveTo>
                  <a:cubicBezTo>
                    <a:pt x="1151" y="1"/>
                    <a:pt x="1" y="618"/>
                    <a:pt x="1" y="1390"/>
                  </a:cubicBezTo>
                  <a:cubicBezTo>
                    <a:pt x="1" y="2148"/>
                    <a:pt x="1151" y="2765"/>
                    <a:pt x="2569" y="2765"/>
                  </a:cubicBezTo>
                  <a:cubicBezTo>
                    <a:pt x="3986" y="2765"/>
                    <a:pt x="5137" y="2148"/>
                    <a:pt x="5137" y="1390"/>
                  </a:cubicBezTo>
                  <a:cubicBezTo>
                    <a:pt x="5137" y="618"/>
                    <a:pt x="3986" y="1"/>
                    <a:pt x="2569"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4"/>
            <p:cNvSpPr/>
            <p:nvPr/>
          </p:nvSpPr>
          <p:spPr>
            <a:xfrm>
              <a:off x="1018443" y="3360530"/>
              <a:ext cx="277625" cy="435227"/>
            </a:xfrm>
            <a:custGeom>
              <a:avLst/>
              <a:gdLst/>
              <a:ahLst/>
              <a:cxnLst/>
              <a:rect l="l" t="t" r="r" b="b"/>
              <a:pathLst>
                <a:path w="8688" h="13620" extrusionOk="0">
                  <a:moveTo>
                    <a:pt x="2363" y="1"/>
                  </a:moveTo>
                  <a:cubicBezTo>
                    <a:pt x="1965" y="1"/>
                    <a:pt x="1567" y="132"/>
                    <a:pt x="1208" y="414"/>
                  </a:cubicBezTo>
                  <a:cubicBezTo>
                    <a:pt x="310" y="1130"/>
                    <a:pt x="1" y="2561"/>
                    <a:pt x="478" y="3810"/>
                  </a:cubicBezTo>
                  <a:cubicBezTo>
                    <a:pt x="1601" y="6743"/>
                    <a:pt x="3664" y="10995"/>
                    <a:pt x="5755" y="13606"/>
                  </a:cubicBezTo>
                  <a:lnTo>
                    <a:pt x="8688" y="13620"/>
                  </a:lnTo>
                  <a:cubicBezTo>
                    <a:pt x="8688" y="13620"/>
                    <a:pt x="7944" y="9732"/>
                    <a:pt x="4660" y="1817"/>
                  </a:cubicBezTo>
                  <a:cubicBezTo>
                    <a:pt x="4191" y="685"/>
                    <a:pt x="3275" y="1"/>
                    <a:pt x="2363"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4"/>
            <p:cNvSpPr/>
            <p:nvPr/>
          </p:nvSpPr>
          <p:spPr>
            <a:xfrm>
              <a:off x="992432" y="3309052"/>
              <a:ext cx="248035" cy="294785"/>
            </a:xfrm>
            <a:custGeom>
              <a:avLst/>
              <a:gdLst/>
              <a:ahLst/>
              <a:cxnLst/>
              <a:rect l="l" t="t" r="r" b="b"/>
              <a:pathLst>
                <a:path w="7762" h="9225" extrusionOk="0">
                  <a:moveTo>
                    <a:pt x="2597" y="0"/>
                  </a:moveTo>
                  <a:cubicBezTo>
                    <a:pt x="2108" y="0"/>
                    <a:pt x="1631" y="181"/>
                    <a:pt x="1236" y="566"/>
                  </a:cubicBezTo>
                  <a:cubicBezTo>
                    <a:pt x="352" y="1422"/>
                    <a:pt x="1" y="3288"/>
                    <a:pt x="646" y="4607"/>
                  </a:cubicBezTo>
                  <a:cubicBezTo>
                    <a:pt x="1278" y="5898"/>
                    <a:pt x="1601" y="7653"/>
                    <a:pt x="2611" y="9224"/>
                  </a:cubicBezTo>
                  <a:lnTo>
                    <a:pt x="7761" y="6277"/>
                  </a:lnTo>
                  <a:cubicBezTo>
                    <a:pt x="7144" y="5014"/>
                    <a:pt x="5684" y="3204"/>
                    <a:pt x="5053" y="1815"/>
                  </a:cubicBezTo>
                  <a:cubicBezTo>
                    <a:pt x="4518" y="662"/>
                    <a:pt x="3535" y="0"/>
                    <a:pt x="2597" y="0"/>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4"/>
            <p:cNvSpPr/>
            <p:nvPr/>
          </p:nvSpPr>
          <p:spPr>
            <a:xfrm>
              <a:off x="651640" y="3241405"/>
              <a:ext cx="500927" cy="721192"/>
            </a:xfrm>
            <a:custGeom>
              <a:avLst/>
              <a:gdLst/>
              <a:ahLst/>
              <a:cxnLst/>
              <a:rect l="l" t="t" r="r" b="b"/>
              <a:pathLst>
                <a:path w="15676" h="22569" extrusionOk="0">
                  <a:moveTo>
                    <a:pt x="7576" y="1"/>
                  </a:moveTo>
                  <a:cubicBezTo>
                    <a:pt x="7526" y="1"/>
                    <a:pt x="7475" y="1"/>
                    <a:pt x="7424" y="2"/>
                  </a:cubicBezTo>
                  <a:cubicBezTo>
                    <a:pt x="3284" y="86"/>
                    <a:pt x="0" y="3609"/>
                    <a:pt x="85" y="7861"/>
                  </a:cubicBezTo>
                  <a:lnTo>
                    <a:pt x="534" y="22161"/>
                  </a:lnTo>
                  <a:cubicBezTo>
                    <a:pt x="548" y="22315"/>
                    <a:pt x="548" y="22442"/>
                    <a:pt x="548" y="22568"/>
                  </a:cubicBezTo>
                  <a:cubicBezTo>
                    <a:pt x="4996" y="21095"/>
                    <a:pt x="10105" y="19846"/>
                    <a:pt x="15676" y="18919"/>
                  </a:cubicBezTo>
                  <a:lnTo>
                    <a:pt x="15100" y="7538"/>
                  </a:lnTo>
                  <a:cubicBezTo>
                    <a:pt x="15017" y="3338"/>
                    <a:pt x="11662" y="1"/>
                    <a:pt x="7576"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4"/>
            <p:cNvSpPr/>
            <p:nvPr/>
          </p:nvSpPr>
          <p:spPr>
            <a:xfrm>
              <a:off x="874968" y="3725671"/>
              <a:ext cx="517959" cy="269828"/>
            </a:xfrm>
            <a:custGeom>
              <a:avLst/>
              <a:gdLst/>
              <a:ahLst/>
              <a:cxnLst/>
              <a:rect l="l" t="t" r="r" b="b"/>
              <a:pathLst>
                <a:path w="16209" h="8444" extrusionOk="0">
                  <a:moveTo>
                    <a:pt x="3856" y="1"/>
                  </a:moveTo>
                  <a:cubicBezTo>
                    <a:pt x="2007" y="1"/>
                    <a:pt x="0" y="607"/>
                    <a:pt x="0" y="607"/>
                  </a:cubicBezTo>
                  <a:cubicBezTo>
                    <a:pt x="0" y="607"/>
                    <a:pt x="3593" y="2319"/>
                    <a:pt x="4224" y="3063"/>
                  </a:cubicBezTo>
                  <a:cubicBezTo>
                    <a:pt x="5291" y="4256"/>
                    <a:pt x="7845" y="7750"/>
                    <a:pt x="10132" y="8353"/>
                  </a:cubicBezTo>
                  <a:cubicBezTo>
                    <a:pt x="10367" y="8416"/>
                    <a:pt x="10617" y="8443"/>
                    <a:pt x="10879" y="8443"/>
                  </a:cubicBezTo>
                  <a:cubicBezTo>
                    <a:pt x="13150" y="8443"/>
                    <a:pt x="16209" y="6332"/>
                    <a:pt x="16209" y="6332"/>
                  </a:cubicBezTo>
                  <a:cubicBezTo>
                    <a:pt x="16209" y="6332"/>
                    <a:pt x="13346" y="5448"/>
                    <a:pt x="12420" y="5224"/>
                  </a:cubicBezTo>
                  <a:cubicBezTo>
                    <a:pt x="11494" y="5013"/>
                    <a:pt x="10090" y="3315"/>
                    <a:pt x="9080" y="2179"/>
                  </a:cubicBezTo>
                  <a:cubicBezTo>
                    <a:pt x="8083" y="1042"/>
                    <a:pt x="6919" y="396"/>
                    <a:pt x="4870" y="74"/>
                  </a:cubicBezTo>
                  <a:cubicBezTo>
                    <a:pt x="4547" y="22"/>
                    <a:pt x="4204" y="1"/>
                    <a:pt x="3856"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4"/>
            <p:cNvSpPr/>
            <p:nvPr/>
          </p:nvSpPr>
          <p:spPr>
            <a:xfrm>
              <a:off x="892894" y="3744236"/>
              <a:ext cx="493769" cy="190388"/>
            </a:xfrm>
            <a:custGeom>
              <a:avLst/>
              <a:gdLst/>
              <a:ahLst/>
              <a:cxnLst/>
              <a:rect l="l" t="t" r="r" b="b"/>
              <a:pathLst>
                <a:path w="15452" h="5958" extrusionOk="0">
                  <a:moveTo>
                    <a:pt x="1399" y="1"/>
                  </a:moveTo>
                  <a:cubicBezTo>
                    <a:pt x="584" y="1"/>
                    <a:pt x="0" y="68"/>
                    <a:pt x="0" y="68"/>
                  </a:cubicBezTo>
                  <a:cubicBezTo>
                    <a:pt x="215" y="61"/>
                    <a:pt x="422" y="57"/>
                    <a:pt x="623" y="57"/>
                  </a:cubicBezTo>
                  <a:cubicBezTo>
                    <a:pt x="7287" y="57"/>
                    <a:pt x="6909" y="4020"/>
                    <a:pt x="8898" y="5232"/>
                  </a:cubicBezTo>
                  <a:cubicBezTo>
                    <a:pt x="9847" y="5804"/>
                    <a:pt x="11322" y="5958"/>
                    <a:pt x="12633" y="5958"/>
                  </a:cubicBezTo>
                  <a:cubicBezTo>
                    <a:pt x="14153" y="5958"/>
                    <a:pt x="15451" y="5751"/>
                    <a:pt x="15451" y="5751"/>
                  </a:cubicBezTo>
                  <a:lnTo>
                    <a:pt x="15451" y="5751"/>
                  </a:lnTo>
                  <a:cubicBezTo>
                    <a:pt x="15451" y="5751"/>
                    <a:pt x="15072" y="5763"/>
                    <a:pt x="14495" y="5763"/>
                  </a:cubicBezTo>
                  <a:cubicBezTo>
                    <a:pt x="13149" y="5763"/>
                    <a:pt x="10723" y="5701"/>
                    <a:pt x="9515" y="5288"/>
                  </a:cubicBezTo>
                  <a:cubicBezTo>
                    <a:pt x="7803" y="4685"/>
                    <a:pt x="7298" y="2327"/>
                    <a:pt x="5544" y="980"/>
                  </a:cubicBezTo>
                  <a:cubicBezTo>
                    <a:pt x="4478" y="162"/>
                    <a:pt x="2661" y="1"/>
                    <a:pt x="139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4"/>
            <p:cNvSpPr/>
            <p:nvPr/>
          </p:nvSpPr>
          <p:spPr>
            <a:xfrm>
              <a:off x="1000069" y="3728898"/>
              <a:ext cx="231418" cy="177670"/>
            </a:xfrm>
            <a:custGeom>
              <a:avLst/>
              <a:gdLst/>
              <a:ahLst/>
              <a:cxnLst/>
              <a:rect l="l" t="t" r="r" b="b"/>
              <a:pathLst>
                <a:path w="7242" h="5560" extrusionOk="0">
                  <a:moveTo>
                    <a:pt x="3411" y="1"/>
                  </a:moveTo>
                  <a:cubicBezTo>
                    <a:pt x="2134" y="1"/>
                    <a:pt x="0" y="4028"/>
                    <a:pt x="435" y="4912"/>
                  </a:cubicBezTo>
                  <a:cubicBezTo>
                    <a:pt x="652" y="5346"/>
                    <a:pt x="1767" y="5560"/>
                    <a:pt x="2973" y="5560"/>
                  </a:cubicBezTo>
                  <a:cubicBezTo>
                    <a:pt x="4189" y="5560"/>
                    <a:pt x="5499" y="5342"/>
                    <a:pt x="6077" y="4912"/>
                  </a:cubicBezTo>
                  <a:cubicBezTo>
                    <a:pt x="7242" y="4042"/>
                    <a:pt x="4632" y="1"/>
                    <a:pt x="3411" y="1"/>
                  </a:cubicBezTo>
                  <a:close/>
                </a:path>
              </a:pathLst>
            </a:custGeom>
            <a:solidFill>
              <a:srgbClr val="EBE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4"/>
            <p:cNvSpPr/>
            <p:nvPr/>
          </p:nvSpPr>
          <p:spPr>
            <a:xfrm>
              <a:off x="1002306" y="3792071"/>
              <a:ext cx="190612" cy="108807"/>
            </a:xfrm>
            <a:custGeom>
              <a:avLst/>
              <a:gdLst/>
              <a:ahLst/>
              <a:cxnLst/>
              <a:rect l="l" t="t" r="r" b="b"/>
              <a:pathLst>
                <a:path w="5965" h="3405" extrusionOk="0">
                  <a:moveTo>
                    <a:pt x="1829" y="0"/>
                  </a:moveTo>
                  <a:cubicBezTo>
                    <a:pt x="1597" y="0"/>
                    <a:pt x="1348" y="578"/>
                    <a:pt x="1348" y="578"/>
                  </a:cubicBezTo>
                  <a:cubicBezTo>
                    <a:pt x="885" y="732"/>
                    <a:pt x="815" y="1658"/>
                    <a:pt x="815" y="1658"/>
                  </a:cubicBezTo>
                  <a:cubicBezTo>
                    <a:pt x="815" y="1658"/>
                    <a:pt x="1" y="2584"/>
                    <a:pt x="1193" y="3160"/>
                  </a:cubicBezTo>
                  <a:cubicBezTo>
                    <a:pt x="1558" y="3336"/>
                    <a:pt x="2047" y="3404"/>
                    <a:pt x="2564" y="3404"/>
                  </a:cubicBezTo>
                  <a:cubicBezTo>
                    <a:pt x="3738" y="3404"/>
                    <a:pt x="5061" y="3053"/>
                    <a:pt x="5432" y="2809"/>
                  </a:cubicBezTo>
                  <a:cubicBezTo>
                    <a:pt x="5965" y="2458"/>
                    <a:pt x="5656" y="2009"/>
                    <a:pt x="5319" y="1855"/>
                  </a:cubicBezTo>
                  <a:cubicBezTo>
                    <a:pt x="5280" y="1837"/>
                    <a:pt x="5241" y="1829"/>
                    <a:pt x="5205" y="1829"/>
                  </a:cubicBezTo>
                  <a:cubicBezTo>
                    <a:pt x="4920" y="1829"/>
                    <a:pt x="4744" y="2304"/>
                    <a:pt x="4744" y="2304"/>
                  </a:cubicBezTo>
                  <a:cubicBezTo>
                    <a:pt x="4660" y="2065"/>
                    <a:pt x="4519" y="1841"/>
                    <a:pt x="4351" y="1658"/>
                  </a:cubicBezTo>
                  <a:cubicBezTo>
                    <a:pt x="4297" y="1611"/>
                    <a:pt x="4235" y="1593"/>
                    <a:pt x="4173" y="1593"/>
                  </a:cubicBezTo>
                  <a:cubicBezTo>
                    <a:pt x="3978" y="1593"/>
                    <a:pt x="3776" y="1771"/>
                    <a:pt x="3776" y="1771"/>
                  </a:cubicBezTo>
                  <a:cubicBezTo>
                    <a:pt x="3776" y="1771"/>
                    <a:pt x="4126" y="1237"/>
                    <a:pt x="3888" y="886"/>
                  </a:cubicBezTo>
                  <a:cubicBezTo>
                    <a:pt x="3813" y="769"/>
                    <a:pt x="3712" y="730"/>
                    <a:pt x="3610" y="730"/>
                  </a:cubicBezTo>
                  <a:cubicBezTo>
                    <a:pt x="3406" y="730"/>
                    <a:pt x="3200" y="886"/>
                    <a:pt x="3200" y="886"/>
                  </a:cubicBezTo>
                  <a:cubicBezTo>
                    <a:pt x="3084" y="759"/>
                    <a:pt x="2930" y="679"/>
                    <a:pt x="2761" y="679"/>
                  </a:cubicBezTo>
                  <a:cubicBezTo>
                    <a:pt x="2726" y="679"/>
                    <a:pt x="2689" y="683"/>
                    <a:pt x="2653" y="690"/>
                  </a:cubicBezTo>
                  <a:cubicBezTo>
                    <a:pt x="2653" y="690"/>
                    <a:pt x="2962" y="381"/>
                    <a:pt x="2737" y="199"/>
                  </a:cubicBezTo>
                  <a:cubicBezTo>
                    <a:pt x="2702" y="170"/>
                    <a:pt x="2665" y="158"/>
                    <a:pt x="2625" y="158"/>
                  </a:cubicBezTo>
                  <a:cubicBezTo>
                    <a:pt x="2396" y="158"/>
                    <a:pt x="2120" y="578"/>
                    <a:pt x="2120" y="578"/>
                  </a:cubicBezTo>
                  <a:cubicBezTo>
                    <a:pt x="2120" y="578"/>
                    <a:pt x="2078" y="44"/>
                    <a:pt x="1853" y="2"/>
                  </a:cubicBezTo>
                  <a:cubicBezTo>
                    <a:pt x="1845" y="1"/>
                    <a:pt x="1837" y="0"/>
                    <a:pt x="1829" y="0"/>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4"/>
            <p:cNvSpPr/>
            <p:nvPr/>
          </p:nvSpPr>
          <p:spPr>
            <a:xfrm>
              <a:off x="1061964" y="3737302"/>
              <a:ext cx="68959" cy="47613"/>
            </a:xfrm>
            <a:custGeom>
              <a:avLst/>
              <a:gdLst/>
              <a:ahLst/>
              <a:cxnLst/>
              <a:rect l="l" t="t" r="r" b="b"/>
              <a:pathLst>
                <a:path w="2158" h="1490" extrusionOk="0">
                  <a:moveTo>
                    <a:pt x="1441" y="1"/>
                  </a:moveTo>
                  <a:cubicBezTo>
                    <a:pt x="1118" y="1"/>
                    <a:pt x="842" y="495"/>
                    <a:pt x="842" y="495"/>
                  </a:cubicBezTo>
                  <a:cubicBezTo>
                    <a:pt x="337" y="664"/>
                    <a:pt x="0" y="1380"/>
                    <a:pt x="533" y="1478"/>
                  </a:cubicBezTo>
                  <a:cubicBezTo>
                    <a:pt x="576" y="1485"/>
                    <a:pt x="619" y="1489"/>
                    <a:pt x="662" y="1489"/>
                  </a:cubicBezTo>
                  <a:cubicBezTo>
                    <a:pt x="1163" y="1489"/>
                    <a:pt x="1628" y="1001"/>
                    <a:pt x="1628" y="1001"/>
                  </a:cubicBezTo>
                  <a:cubicBezTo>
                    <a:pt x="1628" y="1001"/>
                    <a:pt x="1771" y="1066"/>
                    <a:pt x="1905" y="1066"/>
                  </a:cubicBezTo>
                  <a:cubicBezTo>
                    <a:pt x="2013" y="1066"/>
                    <a:pt x="2114" y="1024"/>
                    <a:pt x="2133" y="874"/>
                  </a:cubicBezTo>
                  <a:cubicBezTo>
                    <a:pt x="2157" y="586"/>
                    <a:pt x="1841" y="565"/>
                    <a:pt x="1750" y="565"/>
                  </a:cubicBezTo>
                  <a:cubicBezTo>
                    <a:pt x="1735" y="565"/>
                    <a:pt x="1726" y="566"/>
                    <a:pt x="1726" y="566"/>
                  </a:cubicBezTo>
                  <a:cubicBezTo>
                    <a:pt x="1726" y="566"/>
                    <a:pt x="1923" y="159"/>
                    <a:pt x="1544" y="18"/>
                  </a:cubicBezTo>
                  <a:cubicBezTo>
                    <a:pt x="1509" y="6"/>
                    <a:pt x="1475" y="1"/>
                    <a:pt x="1441"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4"/>
            <p:cNvSpPr/>
            <p:nvPr/>
          </p:nvSpPr>
          <p:spPr>
            <a:xfrm>
              <a:off x="1075513" y="3762450"/>
              <a:ext cx="28632" cy="15083"/>
            </a:xfrm>
            <a:custGeom>
              <a:avLst/>
              <a:gdLst/>
              <a:ahLst/>
              <a:cxnLst/>
              <a:rect l="l" t="t" r="r" b="b"/>
              <a:pathLst>
                <a:path w="896" h="472" extrusionOk="0">
                  <a:moveTo>
                    <a:pt x="705" y="1"/>
                  </a:moveTo>
                  <a:cubicBezTo>
                    <a:pt x="459" y="1"/>
                    <a:pt x="0" y="141"/>
                    <a:pt x="11" y="354"/>
                  </a:cubicBezTo>
                  <a:cubicBezTo>
                    <a:pt x="22" y="441"/>
                    <a:pt x="90" y="471"/>
                    <a:pt x="180" y="471"/>
                  </a:cubicBezTo>
                  <a:cubicBezTo>
                    <a:pt x="322" y="471"/>
                    <a:pt x="517" y="397"/>
                    <a:pt x="629" y="354"/>
                  </a:cubicBezTo>
                  <a:cubicBezTo>
                    <a:pt x="671" y="340"/>
                    <a:pt x="699" y="326"/>
                    <a:pt x="699" y="326"/>
                  </a:cubicBezTo>
                  <a:cubicBezTo>
                    <a:pt x="699" y="326"/>
                    <a:pt x="895" y="172"/>
                    <a:pt x="853" y="45"/>
                  </a:cubicBezTo>
                  <a:cubicBezTo>
                    <a:pt x="840" y="15"/>
                    <a:pt x="783" y="1"/>
                    <a:pt x="705"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4"/>
            <p:cNvSpPr/>
            <p:nvPr/>
          </p:nvSpPr>
          <p:spPr>
            <a:xfrm>
              <a:off x="1094238" y="3742415"/>
              <a:ext cx="18853" cy="11184"/>
            </a:xfrm>
            <a:custGeom>
              <a:avLst/>
              <a:gdLst/>
              <a:ahLst/>
              <a:cxnLst/>
              <a:rect l="l" t="t" r="r" b="b"/>
              <a:pathLst>
                <a:path w="590" h="350" extrusionOk="0">
                  <a:moveTo>
                    <a:pt x="320" y="0"/>
                  </a:moveTo>
                  <a:cubicBezTo>
                    <a:pt x="160" y="0"/>
                    <a:pt x="0" y="349"/>
                    <a:pt x="0" y="349"/>
                  </a:cubicBezTo>
                  <a:cubicBezTo>
                    <a:pt x="267" y="307"/>
                    <a:pt x="590" y="237"/>
                    <a:pt x="407" y="41"/>
                  </a:cubicBezTo>
                  <a:cubicBezTo>
                    <a:pt x="379" y="12"/>
                    <a:pt x="349" y="0"/>
                    <a:pt x="320"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4"/>
            <p:cNvSpPr/>
            <p:nvPr/>
          </p:nvSpPr>
          <p:spPr>
            <a:xfrm>
              <a:off x="1103601" y="3757433"/>
              <a:ext cx="24733" cy="10449"/>
            </a:xfrm>
            <a:custGeom>
              <a:avLst/>
              <a:gdLst/>
              <a:ahLst/>
              <a:cxnLst/>
              <a:rect l="l" t="t" r="r" b="b"/>
              <a:pathLst>
                <a:path w="774" h="327" extrusionOk="0">
                  <a:moveTo>
                    <a:pt x="360" y="1"/>
                  </a:moveTo>
                  <a:cubicBezTo>
                    <a:pt x="270" y="1"/>
                    <a:pt x="181" y="23"/>
                    <a:pt x="128" y="76"/>
                  </a:cubicBezTo>
                  <a:cubicBezTo>
                    <a:pt x="0" y="194"/>
                    <a:pt x="225" y="326"/>
                    <a:pt x="429" y="326"/>
                  </a:cubicBezTo>
                  <a:cubicBezTo>
                    <a:pt x="515" y="326"/>
                    <a:pt x="598" y="303"/>
                    <a:pt x="648" y="244"/>
                  </a:cubicBezTo>
                  <a:cubicBezTo>
                    <a:pt x="773" y="109"/>
                    <a:pt x="560" y="1"/>
                    <a:pt x="360"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4"/>
            <p:cNvSpPr/>
            <p:nvPr/>
          </p:nvSpPr>
          <p:spPr>
            <a:xfrm>
              <a:off x="1084812" y="3849972"/>
              <a:ext cx="31891" cy="9906"/>
            </a:xfrm>
            <a:custGeom>
              <a:avLst/>
              <a:gdLst/>
              <a:ahLst/>
              <a:cxnLst/>
              <a:rect l="l" t="t" r="r" b="b"/>
              <a:pathLst>
                <a:path w="998" h="310" extrusionOk="0">
                  <a:moveTo>
                    <a:pt x="506" y="1"/>
                  </a:moveTo>
                  <a:cubicBezTo>
                    <a:pt x="225" y="1"/>
                    <a:pt x="1" y="71"/>
                    <a:pt x="1" y="155"/>
                  </a:cubicBezTo>
                  <a:cubicBezTo>
                    <a:pt x="1" y="239"/>
                    <a:pt x="225" y="309"/>
                    <a:pt x="506" y="309"/>
                  </a:cubicBezTo>
                  <a:cubicBezTo>
                    <a:pt x="773" y="309"/>
                    <a:pt x="997" y="239"/>
                    <a:pt x="997" y="155"/>
                  </a:cubicBezTo>
                  <a:cubicBezTo>
                    <a:pt x="997" y="71"/>
                    <a:pt x="773" y="1"/>
                    <a:pt x="506" y="1"/>
                  </a:cubicBezTo>
                  <a:close/>
                </a:path>
              </a:pathLst>
            </a:custGeom>
            <a:solidFill>
              <a:srgbClr val="F0EC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4"/>
            <p:cNvSpPr/>
            <p:nvPr/>
          </p:nvSpPr>
          <p:spPr>
            <a:xfrm>
              <a:off x="1147154" y="3768457"/>
              <a:ext cx="23359" cy="20451"/>
            </a:xfrm>
            <a:custGeom>
              <a:avLst/>
              <a:gdLst/>
              <a:ahLst/>
              <a:cxnLst/>
              <a:rect l="l" t="t" r="r" b="b"/>
              <a:pathLst>
                <a:path w="731" h="640" extrusionOk="0">
                  <a:moveTo>
                    <a:pt x="131" y="1"/>
                  </a:moveTo>
                  <a:cubicBezTo>
                    <a:pt x="105" y="1"/>
                    <a:pt x="84" y="9"/>
                    <a:pt x="71" y="26"/>
                  </a:cubicBezTo>
                  <a:cubicBezTo>
                    <a:pt x="0" y="82"/>
                    <a:pt x="85" y="264"/>
                    <a:pt x="253" y="433"/>
                  </a:cubicBezTo>
                  <a:cubicBezTo>
                    <a:pt x="381" y="560"/>
                    <a:pt x="517" y="640"/>
                    <a:pt x="606" y="640"/>
                  </a:cubicBezTo>
                  <a:cubicBezTo>
                    <a:pt x="634" y="640"/>
                    <a:pt x="657" y="632"/>
                    <a:pt x="674" y="615"/>
                  </a:cubicBezTo>
                  <a:cubicBezTo>
                    <a:pt x="730" y="559"/>
                    <a:pt x="646" y="376"/>
                    <a:pt x="478" y="208"/>
                  </a:cubicBezTo>
                  <a:cubicBezTo>
                    <a:pt x="350" y="80"/>
                    <a:pt x="214" y="1"/>
                    <a:pt x="131"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4"/>
            <p:cNvSpPr/>
            <p:nvPr/>
          </p:nvSpPr>
          <p:spPr>
            <a:xfrm>
              <a:off x="1159265" y="3797408"/>
              <a:ext cx="14380" cy="26171"/>
            </a:xfrm>
            <a:custGeom>
              <a:avLst/>
              <a:gdLst/>
              <a:ahLst/>
              <a:cxnLst/>
              <a:rect l="l" t="t" r="r" b="b"/>
              <a:pathLst>
                <a:path w="450" h="819" extrusionOk="0">
                  <a:moveTo>
                    <a:pt x="332" y="1"/>
                  </a:moveTo>
                  <a:cubicBezTo>
                    <a:pt x="251" y="1"/>
                    <a:pt x="149" y="160"/>
                    <a:pt x="71" y="355"/>
                  </a:cubicBezTo>
                  <a:cubicBezTo>
                    <a:pt x="0" y="579"/>
                    <a:pt x="14" y="790"/>
                    <a:pt x="85" y="818"/>
                  </a:cubicBezTo>
                  <a:cubicBezTo>
                    <a:pt x="89" y="818"/>
                    <a:pt x="93" y="819"/>
                    <a:pt x="97" y="819"/>
                  </a:cubicBezTo>
                  <a:cubicBezTo>
                    <a:pt x="192" y="819"/>
                    <a:pt x="298" y="668"/>
                    <a:pt x="365" y="467"/>
                  </a:cubicBezTo>
                  <a:cubicBezTo>
                    <a:pt x="449" y="242"/>
                    <a:pt x="435" y="46"/>
                    <a:pt x="351" y="4"/>
                  </a:cubicBezTo>
                  <a:cubicBezTo>
                    <a:pt x="345" y="2"/>
                    <a:pt x="339" y="1"/>
                    <a:pt x="332" y="1"/>
                  </a:cubicBezTo>
                  <a:close/>
                </a:path>
              </a:pathLst>
            </a:custGeom>
            <a:solidFill>
              <a:srgbClr val="E9D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4"/>
            <p:cNvSpPr/>
            <p:nvPr/>
          </p:nvSpPr>
          <p:spPr>
            <a:xfrm>
              <a:off x="621603" y="3402965"/>
              <a:ext cx="159232" cy="454688"/>
            </a:xfrm>
            <a:custGeom>
              <a:avLst/>
              <a:gdLst/>
              <a:ahLst/>
              <a:cxnLst/>
              <a:rect l="l" t="t" r="r" b="b"/>
              <a:pathLst>
                <a:path w="4983" h="14229" extrusionOk="0">
                  <a:moveTo>
                    <a:pt x="2525" y="0"/>
                  </a:moveTo>
                  <a:cubicBezTo>
                    <a:pt x="2315" y="0"/>
                    <a:pt x="2099" y="36"/>
                    <a:pt x="1881" y="111"/>
                  </a:cubicBezTo>
                  <a:cubicBezTo>
                    <a:pt x="786" y="475"/>
                    <a:pt x="14" y="1724"/>
                    <a:pt x="56" y="3058"/>
                  </a:cubicBezTo>
                  <a:cubicBezTo>
                    <a:pt x="126" y="6201"/>
                    <a:pt x="0" y="12053"/>
                    <a:pt x="2484" y="14228"/>
                  </a:cubicBezTo>
                  <a:lnTo>
                    <a:pt x="4982" y="11997"/>
                  </a:lnTo>
                  <a:cubicBezTo>
                    <a:pt x="4982" y="11997"/>
                    <a:pt x="4659" y="7254"/>
                    <a:pt x="4659" y="2580"/>
                  </a:cubicBezTo>
                  <a:cubicBezTo>
                    <a:pt x="4659" y="1094"/>
                    <a:pt x="3692" y="0"/>
                    <a:pt x="252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4"/>
            <p:cNvSpPr/>
            <p:nvPr/>
          </p:nvSpPr>
          <p:spPr>
            <a:xfrm>
              <a:off x="622945" y="3404051"/>
              <a:ext cx="150700" cy="267943"/>
            </a:xfrm>
            <a:custGeom>
              <a:avLst/>
              <a:gdLst/>
              <a:ahLst/>
              <a:cxnLst/>
              <a:rect l="l" t="t" r="r" b="b"/>
              <a:pathLst>
                <a:path w="4716" h="8385" extrusionOk="0">
                  <a:moveTo>
                    <a:pt x="2576" y="0"/>
                  </a:moveTo>
                  <a:cubicBezTo>
                    <a:pt x="2352" y="0"/>
                    <a:pt x="2125" y="41"/>
                    <a:pt x="1909" y="119"/>
                  </a:cubicBezTo>
                  <a:cubicBezTo>
                    <a:pt x="1333" y="329"/>
                    <a:pt x="772" y="820"/>
                    <a:pt x="351" y="1452"/>
                  </a:cubicBezTo>
                  <a:cubicBezTo>
                    <a:pt x="113" y="1943"/>
                    <a:pt x="0" y="2476"/>
                    <a:pt x="0" y="3024"/>
                  </a:cubicBezTo>
                  <a:cubicBezTo>
                    <a:pt x="42" y="4820"/>
                    <a:pt x="197" y="6616"/>
                    <a:pt x="491" y="8384"/>
                  </a:cubicBezTo>
                  <a:lnTo>
                    <a:pt x="4716" y="7514"/>
                  </a:lnTo>
                  <a:cubicBezTo>
                    <a:pt x="4659" y="6013"/>
                    <a:pt x="4617" y="4273"/>
                    <a:pt x="4617" y="2546"/>
                  </a:cubicBezTo>
                  <a:cubicBezTo>
                    <a:pt x="4617" y="1283"/>
                    <a:pt x="3916" y="315"/>
                    <a:pt x="2989" y="48"/>
                  </a:cubicBezTo>
                  <a:cubicBezTo>
                    <a:pt x="2855" y="16"/>
                    <a:pt x="2716" y="0"/>
                    <a:pt x="2576" y="0"/>
                  </a:cubicBezTo>
                  <a:close/>
                </a:path>
              </a:pathLst>
            </a:custGeom>
            <a:solidFill>
              <a:srgbClr val="CB9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4"/>
            <p:cNvSpPr/>
            <p:nvPr/>
          </p:nvSpPr>
          <p:spPr>
            <a:xfrm>
              <a:off x="594697" y="3385646"/>
              <a:ext cx="214386" cy="309229"/>
            </a:xfrm>
            <a:custGeom>
              <a:avLst/>
              <a:gdLst/>
              <a:ahLst/>
              <a:cxnLst/>
              <a:rect l="l" t="t" r="r" b="b"/>
              <a:pathLst>
                <a:path w="6709" h="9677" extrusionOk="0">
                  <a:moveTo>
                    <a:pt x="3482" y="0"/>
                  </a:moveTo>
                  <a:cubicBezTo>
                    <a:pt x="3225" y="0"/>
                    <a:pt x="2956" y="48"/>
                    <a:pt x="2681" y="147"/>
                  </a:cubicBezTo>
                  <a:cubicBezTo>
                    <a:pt x="1516" y="554"/>
                    <a:pt x="435" y="2112"/>
                    <a:pt x="463" y="3571"/>
                  </a:cubicBezTo>
                  <a:cubicBezTo>
                    <a:pt x="491" y="5003"/>
                    <a:pt x="0" y="7810"/>
                    <a:pt x="267" y="9676"/>
                  </a:cubicBezTo>
                  <a:lnTo>
                    <a:pt x="6708" y="9283"/>
                  </a:lnTo>
                  <a:cubicBezTo>
                    <a:pt x="6666" y="7866"/>
                    <a:pt x="6470" y="4105"/>
                    <a:pt x="6021" y="2477"/>
                  </a:cubicBezTo>
                  <a:cubicBezTo>
                    <a:pt x="5584" y="961"/>
                    <a:pt x="4641" y="0"/>
                    <a:pt x="3482" y="0"/>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4"/>
            <p:cNvSpPr/>
            <p:nvPr/>
          </p:nvSpPr>
          <p:spPr>
            <a:xfrm>
              <a:off x="670908" y="3753343"/>
              <a:ext cx="334121" cy="168403"/>
            </a:xfrm>
            <a:custGeom>
              <a:avLst/>
              <a:gdLst/>
              <a:ahLst/>
              <a:cxnLst/>
              <a:rect l="l" t="t" r="r" b="b"/>
              <a:pathLst>
                <a:path w="10456" h="5270" extrusionOk="0">
                  <a:moveTo>
                    <a:pt x="2185" y="1"/>
                  </a:moveTo>
                  <a:cubicBezTo>
                    <a:pt x="1513" y="1"/>
                    <a:pt x="899" y="435"/>
                    <a:pt x="703" y="1116"/>
                  </a:cubicBezTo>
                  <a:cubicBezTo>
                    <a:pt x="1" y="2197"/>
                    <a:pt x="787" y="3474"/>
                    <a:pt x="1601" y="3712"/>
                  </a:cubicBezTo>
                  <a:lnTo>
                    <a:pt x="9852" y="5270"/>
                  </a:lnTo>
                  <a:lnTo>
                    <a:pt x="10456" y="2800"/>
                  </a:lnTo>
                  <a:lnTo>
                    <a:pt x="2625" y="64"/>
                  </a:lnTo>
                  <a:cubicBezTo>
                    <a:pt x="2478" y="21"/>
                    <a:pt x="2330" y="1"/>
                    <a:pt x="218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4"/>
            <p:cNvSpPr/>
            <p:nvPr/>
          </p:nvSpPr>
          <p:spPr>
            <a:xfrm>
              <a:off x="1041322" y="3894804"/>
              <a:ext cx="97782" cy="38346"/>
            </a:xfrm>
            <a:custGeom>
              <a:avLst/>
              <a:gdLst/>
              <a:ahLst/>
              <a:cxnLst/>
              <a:rect l="l" t="t" r="r" b="b"/>
              <a:pathLst>
                <a:path w="3060" h="1200" extrusionOk="0">
                  <a:moveTo>
                    <a:pt x="57" y="1"/>
                  </a:moveTo>
                  <a:lnTo>
                    <a:pt x="1" y="955"/>
                  </a:lnTo>
                  <a:lnTo>
                    <a:pt x="2513" y="1194"/>
                  </a:lnTo>
                  <a:cubicBezTo>
                    <a:pt x="2537" y="1198"/>
                    <a:pt x="2561" y="1200"/>
                    <a:pt x="2585" y="1200"/>
                  </a:cubicBezTo>
                  <a:cubicBezTo>
                    <a:pt x="2823" y="1200"/>
                    <a:pt x="3033" y="1015"/>
                    <a:pt x="3046" y="773"/>
                  </a:cubicBezTo>
                  <a:cubicBezTo>
                    <a:pt x="3060" y="492"/>
                    <a:pt x="2835" y="254"/>
                    <a:pt x="2555" y="240"/>
                  </a:cubicBezTo>
                  <a:lnTo>
                    <a:pt x="57"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4"/>
            <p:cNvSpPr/>
            <p:nvPr/>
          </p:nvSpPr>
          <p:spPr>
            <a:xfrm>
              <a:off x="1028316" y="3918131"/>
              <a:ext cx="98677" cy="48763"/>
            </a:xfrm>
            <a:custGeom>
              <a:avLst/>
              <a:gdLst/>
              <a:ahLst/>
              <a:cxnLst/>
              <a:rect l="l" t="t" r="r" b="b"/>
              <a:pathLst>
                <a:path w="3088" h="1526" extrusionOk="0">
                  <a:moveTo>
                    <a:pt x="169" y="1"/>
                  </a:moveTo>
                  <a:lnTo>
                    <a:pt x="1" y="927"/>
                  </a:lnTo>
                  <a:lnTo>
                    <a:pt x="2456" y="1502"/>
                  </a:lnTo>
                  <a:cubicBezTo>
                    <a:pt x="2503" y="1518"/>
                    <a:pt x="2551" y="1525"/>
                    <a:pt x="2598" y="1525"/>
                  </a:cubicBezTo>
                  <a:cubicBezTo>
                    <a:pt x="2805" y="1525"/>
                    <a:pt x="3000" y="1383"/>
                    <a:pt x="3046" y="1166"/>
                  </a:cubicBezTo>
                  <a:cubicBezTo>
                    <a:pt x="3088" y="885"/>
                    <a:pt x="2905" y="618"/>
                    <a:pt x="2625" y="576"/>
                  </a:cubicBezTo>
                  <a:lnTo>
                    <a:pt x="169"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4"/>
            <p:cNvSpPr/>
            <p:nvPr/>
          </p:nvSpPr>
          <p:spPr>
            <a:xfrm>
              <a:off x="1000069" y="3944141"/>
              <a:ext cx="91072" cy="45184"/>
            </a:xfrm>
            <a:custGeom>
              <a:avLst/>
              <a:gdLst/>
              <a:ahLst/>
              <a:cxnLst/>
              <a:rect l="l" t="t" r="r" b="b"/>
              <a:pathLst>
                <a:path w="2850" h="1414" extrusionOk="0">
                  <a:moveTo>
                    <a:pt x="183" y="1"/>
                  </a:moveTo>
                  <a:lnTo>
                    <a:pt x="0" y="871"/>
                  </a:lnTo>
                  <a:lnTo>
                    <a:pt x="2274" y="1390"/>
                  </a:lnTo>
                  <a:cubicBezTo>
                    <a:pt x="2319" y="1406"/>
                    <a:pt x="2364" y="1413"/>
                    <a:pt x="2408" y="1413"/>
                  </a:cubicBezTo>
                  <a:cubicBezTo>
                    <a:pt x="2600" y="1413"/>
                    <a:pt x="2776" y="1275"/>
                    <a:pt x="2821" y="1081"/>
                  </a:cubicBezTo>
                  <a:cubicBezTo>
                    <a:pt x="2849" y="829"/>
                    <a:pt x="2695" y="590"/>
                    <a:pt x="2442" y="534"/>
                  </a:cubicBezTo>
                  <a:lnTo>
                    <a:pt x="183"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4"/>
            <p:cNvSpPr/>
            <p:nvPr/>
          </p:nvSpPr>
          <p:spPr>
            <a:xfrm>
              <a:off x="956579" y="3834986"/>
              <a:ext cx="136352" cy="141241"/>
            </a:xfrm>
            <a:custGeom>
              <a:avLst/>
              <a:gdLst/>
              <a:ahLst/>
              <a:cxnLst/>
              <a:rect l="l" t="t" r="r" b="b"/>
              <a:pathLst>
                <a:path w="4267" h="4420" extrusionOk="0">
                  <a:moveTo>
                    <a:pt x="2141" y="1"/>
                  </a:moveTo>
                  <a:cubicBezTo>
                    <a:pt x="1215" y="1"/>
                    <a:pt x="372" y="742"/>
                    <a:pt x="197" y="1817"/>
                  </a:cubicBezTo>
                  <a:cubicBezTo>
                    <a:pt x="0" y="3010"/>
                    <a:pt x="716" y="4160"/>
                    <a:pt x="1768" y="4385"/>
                  </a:cubicBezTo>
                  <a:cubicBezTo>
                    <a:pt x="1885" y="4408"/>
                    <a:pt x="2001" y="4419"/>
                    <a:pt x="2115" y="4419"/>
                  </a:cubicBezTo>
                  <a:cubicBezTo>
                    <a:pt x="3051" y="4419"/>
                    <a:pt x="3895" y="3678"/>
                    <a:pt x="4070" y="2603"/>
                  </a:cubicBezTo>
                  <a:cubicBezTo>
                    <a:pt x="4266" y="1410"/>
                    <a:pt x="3551" y="259"/>
                    <a:pt x="2484" y="35"/>
                  </a:cubicBezTo>
                  <a:cubicBezTo>
                    <a:pt x="2369" y="12"/>
                    <a:pt x="2255" y="1"/>
                    <a:pt x="2141"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4"/>
            <p:cNvSpPr/>
            <p:nvPr/>
          </p:nvSpPr>
          <p:spPr>
            <a:xfrm>
              <a:off x="991985" y="3818593"/>
              <a:ext cx="97367" cy="56976"/>
            </a:xfrm>
            <a:custGeom>
              <a:avLst/>
              <a:gdLst/>
              <a:ahLst/>
              <a:cxnLst/>
              <a:rect l="l" t="t" r="r" b="b"/>
              <a:pathLst>
                <a:path w="3047" h="1783" extrusionOk="0">
                  <a:moveTo>
                    <a:pt x="2411" y="1"/>
                  </a:moveTo>
                  <a:cubicBezTo>
                    <a:pt x="2352" y="1"/>
                    <a:pt x="2291" y="10"/>
                    <a:pt x="2232" y="28"/>
                  </a:cubicBezTo>
                  <a:lnTo>
                    <a:pt x="1" y="870"/>
                  </a:lnTo>
                  <a:lnTo>
                    <a:pt x="436" y="1783"/>
                  </a:lnTo>
                  <a:lnTo>
                    <a:pt x="2667" y="941"/>
                  </a:lnTo>
                  <a:cubicBezTo>
                    <a:pt x="2920" y="842"/>
                    <a:pt x="3046" y="548"/>
                    <a:pt x="2920" y="309"/>
                  </a:cubicBezTo>
                  <a:cubicBezTo>
                    <a:pt x="2821" y="112"/>
                    <a:pt x="2621" y="1"/>
                    <a:pt x="2411"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4"/>
            <p:cNvSpPr/>
            <p:nvPr/>
          </p:nvSpPr>
          <p:spPr>
            <a:xfrm>
              <a:off x="1057459" y="3870615"/>
              <a:ext cx="96440" cy="33297"/>
            </a:xfrm>
            <a:custGeom>
              <a:avLst/>
              <a:gdLst/>
              <a:ahLst/>
              <a:cxnLst/>
              <a:rect l="l" t="t" r="r" b="b"/>
              <a:pathLst>
                <a:path w="3018" h="1042" extrusionOk="0">
                  <a:moveTo>
                    <a:pt x="1" y="0"/>
                  </a:moveTo>
                  <a:lnTo>
                    <a:pt x="43" y="968"/>
                  </a:lnTo>
                  <a:lnTo>
                    <a:pt x="2527" y="1039"/>
                  </a:lnTo>
                  <a:cubicBezTo>
                    <a:pt x="2543" y="1040"/>
                    <a:pt x="2559" y="1041"/>
                    <a:pt x="2574" y="1041"/>
                  </a:cubicBezTo>
                  <a:cubicBezTo>
                    <a:pt x="2820" y="1041"/>
                    <a:pt x="3018" y="840"/>
                    <a:pt x="3018" y="590"/>
                  </a:cubicBezTo>
                  <a:cubicBezTo>
                    <a:pt x="2990" y="309"/>
                    <a:pt x="2765" y="84"/>
                    <a:pt x="2485" y="84"/>
                  </a:cubicBezTo>
                  <a:lnTo>
                    <a:pt x="1"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4"/>
            <p:cNvSpPr/>
            <p:nvPr/>
          </p:nvSpPr>
          <p:spPr>
            <a:xfrm>
              <a:off x="1171823" y="3844157"/>
              <a:ext cx="80303" cy="88100"/>
            </a:xfrm>
            <a:custGeom>
              <a:avLst/>
              <a:gdLst/>
              <a:ahLst/>
              <a:cxnLst/>
              <a:rect l="l" t="t" r="r" b="b"/>
              <a:pathLst>
                <a:path w="2513" h="2757" extrusionOk="0">
                  <a:moveTo>
                    <a:pt x="1811" y="0"/>
                  </a:moveTo>
                  <a:lnTo>
                    <a:pt x="183" y="1923"/>
                  </a:lnTo>
                  <a:cubicBezTo>
                    <a:pt x="0" y="2133"/>
                    <a:pt x="14" y="2456"/>
                    <a:pt x="211" y="2653"/>
                  </a:cubicBezTo>
                  <a:cubicBezTo>
                    <a:pt x="299" y="2723"/>
                    <a:pt x="404" y="2756"/>
                    <a:pt x="507" y="2756"/>
                  </a:cubicBezTo>
                  <a:cubicBezTo>
                    <a:pt x="652" y="2756"/>
                    <a:pt x="794" y="2691"/>
                    <a:pt x="884" y="2568"/>
                  </a:cubicBezTo>
                  <a:lnTo>
                    <a:pt x="2512" y="632"/>
                  </a:lnTo>
                  <a:lnTo>
                    <a:pt x="1811"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4"/>
            <p:cNvSpPr/>
            <p:nvPr/>
          </p:nvSpPr>
          <p:spPr>
            <a:xfrm>
              <a:off x="1202755" y="3859846"/>
              <a:ext cx="72698" cy="93341"/>
            </a:xfrm>
            <a:custGeom>
              <a:avLst/>
              <a:gdLst/>
              <a:ahLst/>
              <a:cxnLst/>
              <a:rect l="l" t="t" r="r" b="b"/>
              <a:pathLst>
                <a:path w="2275" h="2921" extrusionOk="0">
                  <a:moveTo>
                    <a:pt x="1488" y="0"/>
                  </a:moveTo>
                  <a:lnTo>
                    <a:pt x="155" y="2133"/>
                  </a:lnTo>
                  <a:cubicBezTo>
                    <a:pt x="1" y="2372"/>
                    <a:pt x="57" y="2681"/>
                    <a:pt x="267" y="2849"/>
                  </a:cubicBezTo>
                  <a:cubicBezTo>
                    <a:pt x="349" y="2897"/>
                    <a:pt x="438" y="2920"/>
                    <a:pt x="526" y="2920"/>
                  </a:cubicBezTo>
                  <a:cubicBezTo>
                    <a:pt x="695" y="2920"/>
                    <a:pt x="858" y="2833"/>
                    <a:pt x="941" y="2667"/>
                  </a:cubicBezTo>
                  <a:lnTo>
                    <a:pt x="2274" y="534"/>
                  </a:lnTo>
                  <a:lnTo>
                    <a:pt x="1488"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4"/>
            <p:cNvSpPr/>
            <p:nvPr/>
          </p:nvSpPr>
          <p:spPr>
            <a:xfrm>
              <a:off x="1245350" y="3864767"/>
              <a:ext cx="67297" cy="85895"/>
            </a:xfrm>
            <a:custGeom>
              <a:avLst/>
              <a:gdLst/>
              <a:ahLst/>
              <a:cxnLst/>
              <a:rect l="l" t="t" r="r" b="b"/>
              <a:pathLst>
                <a:path w="2106" h="2688" extrusionOk="0">
                  <a:moveTo>
                    <a:pt x="1376" y="1"/>
                  </a:moveTo>
                  <a:lnTo>
                    <a:pt x="141" y="1965"/>
                  </a:lnTo>
                  <a:cubicBezTo>
                    <a:pt x="1" y="2176"/>
                    <a:pt x="57" y="2457"/>
                    <a:pt x="253" y="2625"/>
                  </a:cubicBezTo>
                  <a:cubicBezTo>
                    <a:pt x="324" y="2667"/>
                    <a:pt x="402" y="2687"/>
                    <a:pt x="479" y="2687"/>
                  </a:cubicBezTo>
                  <a:cubicBezTo>
                    <a:pt x="634" y="2687"/>
                    <a:pt x="787" y="2606"/>
                    <a:pt x="871" y="2457"/>
                  </a:cubicBezTo>
                  <a:lnTo>
                    <a:pt x="2106" y="492"/>
                  </a:lnTo>
                  <a:lnTo>
                    <a:pt x="1376"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4"/>
            <p:cNvSpPr/>
            <p:nvPr/>
          </p:nvSpPr>
          <p:spPr>
            <a:xfrm>
              <a:off x="1180323" y="3773857"/>
              <a:ext cx="147121" cy="134690"/>
            </a:xfrm>
            <a:custGeom>
              <a:avLst/>
              <a:gdLst/>
              <a:ahLst/>
              <a:cxnLst/>
              <a:rect l="l" t="t" r="r" b="b"/>
              <a:pathLst>
                <a:path w="4604" h="4215" extrusionOk="0">
                  <a:moveTo>
                    <a:pt x="2164" y="1"/>
                  </a:moveTo>
                  <a:cubicBezTo>
                    <a:pt x="1547" y="1"/>
                    <a:pt x="962" y="276"/>
                    <a:pt x="604" y="797"/>
                  </a:cubicBezTo>
                  <a:cubicBezTo>
                    <a:pt x="1" y="1709"/>
                    <a:pt x="282" y="3056"/>
                    <a:pt x="1292" y="3730"/>
                  </a:cubicBezTo>
                  <a:cubicBezTo>
                    <a:pt x="1762" y="4055"/>
                    <a:pt x="2278" y="4215"/>
                    <a:pt x="2748" y="4215"/>
                  </a:cubicBezTo>
                  <a:cubicBezTo>
                    <a:pt x="3375" y="4215"/>
                    <a:pt x="3920" y="3932"/>
                    <a:pt x="4169" y="3379"/>
                  </a:cubicBezTo>
                  <a:cubicBezTo>
                    <a:pt x="4604" y="2397"/>
                    <a:pt x="4464" y="1162"/>
                    <a:pt x="3481" y="446"/>
                  </a:cubicBezTo>
                  <a:cubicBezTo>
                    <a:pt x="3074" y="145"/>
                    <a:pt x="2611" y="1"/>
                    <a:pt x="2164"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4"/>
            <p:cNvSpPr/>
            <p:nvPr/>
          </p:nvSpPr>
          <p:spPr>
            <a:xfrm>
              <a:off x="1148049" y="3799229"/>
              <a:ext cx="96888" cy="41350"/>
            </a:xfrm>
            <a:custGeom>
              <a:avLst/>
              <a:gdLst/>
              <a:ahLst/>
              <a:cxnLst/>
              <a:rect l="l" t="t" r="r" b="b"/>
              <a:pathLst>
                <a:path w="3032" h="1294" extrusionOk="0">
                  <a:moveTo>
                    <a:pt x="617" y="0"/>
                  </a:moveTo>
                  <a:cubicBezTo>
                    <a:pt x="358" y="0"/>
                    <a:pt x="123" y="176"/>
                    <a:pt x="71" y="438"/>
                  </a:cubicBezTo>
                  <a:cubicBezTo>
                    <a:pt x="1" y="690"/>
                    <a:pt x="183" y="957"/>
                    <a:pt x="450" y="985"/>
                  </a:cubicBezTo>
                  <a:lnTo>
                    <a:pt x="2821" y="1294"/>
                  </a:lnTo>
                  <a:lnTo>
                    <a:pt x="3032" y="312"/>
                  </a:lnTo>
                  <a:lnTo>
                    <a:pt x="674" y="3"/>
                  </a:lnTo>
                  <a:cubicBezTo>
                    <a:pt x="655" y="1"/>
                    <a:pt x="636" y="0"/>
                    <a:pt x="61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4"/>
            <p:cNvSpPr/>
            <p:nvPr/>
          </p:nvSpPr>
          <p:spPr>
            <a:xfrm>
              <a:off x="1146260" y="3825304"/>
              <a:ext cx="93309" cy="69151"/>
            </a:xfrm>
            <a:custGeom>
              <a:avLst/>
              <a:gdLst/>
              <a:ahLst/>
              <a:cxnLst/>
              <a:rect l="l" t="t" r="r" b="b"/>
              <a:pathLst>
                <a:path w="2920" h="2164" extrusionOk="0">
                  <a:moveTo>
                    <a:pt x="2512" y="1"/>
                  </a:moveTo>
                  <a:lnTo>
                    <a:pt x="351" y="1222"/>
                  </a:lnTo>
                  <a:cubicBezTo>
                    <a:pt x="99" y="1362"/>
                    <a:pt x="0" y="1657"/>
                    <a:pt x="113" y="1923"/>
                  </a:cubicBezTo>
                  <a:cubicBezTo>
                    <a:pt x="186" y="2080"/>
                    <a:pt x="344" y="2164"/>
                    <a:pt x="507" y="2164"/>
                  </a:cubicBezTo>
                  <a:cubicBezTo>
                    <a:pt x="593" y="2164"/>
                    <a:pt x="681" y="2140"/>
                    <a:pt x="758" y="2092"/>
                  </a:cubicBezTo>
                  <a:lnTo>
                    <a:pt x="2919" y="885"/>
                  </a:lnTo>
                  <a:lnTo>
                    <a:pt x="2512"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4"/>
            <p:cNvSpPr/>
            <p:nvPr/>
          </p:nvSpPr>
          <p:spPr>
            <a:xfrm>
              <a:off x="858352" y="3203794"/>
              <a:ext cx="92414" cy="101809"/>
            </a:xfrm>
            <a:custGeom>
              <a:avLst/>
              <a:gdLst/>
              <a:ahLst/>
              <a:cxnLst/>
              <a:rect l="l" t="t" r="r" b="b"/>
              <a:pathLst>
                <a:path w="2892" h="3186" extrusionOk="0">
                  <a:moveTo>
                    <a:pt x="2850" y="0"/>
                  </a:moveTo>
                  <a:lnTo>
                    <a:pt x="1" y="42"/>
                  </a:lnTo>
                  <a:lnTo>
                    <a:pt x="29" y="2148"/>
                  </a:lnTo>
                  <a:cubicBezTo>
                    <a:pt x="282" y="2723"/>
                    <a:pt x="941" y="3186"/>
                    <a:pt x="1488" y="3186"/>
                  </a:cubicBezTo>
                  <a:cubicBezTo>
                    <a:pt x="1966" y="3186"/>
                    <a:pt x="2513" y="2751"/>
                    <a:pt x="2892" y="2176"/>
                  </a:cubicBezTo>
                  <a:lnTo>
                    <a:pt x="2850"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4"/>
            <p:cNvSpPr/>
            <p:nvPr/>
          </p:nvSpPr>
          <p:spPr>
            <a:xfrm>
              <a:off x="816556" y="3240574"/>
              <a:ext cx="113600" cy="68895"/>
            </a:xfrm>
            <a:custGeom>
              <a:avLst/>
              <a:gdLst/>
              <a:ahLst/>
              <a:cxnLst/>
              <a:rect l="l" t="t" r="r" b="b"/>
              <a:pathLst>
                <a:path w="3555" h="2156" extrusionOk="0">
                  <a:moveTo>
                    <a:pt x="1000" y="0"/>
                  </a:moveTo>
                  <a:cubicBezTo>
                    <a:pt x="1" y="1897"/>
                    <a:pt x="1802" y="2156"/>
                    <a:pt x="2862" y="2156"/>
                  </a:cubicBezTo>
                  <a:cubicBezTo>
                    <a:pt x="3260" y="2156"/>
                    <a:pt x="3554" y="2119"/>
                    <a:pt x="3554" y="2119"/>
                  </a:cubicBezTo>
                  <a:cubicBezTo>
                    <a:pt x="3386" y="155"/>
                    <a:pt x="1000" y="0"/>
                    <a:pt x="1000" y="0"/>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4"/>
            <p:cNvSpPr/>
            <p:nvPr/>
          </p:nvSpPr>
          <p:spPr>
            <a:xfrm>
              <a:off x="918905" y="3239232"/>
              <a:ext cx="95545" cy="69087"/>
            </a:xfrm>
            <a:custGeom>
              <a:avLst/>
              <a:gdLst/>
              <a:ahLst/>
              <a:cxnLst/>
              <a:rect l="l" t="t" r="r" b="b"/>
              <a:pathLst>
                <a:path w="2990" h="2162" extrusionOk="0">
                  <a:moveTo>
                    <a:pt x="969" y="0"/>
                  </a:moveTo>
                  <a:lnTo>
                    <a:pt x="969" y="0"/>
                  </a:lnTo>
                  <a:cubicBezTo>
                    <a:pt x="0" y="828"/>
                    <a:pt x="351" y="2161"/>
                    <a:pt x="351" y="2161"/>
                  </a:cubicBezTo>
                  <a:cubicBezTo>
                    <a:pt x="2989" y="1375"/>
                    <a:pt x="969" y="0"/>
                    <a:pt x="969" y="0"/>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4"/>
            <p:cNvSpPr/>
            <p:nvPr/>
          </p:nvSpPr>
          <p:spPr>
            <a:xfrm>
              <a:off x="696024" y="2690067"/>
              <a:ext cx="455646" cy="495303"/>
            </a:xfrm>
            <a:custGeom>
              <a:avLst/>
              <a:gdLst/>
              <a:ahLst/>
              <a:cxnLst/>
              <a:rect l="l" t="t" r="r" b="b"/>
              <a:pathLst>
                <a:path w="14259" h="15500" extrusionOk="0">
                  <a:moveTo>
                    <a:pt x="6338" y="0"/>
                  </a:moveTo>
                  <a:cubicBezTo>
                    <a:pt x="3176" y="0"/>
                    <a:pt x="543" y="2232"/>
                    <a:pt x="394" y="5131"/>
                  </a:cubicBezTo>
                  <a:lnTo>
                    <a:pt x="183" y="8906"/>
                  </a:lnTo>
                  <a:cubicBezTo>
                    <a:pt x="1" y="12344"/>
                    <a:pt x="2920" y="15292"/>
                    <a:pt x="6709" y="15488"/>
                  </a:cubicBezTo>
                  <a:cubicBezTo>
                    <a:pt x="6851" y="15496"/>
                    <a:pt x="6993" y="15500"/>
                    <a:pt x="7134" y="15500"/>
                  </a:cubicBezTo>
                  <a:cubicBezTo>
                    <a:pt x="10735" y="15500"/>
                    <a:pt x="13718" y="12945"/>
                    <a:pt x="13894" y="9650"/>
                  </a:cubicBezTo>
                  <a:lnTo>
                    <a:pt x="14104" y="5861"/>
                  </a:lnTo>
                  <a:cubicBezTo>
                    <a:pt x="14259" y="2858"/>
                    <a:pt x="11705" y="290"/>
                    <a:pt x="8407" y="107"/>
                  </a:cubicBezTo>
                  <a:lnTo>
                    <a:pt x="6681" y="9"/>
                  </a:lnTo>
                  <a:cubicBezTo>
                    <a:pt x="6566" y="3"/>
                    <a:pt x="6451" y="0"/>
                    <a:pt x="6338"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4"/>
            <p:cNvSpPr/>
            <p:nvPr/>
          </p:nvSpPr>
          <p:spPr>
            <a:xfrm>
              <a:off x="631445" y="2641848"/>
              <a:ext cx="489295" cy="402345"/>
            </a:xfrm>
            <a:custGeom>
              <a:avLst/>
              <a:gdLst/>
              <a:ahLst/>
              <a:cxnLst/>
              <a:rect l="l" t="t" r="r" b="b"/>
              <a:pathLst>
                <a:path w="15312" h="12591" extrusionOk="0">
                  <a:moveTo>
                    <a:pt x="11811" y="0"/>
                  </a:moveTo>
                  <a:cubicBezTo>
                    <a:pt x="10460" y="0"/>
                    <a:pt x="8871" y="504"/>
                    <a:pt x="7300" y="504"/>
                  </a:cubicBezTo>
                  <a:cubicBezTo>
                    <a:pt x="7173" y="504"/>
                    <a:pt x="7046" y="501"/>
                    <a:pt x="6919" y="494"/>
                  </a:cubicBezTo>
                  <a:cubicBezTo>
                    <a:pt x="6818" y="487"/>
                    <a:pt x="6715" y="484"/>
                    <a:pt x="6610" y="484"/>
                  </a:cubicBezTo>
                  <a:cubicBezTo>
                    <a:pt x="4122" y="484"/>
                    <a:pt x="798" y="2245"/>
                    <a:pt x="408" y="5840"/>
                  </a:cubicBezTo>
                  <a:cubicBezTo>
                    <a:pt x="1" y="9587"/>
                    <a:pt x="1811" y="12590"/>
                    <a:pt x="1811" y="12590"/>
                  </a:cubicBezTo>
                  <a:lnTo>
                    <a:pt x="12617" y="4184"/>
                  </a:lnTo>
                  <a:cubicBezTo>
                    <a:pt x="12617" y="4184"/>
                    <a:pt x="15311" y="1785"/>
                    <a:pt x="13670" y="536"/>
                  </a:cubicBezTo>
                  <a:cubicBezTo>
                    <a:pt x="13136" y="133"/>
                    <a:pt x="12505" y="0"/>
                    <a:pt x="1181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4"/>
            <p:cNvSpPr/>
            <p:nvPr/>
          </p:nvSpPr>
          <p:spPr>
            <a:xfrm>
              <a:off x="661961" y="3022582"/>
              <a:ext cx="135457" cy="132422"/>
            </a:xfrm>
            <a:custGeom>
              <a:avLst/>
              <a:gdLst/>
              <a:ahLst/>
              <a:cxnLst/>
              <a:rect l="l" t="t" r="r" b="b"/>
              <a:pathLst>
                <a:path w="4239" h="4144" extrusionOk="0">
                  <a:moveTo>
                    <a:pt x="2126" y="0"/>
                  </a:moveTo>
                  <a:cubicBezTo>
                    <a:pt x="1023" y="0"/>
                    <a:pt x="97" y="870"/>
                    <a:pt x="42" y="1981"/>
                  </a:cubicBezTo>
                  <a:cubicBezTo>
                    <a:pt x="0" y="3131"/>
                    <a:pt x="884" y="4100"/>
                    <a:pt x="2035" y="4142"/>
                  </a:cubicBezTo>
                  <a:cubicBezTo>
                    <a:pt x="2061" y="4143"/>
                    <a:pt x="2087" y="4143"/>
                    <a:pt x="2113" y="4143"/>
                  </a:cubicBezTo>
                  <a:cubicBezTo>
                    <a:pt x="3216" y="4143"/>
                    <a:pt x="4141" y="3274"/>
                    <a:pt x="4182" y="2163"/>
                  </a:cubicBezTo>
                  <a:cubicBezTo>
                    <a:pt x="4238" y="1012"/>
                    <a:pt x="3354" y="44"/>
                    <a:pt x="2203" y="2"/>
                  </a:cubicBezTo>
                  <a:cubicBezTo>
                    <a:pt x="2177" y="1"/>
                    <a:pt x="2151" y="0"/>
                    <a:pt x="2126"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4"/>
            <p:cNvSpPr/>
            <p:nvPr/>
          </p:nvSpPr>
          <p:spPr>
            <a:xfrm>
              <a:off x="1029627" y="3043161"/>
              <a:ext cx="155685" cy="132613"/>
            </a:xfrm>
            <a:custGeom>
              <a:avLst/>
              <a:gdLst/>
              <a:ahLst/>
              <a:cxnLst/>
              <a:rect l="l" t="t" r="r" b="b"/>
              <a:pathLst>
                <a:path w="4872" h="4150" extrusionOk="0">
                  <a:moveTo>
                    <a:pt x="2745" y="0"/>
                  </a:moveTo>
                  <a:cubicBezTo>
                    <a:pt x="968" y="0"/>
                    <a:pt x="1" y="2124"/>
                    <a:pt x="1209" y="3456"/>
                  </a:cubicBezTo>
                  <a:cubicBezTo>
                    <a:pt x="1638" y="3934"/>
                    <a:pt x="2193" y="4149"/>
                    <a:pt x="2738" y="4149"/>
                  </a:cubicBezTo>
                  <a:cubicBezTo>
                    <a:pt x="3762" y="4149"/>
                    <a:pt x="4751" y="3392"/>
                    <a:pt x="4815" y="2193"/>
                  </a:cubicBezTo>
                  <a:cubicBezTo>
                    <a:pt x="4871" y="1042"/>
                    <a:pt x="4001" y="74"/>
                    <a:pt x="2864" y="3"/>
                  </a:cubicBezTo>
                  <a:cubicBezTo>
                    <a:pt x="2824" y="1"/>
                    <a:pt x="2784" y="0"/>
                    <a:pt x="274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4"/>
            <p:cNvSpPr/>
            <p:nvPr/>
          </p:nvSpPr>
          <p:spPr>
            <a:xfrm>
              <a:off x="687525" y="3068820"/>
              <a:ext cx="48891" cy="26043"/>
            </a:xfrm>
            <a:custGeom>
              <a:avLst/>
              <a:gdLst/>
              <a:ahLst/>
              <a:cxnLst/>
              <a:rect l="l" t="t" r="r" b="b"/>
              <a:pathLst>
                <a:path w="1530" h="815" fill="none" extrusionOk="0">
                  <a:moveTo>
                    <a:pt x="0" y="267"/>
                  </a:moveTo>
                  <a:cubicBezTo>
                    <a:pt x="575" y="0"/>
                    <a:pt x="1249" y="253"/>
                    <a:pt x="1530" y="814"/>
                  </a:cubicBezTo>
                </a:path>
              </a:pathLst>
            </a:custGeom>
            <a:solidFill>
              <a:srgbClr val="323041"/>
            </a:solid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4"/>
            <p:cNvSpPr/>
            <p:nvPr/>
          </p:nvSpPr>
          <p:spPr>
            <a:xfrm>
              <a:off x="1090212" y="3086746"/>
              <a:ext cx="63686" cy="30070"/>
            </a:xfrm>
            <a:custGeom>
              <a:avLst/>
              <a:gdLst/>
              <a:ahLst/>
              <a:cxnLst/>
              <a:rect l="l" t="t" r="r" b="b"/>
              <a:pathLst>
                <a:path w="1993" h="941" fill="none" extrusionOk="0">
                  <a:moveTo>
                    <a:pt x="1993" y="492"/>
                  </a:moveTo>
                  <a:cubicBezTo>
                    <a:pt x="1993" y="492"/>
                    <a:pt x="660" y="1"/>
                    <a:pt x="0" y="941"/>
                  </a:cubicBezTo>
                </a:path>
              </a:pathLst>
            </a:custGeom>
            <a:solidFill>
              <a:srgbClr val="323041"/>
            </a:solid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4"/>
            <p:cNvSpPr/>
            <p:nvPr/>
          </p:nvSpPr>
          <p:spPr>
            <a:xfrm>
              <a:off x="715325" y="2757330"/>
              <a:ext cx="418866" cy="464754"/>
            </a:xfrm>
            <a:custGeom>
              <a:avLst/>
              <a:gdLst/>
              <a:ahLst/>
              <a:cxnLst/>
              <a:rect l="l" t="t" r="r" b="b"/>
              <a:pathLst>
                <a:path w="13108" h="14544" extrusionOk="0">
                  <a:moveTo>
                    <a:pt x="5837" y="1"/>
                  </a:moveTo>
                  <a:cubicBezTo>
                    <a:pt x="2926" y="1"/>
                    <a:pt x="486" y="2274"/>
                    <a:pt x="337" y="5216"/>
                  </a:cubicBezTo>
                  <a:lnTo>
                    <a:pt x="197" y="7896"/>
                  </a:lnTo>
                  <a:cubicBezTo>
                    <a:pt x="0" y="11376"/>
                    <a:pt x="2667" y="14351"/>
                    <a:pt x="6161" y="14534"/>
                  </a:cubicBezTo>
                  <a:cubicBezTo>
                    <a:pt x="6282" y="14541"/>
                    <a:pt x="6402" y="14544"/>
                    <a:pt x="6522" y="14544"/>
                  </a:cubicBezTo>
                  <a:cubicBezTo>
                    <a:pt x="9845" y="14544"/>
                    <a:pt x="12623" y="11942"/>
                    <a:pt x="12799" y="8570"/>
                  </a:cubicBezTo>
                  <a:lnTo>
                    <a:pt x="12939" y="5903"/>
                  </a:lnTo>
                  <a:cubicBezTo>
                    <a:pt x="13107" y="2858"/>
                    <a:pt x="10778" y="248"/>
                    <a:pt x="7733" y="93"/>
                  </a:cubicBezTo>
                  <a:lnTo>
                    <a:pt x="6147" y="9"/>
                  </a:lnTo>
                  <a:cubicBezTo>
                    <a:pt x="6043" y="3"/>
                    <a:pt x="5940" y="1"/>
                    <a:pt x="5837"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4"/>
            <p:cNvSpPr/>
            <p:nvPr/>
          </p:nvSpPr>
          <p:spPr>
            <a:xfrm>
              <a:off x="811731" y="2962285"/>
              <a:ext cx="62824" cy="24765"/>
            </a:xfrm>
            <a:custGeom>
              <a:avLst/>
              <a:gdLst/>
              <a:ahLst/>
              <a:cxnLst/>
              <a:rect l="l" t="t" r="r" b="b"/>
              <a:pathLst>
                <a:path w="1966" h="775" extrusionOk="0">
                  <a:moveTo>
                    <a:pt x="464" y="0"/>
                  </a:moveTo>
                  <a:cubicBezTo>
                    <a:pt x="230" y="0"/>
                    <a:pt x="67" y="51"/>
                    <a:pt x="42" y="149"/>
                  </a:cubicBezTo>
                  <a:cubicBezTo>
                    <a:pt x="0" y="317"/>
                    <a:pt x="393" y="570"/>
                    <a:pt x="899" y="696"/>
                  </a:cubicBezTo>
                  <a:cubicBezTo>
                    <a:pt x="1115" y="749"/>
                    <a:pt x="1319" y="775"/>
                    <a:pt x="1487" y="775"/>
                  </a:cubicBezTo>
                  <a:cubicBezTo>
                    <a:pt x="1722" y="775"/>
                    <a:pt x="1884" y="724"/>
                    <a:pt x="1909" y="626"/>
                  </a:cubicBezTo>
                  <a:cubicBezTo>
                    <a:pt x="1965" y="443"/>
                    <a:pt x="1586" y="205"/>
                    <a:pt x="1053" y="79"/>
                  </a:cubicBezTo>
                  <a:cubicBezTo>
                    <a:pt x="836" y="26"/>
                    <a:pt x="632" y="0"/>
                    <a:pt x="464"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4"/>
            <p:cNvSpPr/>
            <p:nvPr/>
          </p:nvSpPr>
          <p:spPr>
            <a:xfrm>
              <a:off x="992879" y="2968260"/>
              <a:ext cx="62824" cy="23806"/>
            </a:xfrm>
            <a:custGeom>
              <a:avLst/>
              <a:gdLst/>
              <a:ahLst/>
              <a:cxnLst/>
              <a:rect l="l" t="t" r="r" b="b"/>
              <a:pathLst>
                <a:path w="1966" h="745" extrusionOk="0">
                  <a:moveTo>
                    <a:pt x="1474" y="1"/>
                  </a:moveTo>
                  <a:cubicBezTo>
                    <a:pt x="1312" y="1"/>
                    <a:pt x="1118" y="24"/>
                    <a:pt x="913" y="74"/>
                  </a:cubicBezTo>
                  <a:cubicBezTo>
                    <a:pt x="394" y="186"/>
                    <a:pt x="1" y="425"/>
                    <a:pt x="43" y="593"/>
                  </a:cubicBezTo>
                  <a:cubicBezTo>
                    <a:pt x="68" y="694"/>
                    <a:pt x="245" y="745"/>
                    <a:pt x="492" y="745"/>
                  </a:cubicBezTo>
                  <a:cubicBezTo>
                    <a:pt x="656" y="745"/>
                    <a:pt x="851" y="722"/>
                    <a:pt x="1053" y="677"/>
                  </a:cubicBezTo>
                  <a:cubicBezTo>
                    <a:pt x="1573" y="565"/>
                    <a:pt x="1966" y="327"/>
                    <a:pt x="1924" y="158"/>
                  </a:cubicBezTo>
                  <a:cubicBezTo>
                    <a:pt x="1898" y="56"/>
                    <a:pt x="1723" y="1"/>
                    <a:pt x="1474"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4"/>
            <p:cNvSpPr/>
            <p:nvPr/>
          </p:nvSpPr>
          <p:spPr>
            <a:xfrm>
              <a:off x="922037" y="2974651"/>
              <a:ext cx="20228" cy="72218"/>
            </a:xfrm>
            <a:custGeom>
              <a:avLst/>
              <a:gdLst/>
              <a:ahLst/>
              <a:cxnLst/>
              <a:rect l="l" t="t" r="r" b="b"/>
              <a:pathLst>
                <a:path w="633" h="2260" fill="none" extrusionOk="0">
                  <a:moveTo>
                    <a:pt x="351" y="0"/>
                  </a:moveTo>
                  <a:lnTo>
                    <a:pt x="632" y="2049"/>
                  </a:lnTo>
                  <a:cubicBezTo>
                    <a:pt x="436" y="2147"/>
                    <a:pt x="225" y="2218"/>
                    <a:pt x="1" y="2260"/>
                  </a:cubicBezTo>
                </a:path>
              </a:pathLst>
            </a:custGeom>
            <a:no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4"/>
            <p:cNvSpPr/>
            <p:nvPr/>
          </p:nvSpPr>
          <p:spPr>
            <a:xfrm>
              <a:off x="814415" y="2869330"/>
              <a:ext cx="91359" cy="27769"/>
            </a:xfrm>
            <a:custGeom>
              <a:avLst/>
              <a:gdLst/>
              <a:ahLst/>
              <a:cxnLst/>
              <a:rect l="l" t="t" r="r" b="b"/>
              <a:pathLst>
                <a:path w="2859" h="869" extrusionOk="0">
                  <a:moveTo>
                    <a:pt x="1526" y="1"/>
                  </a:moveTo>
                  <a:cubicBezTo>
                    <a:pt x="969" y="1"/>
                    <a:pt x="366" y="200"/>
                    <a:pt x="1" y="868"/>
                  </a:cubicBezTo>
                  <a:cubicBezTo>
                    <a:pt x="1" y="868"/>
                    <a:pt x="2807" y="560"/>
                    <a:pt x="2835" y="405"/>
                  </a:cubicBezTo>
                  <a:cubicBezTo>
                    <a:pt x="2859" y="319"/>
                    <a:pt x="2230" y="1"/>
                    <a:pt x="1526"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4"/>
            <p:cNvSpPr/>
            <p:nvPr/>
          </p:nvSpPr>
          <p:spPr>
            <a:xfrm>
              <a:off x="975656" y="2881632"/>
              <a:ext cx="86342" cy="38346"/>
            </a:xfrm>
            <a:custGeom>
              <a:avLst/>
              <a:gdLst/>
              <a:ahLst/>
              <a:cxnLst/>
              <a:rect l="l" t="t" r="r" b="b"/>
              <a:pathLst>
                <a:path w="2702" h="1200" extrusionOk="0">
                  <a:moveTo>
                    <a:pt x="870" y="0"/>
                  </a:moveTo>
                  <a:cubicBezTo>
                    <a:pt x="385" y="0"/>
                    <a:pt x="1" y="124"/>
                    <a:pt x="7" y="189"/>
                  </a:cubicBezTo>
                  <a:cubicBezTo>
                    <a:pt x="21" y="357"/>
                    <a:pt x="2701" y="1199"/>
                    <a:pt x="2701" y="1199"/>
                  </a:cubicBezTo>
                  <a:cubicBezTo>
                    <a:pt x="2408" y="238"/>
                    <a:pt x="1542" y="0"/>
                    <a:pt x="87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4"/>
            <p:cNvSpPr/>
            <p:nvPr/>
          </p:nvSpPr>
          <p:spPr>
            <a:xfrm>
              <a:off x="888421" y="3068820"/>
              <a:ext cx="92414" cy="38154"/>
            </a:xfrm>
            <a:custGeom>
              <a:avLst/>
              <a:gdLst/>
              <a:ahLst/>
              <a:cxnLst/>
              <a:rect l="l" t="t" r="r" b="b"/>
              <a:pathLst>
                <a:path w="2892" h="1194" fill="none" extrusionOk="0">
                  <a:moveTo>
                    <a:pt x="0" y="337"/>
                  </a:moveTo>
                  <a:cubicBezTo>
                    <a:pt x="0" y="337"/>
                    <a:pt x="1642" y="1193"/>
                    <a:pt x="2891" y="0"/>
                  </a:cubicBezTo>
                </a:path>
              </a:pathLst>
            </a:custGeom>
            <a:solidFill>
              <a:srgbClr val="323041"/>
            </a:solid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4"/>
            <p:cNvSpPr/>
            <p:nvPr/>
          </p:nvSpPr>
          <p:spPr>
            <a:xfrm>
              <a:off x="975848" y="3062525"/>
              <a:ext cx="9011" cy="9906"/>
            </a:xfrm>
            <a:custGeom>
              <a:avLst/>
              <a:gdLst/>
              <a:ahLst/>
              <a:cxnLst/>
              <a:rect l="l" t="t" r="r" b="b"/>
              <a:pathLst>
                <a:path w="282" h="310" fill="none" extrusionOk="0">
                  <a:moveTo>
                    <a:pt x="1" y="1"/>
                  </a:moveTo>
                  <a:cubicBezTo>
                    <a:pt x="155" y="15"/>
                    <a:pt x="281" y="155"/>
                    <a:pt x="267" y="310"/>
                  </a:cubicBezTo>
                </a:path>
              </a:pathLst>
            </a:custGeom>
            <a:noFill/>
            <a:ln w="24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4"/>
            <p:cNvSpPr/>
            <p:nvPr/>
          </p:nvSpPr>
          <p:spPr>
            <a:xfrm>
              <a:off x="883021" y="3075083"/>
              <a:ext cx="9011" cy="10353"/>
            </a:xfrm>
            <a:custGeom>
              <a:avLst/>
              <a:gdLst/>
              <a:ahLst/>
              <a:cxnLst/>
              <a:rect l="l" t="t" r="r" b="b"/>
              <a:pathLst>
                <a:path w="282" h="324" fill="none" extrusionOk="0">
                  <a:moveTo>
                    <a:pt x="15" y="324"/>
                  </a:moveTo>
                  <a:cubicBezTo>
                    <a:pt x="1" y="169"/>
                    <a:pt x="113" y="15"/>
                    <a:pt x="281" y="1"/>
                  </a:cubicBezTo>
                </a:path>
              </a:pathLst>
            </a:custGeom>
            <a:noFill/>
            <a:ln w="24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4"/>
            <p:cNvSpPr/>
            <p:nvPr/>
          </p:nvSpPr>
          <p:spPr>
            <a:xfrm>
              <a:off x="679728" y="2706906"/>
              <a:ext cx="375535" cy="126957"/>
            </a:xfrm>
            <a:custGeom>
              <a:avLst/>
              <a:gdLst/>
              <a:ahLst/>
              <a:cxnLst/>
              <a:rect l="l" t="t" r="r" b="b"/>
              <a:pathLst>
                <a:path w="11752" h="3973" extrusionOk="0">
                  <a:moveTo>
                    <a:pt x="7231" y="1"/>
                  </a:moveTo>
                  <a:cubicBezTo>
                    <a:pt x="3558" y="1"/>
                    <a:pt x="0" y="1983"/>
                    <a:pt x="1872" y="3215"/>
                  </a:cubicBezTo>
                  <a:cubicBezTo>
                    <a:pt x="2449" y="3596"/>
                    <a:pt x="3095" y="3746"/>
                    <a:pt x="3754" y="3746"/>
                  </a:cubicBezTo>
                  <a:cubicBezTo>
                    <a:pt x="6206" y="3746"/>
                    <a:pt x="8846" y="1671"/>
                    <a:pt x="8847" y="1671"/>
                  </a:cubicBezTo>
                  <a:lnTo>
                    <a:pt x="8847" y="1671"/>
                  </a:lnTo>
                  <a:cubicBezTo>
                    <a:pt x="8594" y="2541"/>
                    <a:pt x="5282" y="3973"/>
                    <a:pt x="5282" y="3973"/>
                  </a:cubicBezTo>
                  <a:cubicBezTo>
                    <a:pt x="8173" y="3678"/>
                    <a:pt x="9787" y="2008"/>
                    <a:pt x="9787" y="2008"/>
                  </a:cubicBezTo>
                  <a:lnTo>
                    <a:pt x="9787" y="2008"/>
                  </a:lnTo>
                  <a:cubicBezTo>
                    <a:pt x="9618" y="2527"/>
                    <a:pt x="8524" y="3271"/>
                    <a:pt x="8524" y="3271"/>
                  </a:cubicBezTo>
                  <a:cubicBezTo>
                    <a:pt x="10881" y="3047"/>
                    <a:pt x="11752" y="1433"/>
                    <a:pt x="11752" y="1433"/>
                  </a:cubicBezTo>
                  <a:cubicBezTo>
                    <a:pt x="10538" y="397"/>
                    <a:pt x="8873" y="1"/>
                    <a:pt x="723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4"/>
            <p:cNvSpPr/>
            <p:nvPr/>
          </p:nvSpPr>
          <p:spPr>
            <a:xfrm>
              <a:off x="1965982" y="3052236"/>
              <a:ext cx="262383" cy="261903"/>
            </a:xfrm>
            <a:custGeom>
              <a:avLst/>
              <a:gdLst/>
              <a:ahLst/>
              <a:cxnLst/>
              <a:rect l="l" t="t" r="r" b="b"/>
              <a:pathLst>
                <a:path w="8211" h="8196" extrusionOk="0">
                  <a:moveTo>
                    <a:pt x="4112" y="0"/>
                  </a:moveTo>
                  <a:cubicBezTo>
                    <a:pt x="1839" y="0"/>
                    <a:pt x="1" y="1824"/>
                    <a:pt x="1" y="4098"/>
                  </a:cubicBezTo>
                  <a:cubicBezTo>
                    <a:pt x="1" y="6357"/>
                    <a:pt x="1839" y="8196"/>
                    <a:pt x="4112" y="8196"/>
                  </a:cubicBezTo>
                  <a:cubicBezTo>
                    <a:pt x="6372" y="8196"/>
                    <a:pt x="8210" y="6357"/>
                    <a:pt x="8210" y="4098"/>
                  </a:cubicBezTo>
                  <a:cubicBezTo>
                    <a:pt x="8210" y="1824"/>
                    <a:pt x="6372" y="0"/>
                    <a:pt x="4112"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4"/>
            <p:cNvSpPr/>
            <p:nvPr/>
          </p:nvSpPr>
          <p:spPr>
            <a:xfrm>
              <a:off x="2127862" y="3130683"/>
              <a:ext cx="78513" cy="161469"/>
            </a:xfrm>
            <a:custGeom>
              <a:avLst/>
              <a:gdLst/>
              <a:ahLst/>
              <a:cxnLst/>
              <a:rect l="l" t="t" r="r" b="b"/>
              <a:pathLst>
                <a:path w="2457" h="5053" extrusionOk="0">
                  <a:moveTo>
                    <a:pt x="1" y="1"/>
                  </a:moveTo>
                  <a:lnTo>
                    <a:pt x="1" y="1"/>
                  </a:lnTo>
                  <a:cubicBezTo>
                    <a:pt x="1951" y="2134"/>
                    <a:pt x="1011" y="5053"/>
                    <a:pt x="1011" y="5053"/>
                  </a:cubicBezTo>
                  <a:cubicBezTo>
                    <a:pt x="2456" y="1755"/>
                    <a:pt x="1" y="1"/>
                    <a:pt x="1" y="1"/>
                  </a:cubicBezTo>
                  <a:close/>
                </a:path>
              </a:pathLst>
            </a:custGeom>
            <a:solidFill>
              <a:srgbClr val="F6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4"/>
            <p:cNvSpPr/>
            <p:nvPr/>
          </p:nvSpPr>
          <p:spPr>
            <a:xfrm>
              <a:off x="2136394" y="3107836"/>
              <a:ext cx="118425" cy="149358"/>
            </a:xfrm>
            <a:custGeom>
              <a:avLst/>
              <a:gdLst/>
              <a:ahLst/>
              <a:cxnLst/>
              <a:rect l="l" t="t" r="r" b="b"/>
              <a:pathLst>
                <a:path w="3706" h="4674" extrusionOk="0">
                  <a:moveTo>
                    <a:pt x="0" y="0"/>
                  </a:moveTo>
                  <a:lnTo>
                    <a:pt x="0" y="0"/>
                  </a:lnTo>
                  <a:cubicBezTo>
                    <a:pt x="3088" y="702"/>
                    <a:pt x="1853" y="4673"/>
                    <a:pt x="1853" y="4673"/>
                  </a:cubicBezTo>
                  <a:cubicBezTo>
                    <a:pt x="3705" y="99"/>
                    <a:pt x="1" y="0"/>
                    <a:pt x="0" y="0"/>
                  </a:cubicBezTo>
                  <a:close/>
                </a:path>
              </a:pathLst>
            </a:custGeom>
            <a:solidFill>
              <a:srgbClr val="F6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4"/>
            <p:cNvSpPr/>
            <p:nvPr/>
          </p:nvSpPr>
          <p:spPr>
            <a:xfrm>
              <a:off x="1532816" y="3255219"/>
              <a:ext cx="293283" cy="517224"/>
            </a:xfrm>
            <a:custGeom>
              <a:avLst/>
              <a:gdLst/>
              <a:ahLst/>
              <a:cxnLst/>
              <a:rect l="l" t="t" r="r" b="b"/>
              <a:pathLst>
                <a:path w="9178" h="16186" extrusionOk="0">
                  <a:moveTo>
                    <a:pt x="6752" y="1"/>
                  </a:moveTo>
                  <a:cubicBezTo>
                    <a:pt x="5697" y="1"/>
                    <a:pt x="4612" y="783"/>
                    <a:pt x="4084" y="1956"/>
                  </a:cubicBezTo>
                  <a:cubicBezTo>
                    <a:pt x="2723" y="4973"/>
                    <a:pt x="0" y="12635"/>
                    <a:pt x="1726" y="16186"/>
                  </a:cubicBezTo>
                  <a:lnTo>
                    <a:pt x="1726" y="16186"/>
                  </a:lnTo>
                  <a:lnTo>
                    <a:pt x="4407" y="12720"/>
                  </a:lnTo>
                  <a:cubicBezTo>
                    <a:pt x="4407" y="12720"/>
                    <a:pt x="6273" y="8075"/>
                    <a:pt x="8378" y="3654"/>
                  </a:cubicBezTo>
                  <a:cubicBezTo>
                    <a:pt x="9178" y="1984"/>
                    <a:pt x="8518" y="216"/>
                    <a:pt x="7031" y="19"/>
                  </a:cubicBezTo>
                  <a:cubicBezTo>
                    <a:pt x="6938" y="7"/>
                    <a:pt x="6845" y="1"/>
                    <a:pt x="6752"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4"/>
            <p:cNvSpPr/>
            <p:nvPr/>
          </p:nvSpPr>
          <p:spPr>
            <a:xfrm>
              <a:off x="1570931" y="3236579"/>
              <a:ext cx="261903" cy="279351"/>
            </a:xfrm>
            <a:custGeom>
              <a:avLst/>
              <a:gdLst/>
              <a:ahLst/>
              <a:cxnLst/>
              <a:rect l="l" t="t" r="r" b="b"/>
              <a:pathLst>
                <a:path w="8196" h="8742" extrusionOk="0">
                  <a:moveTo>
                    <a:pt x="5171" y="0"/>
                  </a:moveTo>
                  <a:cubicBezTo>
                    <a:pt x="3562" y="0"/>
                    <a:pt x="2401" y="1505"/>
                    <a:pt x="1853" y="2735"/>
                  </a:cubicBezTo>
                  <a:cubicBezTo>
                    <a:pt x="1137" y="4363"/>
                    <a:pt x="533" y="6019"/>
                    <a:pt x="0" y="7703"/>
                  </a:cubicBezTo>
                  <a:lnTo>
                    <a:pt x="6189" y="8742"/>
                  </a:lnTo>
                  <a:cubicBezTo>
                    <a:pt x="6792" y="7366"/>
                    <a:pt x="6624" y="5500"/>
                    <a:pt x="7326" y="4055"/>
                  </a:cubicBezTo>
                  <a:cubicBezTo>
                    <a:pt x="8196" y="2216"/>
                    <a:pt x="7522" y="294"/>
                    <a:pt x="5936" y="111"/>
                  </a:cubicBezTo>
                  <a:cubicBezTo>
                    <a:pt x="5671" y="35"/>
                    <a:pt x="5416" y="0"/>
                    <a:pt x="5171" y="0"/>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4"/>
            <p:cNvSpPr/>
            <p:nvPr/>
          </p:nvSpPr>
          <p:spPr>
            <a:xfrm>
              <a:off x="1693348" y="3195710"/>
              <a:ext cx="504058" cy="592893"/>
            </a:xfrm>
            <a:custGeom>
              <a:avLst/>
              <a:gdLst/>
              <a:ahLst/>
              <a:cxnLst/>
              <a:rect l="l" t="t" r="r" b="b"/>
              <a:pathLst>
                <a:path w="15774" h="18554" extrusionOk="0">
                  <a:moveTo>
                    <a:pt x="8280" y="1"/>
                  </a:moveTo>
                  <a:cubicBezTo>
                    <a:pt x="4168" y="1"/>
                    <a:pt x="0" y="1769"/>
                    <a:pt x="828" y="7354"/>
                  </a:cubicBezTo>
                  <a:lnTo>
                    <a:pt x="505" y="18553"/>
                  </a:lnTo>
                  <a:cubicBezTo>
                    <a:pt x="2947" y="18441"/>
                    <a:pt x="5431" y="18385"/>
                    <a:pt x="7957" y="18385"/>
                  </a:cubicBezTo>
                  <a:cubicBezTo>
                    <a:pt x="10567" y="18385"/>
                    <a:pt x="13136" y="18441"/>
                    <a:pt x="15662" y="18553"/>
                  </a:cubicBezTo>
                  <a:lnTo>
                    <a:pt x="15774" y="7326"/>
                  </a:lnTo>
                  <a:cubicBezTo>
                    <a:pt x="15760" y="3271"/>
                    <a:pt x="12406" y="1"/>
                    <a:pt x="8280" y="1"/>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4"/>
            <p:cNvSpPr/>
            <p:nvPr/>
          </p:nvSpPr>
          <p:spPr>
            <a:xfrm>
              <a:off x="2114185" y="3283584"/>
              <a:ext cx="242858" cy="481242"/>
            </a:xfrm>
            <a:custGeom>
              <a:avLst/>
              <a:gdLst/>
              <a:ahLst/>
              <a:cxnLst/>
              <a:rect l="l" t="t" r="r" b="b"/>
              <a:pathLst>
                <a:path w="7600" h="15060" extrusionOk="0">
                  <a:moveTo>
                    <a:pt x="2379" y="1"/>
                  </a:moveTo>
                  <a:cubicBezTo>
                    <a:pt x="910" y="1"/>
                    <a:pt x="0" y="1610"/>
                    <a:pt x="527" y="3369"/>
                  </a:cubicBezTo>
                  <a:cubicBezTo>
                    <a:pt x="1888" y="8071"/>
                    <a:pt x="2983" y="12968"/>
                    <a:pt x="2983" y="12968"/>
                  </a:cubicBezTo>
                  <a:lnTo>
                    <a:pt x="6589" y="15059"/>
                  </a:lnTo>
                  <a:cubicBezTo>
                    <a:pt x="7600" y="12365"/>
                    <a:pt x="5888" y="5587"/>
                    <a:pt x="5032" y="2387"/>
                  </a:cubicBezTo>
                  <a:cubicBezTo>
                    <a:pt x="4681" y="1040"/>
                    <a:pt x="3586" y="29"/>
                    <a:pt x="2435" y="1"/>
                  </a:cubicBezTo>
                  <a:cubicBezTo>
                    <a:pt x="2416" y="1"/>
                    <a:pt x="2398" y="1"/>
                    <a:pt x="2379"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4"/>
            <p:cNvSpPr/>
            <p:nvPr/>
          </p:nvSpPr>
          <p:spPr>
            <a:xfrm>
              <a:off x="2079451" y="3242651"/>
              <a:ext cx="274014" cy="295712"/>
            </a:xfrm>
            <a:custGeom>
              <a:avLst/>
              <a:gdLst/>
              <a:ahLst/>
              <a:cxnLst/>
              <a:rect l="l" t="t" r="r" b="b"/>
              <a:pathLst>
                <a:path w="8575" h="9254" extrusionOk="0">
                  <a:moveTo>
                    <a:pt x="1702" y="0"/>
                  </a:moveTo>
                  <a:cubicBezTo>
                    <a:pt x="1355" y="0"/>
                    <a:pt x="989" y="24"/>
                    <a:pt x="604" y="75"/>
                  </a:cubicBezTo>
                  <a:cubicBezTo>
                    <a:pt x="604" y="75"/>
                    <a:pt x="597" y="73"/>
                    <a:pt x="587" y="73"/>
                  </a:cubicBezTo>
                  <a:cubicBezTo>
                    <a:pt x="486" y="73"/>
                    <a:pt x="0" y="304"/>
                    <a:pt x="1235" y="5268"/>
                  </a:cubicBezTo>
                  <a:cubicBezTo>
                    <a:pt x="1642" y="6868"/>
                    <a:pt x="1853" y="7808"/>
                    <a:pt x="2217" y="9253"/>
                  </a:cubicBezTo>
                  <a:lnTo>
                    <a:pt x="8575" y="8580"/>
                  </a:lnTo>
                  <a:cubicBezTo>
                    <a:pt x="8280" y="6615"/>
                    <a:pt x="7382" y="5029"/>
                    <a:pt x="6989" y="3584"/>
                  </a:cubicBezTo>
                  <a:cubicBezTo>
                    <a:pt x="6633" y="2236"/>
                    <a:pt x="5055" y="0"/>
                    <a:pt x="1702" y="0"/>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4"/>
            <p:cNvSpPr/>
            <p:nvPr/>
          </p:nvSpPr>
          <p:spPr>
            <a:xfrm>
              <a:off x="1658358" y="2595738"/>
              <a:ext cx="552055" cy="607209"/>
            </a:xfrm>
            <a:custGeom>
              <a:avLst/>
              <a:gdLst/>
              <a:ahLst/>
              <a:cxnLst/>
              <a:rect l="l" t="t" r="r" b="b"/>
              <a:pathLst>
                <a:path w="17276" h="19002" extrusionOk="0">
                  <a:moveTo>
                    <a:pt x="8631" y="0"/>
                  </a:moveTo>
                  <a:cubicBezTo>
                    <a:pt x="3860" y="0"/>
                    <a:pt x="1" y="4252"/>
                    <a:pt x="1" y="9501"/>
                  </a:cubicBezTo>
                  <a:cubicBezTo>
                    <a:pt x="1" y="14749"/>
                    <a:pt x="3860" y="19001"/>
                    <a:pt x="8631" y="19001"/>
                  </a:cubicBezTo>
                  <a:cubicBezTo>
                    <a:pt x="13403" y="19001"/>
                    <a:pt x="17276" y="14749"/>
                    <a:pt x="17276" y="9501"/>
                  </a:cubicBezTo>
                  <a:cubicBezTo>
                    <a:pt x="17276" y="4252"/>
                    <a:pt x="13403" y="0"/>
                    <a:pt x="8631" y="0"/>
                  </a:cubicBezTo>
                  <a:close/>
                </a:path>
              </a:pathLst>
            </a:custGeom>
            <a:solidFill>
              <a:srgbClr val="F6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4"/>
            <p:cNvSpPr/>
            <p:nvPr/>
          </p:nvSpPr>
          <p:spPr>
            <a:xfrm>
              <a:off x="1694690" y="2611299"/>
              <a:ext cx="484342" cy="534831"/>
            </a:xfrm>
            <a:custGeom>
              <a:avLst/>
              <a:gdLst/>
              <a:ahLst/>
              <a:cxnLst/>
              <a:rect l="l" t="t" r="r" b="b"/>
              <a:pathLst>
                <a:path w="15157" h="16737" extrusionOk="0">
                  <a:moveTo>
                    <a:pt x="8507" y="1"/>
                  </a:moveTo>
                  <a:cubicBezTo>
                    <a:pt x="8432" y="1"/>
                    <a:pt x="8356" y="2"/>
                    <a:pt x="8280" y="4"/>
                  </a:cubicBezTo>
                  <a:lnTo>
                    <a:pt x="6414" y="46"/>
                  </a:lnTo>
                  <a:cubicBezTo>
                    <a:pt x="2835" y="159"/>
                    <a:pt x="0" y="2867"/>
                    <a:pt x="99" y="6123"/>
                  </a:cubicBezTo>
                  <a:lnTo>
                    <a:pt x="211" y="10221"/>
                  </a:lnTo>
                  <a:cubicBezTo>
                    <a:pt x="321" y="13848"/>
                    <a:pt x="3593" y="16736"/>
                    <a:pt x="7576" y="16736"/>
                  </a:cubicBezTo>
                  <a:cubicBezTo>
                    <a:pt x="7661" y="16736"/>
                    <a:pt x="7746" y="16735"/>
                    <a:pt x="7831" y="16732"/>
                  </a:cubicBezTo>
                  <a:cubicBezTo>
                    <a:pt x="11929" y="16620"/>
                    <a:pt x="15157" y="13504"/>
                    <a:pt x="15058" y="9786"/>
                  </a:cubicBezTo>
                  <a:lnTo>
                    <a:pt x="14932" y="5688"/>
                  </a:lnTo>
                  <a:cubicBezTo>
                    <a:pt x="14850" y="2515"/>
                    <a:pt x="11984" y="1"/>
                    <a:pt x="8507" y="1"/>
                  </a:cubicBezTo>
                  <a:close/>
                </a:path>
              </a:pathLst>
            </a:custGeom>
            <a:solidFill>
              <a:srgbClr val="F6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4"/>
            <p:cNvSpPr/>
            <p:nvPr/>
          </p:nvSpPr>
          <p:spPr>
            <a:xfrm>
              <a:off x="1889739" y="3161199"/>
              <a:ext cx="108104" cy="119767"/>
            </a:xfrm>
            <a:custGeom>
              <a:avLst/>
              <a:gdLst/>
              <a:ahLst/>
              <a:cxnLst/>
              <a:rect l="l" t="t" r="r" b="b"/>
              <a:pathLst>
                <a:path w="3383" h="3748" extrusionOk="0">
                  <a:moveTo>
                    <a:pt x="3383" y="0"/>
                  </a:moveTo>
                  <a:lnTo>
                    <a:pt x="1" y="14"/>
                  </a:lnTo>
                  <a:lnTo>
                    <a:pt x="29" y="2582"/>
                  </a:lnTo>
                  <a:cubicBezTo>
                    <a:pt x="478" y="3256"/>
                    <a:pt x="1138" y="3747"/>
                    <a:pt x="1685" y="3747"/>
                  </a:cubicBezTo>
                  <a:cubicBezTo>
                    <a:pt x="2345" y="3747"/>
                    <a:pt x="3102" y="3158"/>
                    <a:pt x="3383" y="2484"/>
                  </a:cubicBezTo>
                  <a:lnTo>
                    <a:pt x="3383"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4"/>
            <p:cNvSpPr/>
            <p:nvPr/>
          </p:nvSpPr>
          <p:spPr>
            <a:xfrm>
              <a:off x="1856347" y="3203347"/>
              <a:ext cx="93980" cy="99732"/>
            </a:xfrm>
            <a:custGeom>
              <a:avLst/>
              <a:gdLst/>
              <a:ahLst/>
              <a:cxnLst/>
              <a:rect l="l" t="t" r="r" b="b"/>
              <a:pathLst>
                <a:path w="2941" h="3121" extrusionOk="0">
                  <a:moveTo>
                    <a:pt x="653" y="0"/>
                  </a:moveTo>
                  <a:lnTo>
                    <a:pt x="653" y="0"/>
                  </a:lnTo>
                  <a:cubicBezTo>
                    <a:pt x="0" y="2733"/>
                    <a:pt x="1454" y="3121"/>
                    <a:pt x="2333" y="3121"/>
                  </a:cubicBezTo>
                  <a:cubicBezTo>
                    <a:pt x="2682" y="3121"/>
                    <a:pt x="2940" y="3060"/>
                    <a:pt x="2940" y="3060"/>
                  </a:cubicBezTo>
                  <a:cubicBezTo>
                    <a:pt x="2926" y="267"/>
                    <a:pt x="653" y="0"/>
                    <a:pt x="653"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4"/>
            <p:cNvSpPr/>
            <p:nvPr/>
          </p:nvSpPr>
          <p:spPr>
            <a:xfrm>
              <a:off x="1940866" y="3206031"/>
              <a:ext cx="105771" cy="95577"/>
            </a:xfrm>
            <a:custGeom>
              <a:avLst/>
              <a:gdLst/>
              <a:ahLst/>
              <a:cxnLst/>
              <a:rect l="l" t="t" r="r" b="b"/>
              <a:pathLst>
                <a:path w="3310" h="2991" extrusionOk="0">
                  <a:moveTo>
                    <a:pt x="2695" y="1"/>
                  </a:moveTo>
                  <a:cubicBezTo>
                    <a:pt x="2695" y="1"/>
                    <a:pt x="15" y="99"/>
                    <a:pt x="1" y="2891"/>
                  </a:cubicBezTo>
                  <a:cubicBezTo>
                    <a:pt x="1" y="2891"/>
                    <a:pt x="386" y="2990"/>
                    <a:pt x="872" y="2990"/>
                  </a:cubicBezTo>
                  <a:cubicBezTo>
                    <a:pt x="1875" y="2990"/>
                    <a:pt x="3309" y="2570"/>
                    <a:pt x="2695"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4"/>
            <p:cNvSpPr/>
            <p:nvPr/>
          </p:nvSpPr>
          <p:spPr>
            <a:xfrm>
              <a:off x="2070025" y="2975066"/>
              <a:ext cx="168147" cy="143350"/>
            </a:xfrm>
            <a:custGeom>
              <a:avLst/>
              <a:gdLst/>
              <a:ahLst/>
              <a:cxnLst/>
              <a:rect l="l" t="t" r="r" b="b"/>
              <a:pathLst>
                <a:path w="5262" h="4486" extrusionOk="0">
                  <a:moveTo>
                    <a:pt x="2287" y="0"/>
                  </a:moveTo>
                  <a:cubicBezTo>
                    <a:pt x="2264" y="0"/>
                    <a:pt x="2241" y="1"/>
                    <a:pt x="2218" y="1"/>
                  </a:cubicBezTo>
                  <a:cubicBezTo>
                    <a:pt x="983" y="29"/>
                    <a:pt x="0" y="1068"/>
                    <a:pt x="42" y="2303"/>
                  </a:cubicBezTo>
                  <a:cubicBezTo>
                    <a:pt x="80" y="3627"/>
                    <a:pt x="1170" y="4486"/>
                    <a:pt x="2301" y="4486"/>
                  </a:cubicBezTo>
                  <a:cubicBezTo>
                    <a:pt x="2872" y="4486"/>
                    <a:pt x="3454" y="4266"/>
                    <a:pt x="3916" y="3776"/>
                  </a:cubicBezTo>
                  <a:cubicBezTo>
                    <a:pt x="5261" y="2348"/>
                    <a:pt x="4235" y="0"/>
                    <a:pt x="2287"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4"/>
            <p:cNvSpPr/>
            <p:nvPr/>
          </p:nvSpPr>
          <p:spPr>
            <a:xfrm>
              <a:off x="1643116" y="2987145"/>
              <a:ext cx="159679" cy="143190"/>
            </a:xfrm>
            <a:custGeom>
              <a:avLst/>
              <a:gdLst/>
              <a:ahLst/>
              <a:cxnLst/>
              <a:rect l="l" t="t" r="r" b="b"/>
              <a:pathLst>
                <a:path w="4997" h="4481" extrusionOk="0">
                  <a:moveTo>
                    <a:pt x="2509" y="1"/>
                  </a:moveTo>
                  <a:cubicBezTo>
                    <a:pt x="2306" y="1"/>
                    <a:pt x="2100" y="29"/>
                    <a:pt x="1895" y="86"/>
                  </a:cubicBezTo>
                  <a:cubicBezTo>
                    <a:pt x="702" y="409"/>
                    <a:pt x="0" y="1658"/>
                    <a:pt x="337" y="2851"/>
                  </a:cubicBezTo>
                  <a:cubicBezTo>
                    <a:pt x="616" y="3839"/>
                    <a:pt x="1511" y="4480"/>
                    <a:pt x="2488" y="4480"/>
                  </a:cubicBezTo>
                  <a:cubicBezTo>
                    <a:pt x="2691" y="4480"/>
                    <a:pt x="2897" y="4453"/>
                    <a:pt x="3102" y="4395"/>
                  </a:cubicBezTo>
                  <a:cubicBezTo>
                    <a:pt x="4295" y="4058"/>
                    <a:pt x="4996" y="2823"/>
                    <a:pt x="4660" y="1630"/>
                  </a:cubicBezTo>
                  <a:cubicBezTo>
                    <a:pt x="4381" y="642"/>
                    <a:pt x="3486" y="1"/>
                    <a:pt x="2509"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4"/>
            <p:cNvSpPr/>
            <p:nvPr/>
          </p:nvSpPr>
          <p:spPr>
            <a:xfrm>
              <a:off x="2135499" y="3025778"/>
              <a:ext cx="53397" cy="27385"/>
            </a:xfrm>
            <a:custGeom>
              <a:avLst/>
              <a:gdLst/>
              <a:ahLst/>
              <a:cxnLst/>
              <a:rect l="l" t="t" r="r" b="b"/>
              <a:pathLst>
                <a:path w="1671" h="857" fill="none" extrusionOk="0">
                  <a:moveTo>
                    <a:pt x="1670" y="295"/>
                  </a:moveTo>
                  <a:cubicBezTo>
                    <a:pt x="1053" y="0"/>
                    <a:pt x="309" y="253"/>
                    <a:pt x="0" y="856"/>
                  </a:cubicBezTo>
                </a:path>
              </a:pathLst>
            </a:custGeom>
            <a:solidFill>
              <a:srgbClr val="323041"/>
            </a:solid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4"/>
            <p:cNvSpPr/>
            <p:nvPr/>
          </p:nvSpPr>
          <p:spPr>
            <a:xfrm>
              <a:off x="1683922" y="3033830"/>
              <a:ext cx="68639" cy="33233"/>
            </a:xfrm>
            <a:custGeom>
              <a:avLst/>
              <a:gdLst/>
              <a:ahLst/>
              <a:cxnLst/>
              <a:rect l="l" t="t" r="r" b="b"/>
              <a:pathLst>
                <a:path w="2148" h="1040" fill="none" extrusionOk="0">
                  <a:moveTo>
                    <a:pt x="1" y="506"/>
                  </a:moveTo>
                  <a:cubicBezTo>
                    <a:pt x="1" y="506"/>
                    <a:pt x="1446" y="1"/>
                    <a:pt x="2148" y="1039"/>
                  </a:cubicBezTo>
                </a:path>
              </a:pathLst>
            </a:custGeom>
            <a:solidFill>
              <a:srgbClr val="323041"/>
            </a:solid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4"/>
            <p:cNvSpPr/>
            <p:nvPr/>
          </p:nvSpPr>
          <p:spPr>
            <a:xfrm>
              <a:off x="1711722" y="2683516"/>
              <a:ext cx="445772" cy="502460"/>
            </a:xfrm>
            <a:custGeom>
              <a:avLst/>
              <a:gdLst/>
              <a:ahLst/>
              <a:cxnLst/>
              <a:rect l="l" t="t" r="r" b="b"/>
              <a:pathLst>
                <a:path w="13950" h="15724" extrusionOk="0">
                  <a:moveTo>
                    <a:pt x="7812" y="0"/>
                  </a:moveTo>
                  <a:cubicBezTo>
                    <a:pt x="7744" y="0"/>
                    <a:pt x="7676" y="1"/>
                    <a:pt x="7607" y="4"/>
                  </a:cubicBezTo>
                  <a:lnTo>
                    <a:pt x="5895" y="46"/>
                  </a:lnTo>
                  <a:cubicBezTo>
                    <a:pt x="2597" y="144"/>
                    <a:pt x="1" y="2894"/>
                    <a:pt x="99" y="6192"/>
                  </a:cubicBezTo>
                  <a:lnTo>
                    <a:pt x="183" y="9083"/>
                  </a:lnTo>
                  <a:cubicBezTo>
                    <a:pt x="294" y="12797"/>
                    <a:pt x="3338" y="15723"/>
                    <a:pt x="7031" y="15723"/>
                  </a:cubicBezTo>
                  <a:cubicBezTo>
                    <a:pt x="7092" y="15723"/>
                    <a:pt x="7153" y="15723"/>
                    <a:pt x="7214" y="15721"/>
                  </a:cubicBezTo>
                  <a:cubicBezTo>
                    <a:pt x="10975" y="15609"/>
                    <a:pt x="13950" y="12465"/>
                    <a:pt x="13852" y="8690"/>
                  </a:cubicBezTo>
                  <a:lnTo>
                    <a:pt x="13767" y="5799"/>
                  </a:lnTo>
                  <a:cubicBezTo>
                    <a:pt x="13671" y="2570"/>
                    <a:pt x="11032" y="0"/>
                    <a:pt x="7812"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4"/>
            <p:cNvSpPr/>
            <p:nvPr/>
          </p:nvSpPr>
          <p:spPr>
            <a:xfrm>
              <a:off x="1656121" y="2843255"/>
              <a:ext cx="53397" cy="136352"/>
            </a:xfrm>
            <a:custGeom>
              <a:avLst/>
              <a:gdLst/>
              <a:ahLst/>
              <a:cxnLst/>
              <a:rect l="l" t="t" r="r" b="b"/>
              <a:pathLst>
                <a:path w="1671" h="4267" extrusionOk="0">
                  <a:moveTo>
                    <a:pt x="351" y="0"/>
                  </a:moveTo>
                  <a:cubicBezTo>
                    <a:pt x="0" y="2527"/>
                    <a:pt x="1670" y="4267"/>
                    <a:pt x="1670" y="4267"/>
                  </a:cubicBezTo>
                  <a:cubicBezTo>
                    <a:pt x="646" y="2821"/>
                    <a:pt x="351" y="1"/>
                    <a:pt x="351"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4"/>
            <p:cNvSpPr/>
            <p:nvPr/>
          </p:nvSpPr>
          <p:spPr>
            <a:xfrm>
              <a:off x="1663279" y="2815455"/>
              <a:ext cx="50265" cy="138589"/>
            </a:xfrm>
            <a:custGeom>
              <a:avLst/>
              <a:gdLst/>
              <a:ahLst/>
              <a:cxnLst/>
              <a:rect l="l" t="t" r="r" b="b"/>
              <a:pathLst>
                <a:path w="1573" h="4337" extrusionOk="0">
                  <a:moveTo>
                    <a:pt x="478" y="0"/>
                  </a:moveTo>
                  <a:lnTo>
                    <a:pt x="478" y="0"/>
                  </a:lnTo>
                  <a:cubicBezTo>
                    <a:pt x="1" y="2498"/>
                    <a:pt x="1573" y="4337"/>
                    <a:pt x="1573" y="4337"/>
                  </a:cubicBezTo>
                  <a:cubicBezTo>
                    <a:pt x="633" y="2835"/>
                    <a:pt x="478" y="1"/>
                    <a:pt x="478"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4"/>
            <p:cNvSpPr/>
            <p:nvPr/>
          </p:nvSpPr>
          <p:spPr>
            <a:xfrm>
              <a:off x="1670021" y="2773755"/>
              <a:ext cx="44865" cy="141273"/>
            </a:xfrm>
            <a:custGeom>
              <a:avLst/>
              <a:gdLst/>
              <a:ahLst/>
              <a:cxnLst/>
              <a:rect l="l" t="t" r="r" b="b"/>
              <a:pathLst>
                <a:path w="1404" h="4421" extrusionOk="0">
                  <a:moveTo>
                    <a:pt x="730" y="0"/>
                  </a:moveTo>
                  <a:lnTo>
                    <a:pt x="730" y="0"/>
                  </a:lnTo>
                  <a:cubicBezTo>
                    <a:pt x="0" y="2442"/>
                    <a:pt x="1404" y="4421"/>
                    <a:pt x="1404" y="4421"/>
                  </a:cubicBezTo>
                  <a:cubicBezTo>
                    <a:pt x="604" y="2835"/>
                    <a:pt x="730" y="1"/>
                    <a:pt x="730"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4"/>
            <p:cNvSpPr/>
            <p:nvPr/>
          </p:nvSpPr>
          <p:spPr>
            <a:xfrm>
              <a:off x="2160168" y="2841018"/>
              <a:ext cx="53397" cy="136352"/>
            </a:xfrm>
            <a:custGeom>
              <a:avLst/>
              <a:gdLst/>
              <a:ahLst/>
              <a:cxnLst/>
              <a:rect l="l" t="t" r="r" b="b"/>
              <a:pathLst>
                <a:path w="1671" h="4267" extrusionOk="0">
                  <a:moveTo>
                    <a:pt x="1319" y="0"/>
                  </a:moveTo>
                  <a:lnTo>
                    <a:pt x="1319" y="0"/>
                  </a:lnTo>
                  <a:cubicBezTo>
                    <a:pt x="1319" y="1"/>
                    <a:pt x="1024" y="2821"/>
                    <a:pt x="0" y="4266"/>
                  </a:cubicBezTo>
                  <a:cubicBezTo>
                    <a:pt x="0" y="4266"/>
                    <a:pt x="1670" y="2512"/>
                    <a:pt x="1319"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4"/>
            <p:cNvSpPr/>
            <p:nvPr/>
          </p:nvSpPr>
          <p:spPr>
            <a:xfrm>
              <a:off x="2155662" y="2813218"/>
              <a:ext cx="50713" cy="138589"/>
            </a:xfrm>
            <a:custGeom>
              <a:avLst/>
              <a:gdLst/>
              <a:ahLst/>
              <a:cxnLst/>
              <a:rect l="l" t="t" r="r" b="b"/>
              <a:pathLst>
                <a:path w="1587" h="4337" extrusionOk="0">
                  <a:moveTo>
                    <a:pt x="1095" y="0"/>
                  </a:moveTo>
                  <a:cubicBezTo>
                    <a:pt x="1095" y="1"/>
                    <a:pt x="955" y="2849"/>
                    <a:pt x="1" y="4337"/>
                  </a:cubicBezTo>
                  <a:cubicBezTo>
                    <a:pt x="1" y="4337"/>
                    <a:pt x="1587" y="2512"/>
                    <a:pt x="1095"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4"/>
            <p:cNvSpPr/>
            <p:nvPr/>
          </p:nvSpPr>
          <p:spPr>
            <a:xfrm>
              <a:off x="2154767" y="2771518"/>
              <a:ext cx="44449" cy="141273"/>
            </a:xfrm>
            <a:custGeom>
              <a:avLst/>
              <a:gdLst/>
              <a:ahLst/>
              <a:cxnLst/>
              <a:rect l="l" t="t" r="r" b="b"/>
              <a:pathLst>
                <a:path w="1391" h="4421" extrusionOk="0">
                  <a:moveTo>
                    <a:pt x="674" y="0"/>
                  </a:moveTo>
                  <a:cubicBezTo>
                    <a:pt x="674" y="1"/>
                    <a:pt x="801" y="2835"/>
                    <a:pt x="1" y="4421"/>
                  </a:cubicBezTo>
                  <a:cubicBezTo>
                    <a:pt x="1" y="4421"/>
                    <a:pt x="1390" y="2456"/>
                    <a:pt x="674"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4"/>
            <p:cNvSpPr/>
            <p:nvPr/>
          </p:nvSpPr>
          <p:spPr>
            <a:xfrm>
              <a:off x="1702743" y="2649996"/>
              <a:ext cx="238608" cy="190612"/>
            </a:xfrm>
            <a:custGeom>
              <a:avLst/>
              <a:gdLst/>
              <a:ahLst/>
              <a:cxnLst/>
              <a:rect l="l" t="t" r="r" b="b"/>
              <a:pathLst>
                <a:path w="7467" h="5965" extrusionOk="0">
                  <a:moveTo>
                    <a:pt x="6241" y="1"/>
                  </a:moveTo>
                  <a:cubicBezTo>
                    <a:pt x="1235" y="1"/>
                    <a:pt x="1" y="5964"/>
                    <a:pt x="1" y="5964"/>
                  </a:cubicBezTo>
                  <a:lnTo>
                    <a:pt x="1" y="5964"/>
                  </a:lnTo>
                  <a:cubicBezTo>
                    <a:pt x="3650" y="5361"/>
                    <a:pt x="7467" y="112"/>
                    <a:pt x="7467" y="112"/>
                  </a:cubicBezTo>
                  <a:cubicBezTo>
                    <a:pt x="7035" y="36"/>
                    <a:pt x="6627" y="1"/>
                    <a:pt x="6241" y="1"/>
                  </a:cubicBezTo>
                  <a:close/>
                </a:path>
              </a:pathLst>
            </a:custGeom>
            <a:solidFill>
              <a:srgbClr val="F6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4"/>
            <p:cNvSpPr/>
            <p:nvPr/>
          </p:nvSpPr>
          <p:spPr>
            <a:xfrm>
              <a:off x="1886160" y="2634370"/>
              <a:ext cx="280277" cy="201285"/>
            </a:xfrm>
            <a:custGeom>
              <a:avLst/>
              <a:gdLst/>
              <a:ahLst/>
              <a:cxnLst/>
              <a:rect l="l" t="t" r="r" b="b"/>
              <a:pathLst>
                <a:path w="8771" h="6299" extrusionOk="0">
                  <a:moveTo>
                    <a:pt x="4048" y="1"/>
                  </a:moveTo>
                  <a:cubicBezTo>
                    <a:pt x="2970" y="1"/>
                    <a:pt x="1641" y="329"/>
                    <a:pt x="1" y="1135"/>
                  </a:cubicBezTo>
                  <a:cubicBezTo>
                    <a:pt x="1" y="1135"/>
                    <a:pt x="337" y="5653"/>
                    <a:pt x="8659" y="6299"/>
                  </a:cubicBezTo>
                  <a:cubicBezTo>
                    <a:pt x="8659" y="6299"/>
                    <a:pt x="8771" y="1"/>
                    <a:pt x="4048" y="1"/>
                  </a:cubicBezTo>
                  <a:close/>
                </a:path>
              </a:pathLst>
            </a:custGeom>
            <a:solidFill>
              <a:srgbClr val="F6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4"/>
            <p:cNvSpPr/>
            <p:nvPr/>
          </p:nvSpPr>
          <p:spPr>
            <a:xfrm>
              <a:off x="1894244" y="2670159"/>
              <a:ext cx="270883" cy="151978"/>
            </a:xfrm>
            <a:custGeom>
              <a:avLst/>
              <a:gdLst/>
              <a:ahLst/>
              <a:cxnLst/>
              <a:rect l="l" t="t" r="r" b="b"/>
              <a:pathLst>
                <a:path w="8477" h="4756" extrusionOk="0">
                  <a:moveTo>
                    <a:pt x="0" y="1"/>
                  </a:moveTo>
                  <a:cubicBezTo>
                    <a:pt x="1" y="1"/>
                    <a:pt x="2650" y="4756"/>
                    <a:pt x="7811" y="4756"/>
                  </a:cubicBezTo>
                  <a:cubicBezTo>
                    <a:pt x="8028" y="4756"/>
                    <a:pt x="8250" y="4747"/>
                    <a:pt x="8476" y="4730"/>
                  </a:cubicBezTo>
                  <a:lnTo>
                    <a:pt x="8476" y="4730"/>
                  </a:lnTo>
                  <a:cubicBezTo>
                    <a:pt x="8476" y="4730"/>
                    <a:pt x="8464" y="4730"/>
                    <a:pt x="8440" y="4730"/>
                  </a:cubicBezTo>
                  <a:cubicBezTo>
                    <a:pt x="8023" y="4730"/>
                    <a:pt x="4087" y="4605"/>
                    <a:pt x="0" y="1"/>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4"/>
            <p:cNvSpPr/>
            <p:nvPr/>
          </p:nvSpPr>
          <p:spPr>
            <a:xfrm>
              <a:off x="1908144" y="2673291"/>
              <a:ext cx="261456" cy="108775"/>
            </a:xfrm>
            <a:custGeom>
              <a:avLst/>
              <a:gdLst/>
              <a:ahLst/>
              <a:cxnLst/>
              <a:rect l="l" t="t" r="r" b="b"/>
              <a:pathLst>
                <a:path w="8182" h="3404" extrusionOk="0">
                  <a:moveTo>
                    <a:pt x="0" y="1"/>
                  </a:moveTo>
                  <a:cubicBezTo>
                    <a:pt x="1" y="1"/>
                    <a:pt x="4056" y="3403"/>
                    <a:pt x="6906" y="3403"/>
                  </a:cubicBezTo>
                  <a:cubicBezTo>
                    <a:pt x="7371" y="3403"/>
                    <a:pt x="7804" y="3313"/>
                    <a:pt x="8182" y="3102"/>
                  </a:cubicBezTo>
                  <a:lnTo>
                    <a:pt x="8182" y="3102"/>
                  </a:lnTo>
                  <a:cubicBezTo>
                    <a:pt x="8182" y="3102"/>
                    <a:pt x="7982" y="3188"/>
                    <a:pt x="7525" y="3188"/>
                  </a:cubicBezTo>
                  <a:cubicBezTo>
                    <a:pt x="6508" y="3188"/>
                    <a:pt x="4213" y="2761"/>
                    <a:pt x="0" y="1"/>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4"/>
            <p:cNvSpPr/>
            <p:nvPr/>
          </p:nvSpPr>
          <p:spPr>
            <a:xfrm>
              <a:off x="1875391" y="2983598"/>
              <a:ext cx="35917" cy="126957"/>
            </a:xfrm>
            <a:custGeom>
              <a:avLst/>
              <a:gdLst/>
              <a:ahLst/>
              <a:cxnLst/>
              <a:rect l="l" t="t" r="r" b="b"/>
              <a:pathLst>
                <a:path w="1124" h="3973" extrusionOk="0">
                  <a:moveTo>
                    <a:pt x="1124" y="1"/>
                  </a:moveTo>
                  <a:lnTo>
                    <a:pt x="1124" y="1"/>
                  </a:lnTo>
                  <a:cubicBezTo>
                    <a:pt x="871" y="254"/>
                    <a:pt x="660" y="534"/>
                    <a:pt x="492" y="843"/>
                  </a:cubicBezTo>
                  <a:cubicBezTo>
                    <a:pt x="324" y="1166"/>
                    <a:pt x="183" y="1503"/>
                    <a:pt x="113" y="1853"/>
                  </a:cubicBezTo>
                  <a:cubicBezTo>
                    <a:pt x="85" y="1938"/>
                    <a:pt x="71" y="2022"/>
                    <a:pt x="57" y="2106"/>
                  </a:cubicBezTo>
                  <a:cubicBezTo>
                    <a:pt x="43" y="2204"/>
                    <a:pt x="15" y="2288"/>
                    <a:pt x="15" y="2373"/>
                  </a:cubicBezTo>
                  <a:cubicBezTo>
                    <a:pt x="1" y="2555"/>
                    <a:pt x="1" y="2737"/>
                    <a:pt x="1" y="2920"/>
                  </a:cubicBezTo>
                  <a:cubicBezTo>
                    <a:pt x="15" y="3271"/>
                    <a:pt x="85" y="3622"/>
                    <a:pt x="197" y="3972"/>
                  </a:cubicBezTo>
                  <a:cubicBezTo>
                    <a:pt x="155" y="3622"/>
                    <a:pt x="141" y="3271"/>
                    <a:pt x="141" y="2920"/>
                  </a:cubicBezTo>
                  <a:cubicBezTo>
                    <a:pt x="155" y="2569"/>
                    <a:pt x="197" y="2232"/>
                    <a:pt x="282" y="1895"/>
                  </a:cubicBezTo>
                  <a:cubicBezTo>
                    <a:pt x="366" y="1559"/>
                    <a:pt x="478" y="1222"/>
                    <a:pt x="618" y="913"/>
                  </a:cubicBezTo>
                  <a:cubicBezTo>
                    <a:pt x="759" y="590"/>
                    <a:pt x="927" y="282"/>
                    <a:pt x="1124"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4"/>
            <p:cNvSpPr/>
            <p:nvPr/>
          </p:nvSpPr>
          <p:spPr>
            <a:xfrm>
              <a:off x="1978540" y="2960303"/>
              <a:ext cx="56081" cy="121557"/>
            </a:xfrm>
            <a:custGeom>
              <a:avLst/>
              <a:gdLst/>
              <a:ahLst/>
              <a:cxnLst/>
              <a:rect l="l" t="t" r="r" b="b"/>
              <a:pathLst>
                <a:path w="1755" h="3804" extrusionOk="0">
                  <a:moveTo>
                    <a:pt x="1" y="0"/>
                  </a:moveTo>
                  <a:lnTo>
                    <a:pt x="1" y="0"/>
                  </a:lnTo>
                  <a:cubicBezTo>
                    <a:pt x="281" y="211"/>
                    <a:pt x="548" y="477"/>
                    <a:pt x="758" y="758"/>
                  </a:cubicBezTo>
                  <a:cubicBezTo>
                    <a:pt x="969" y="1053"/>
                    <a:pt x="1151" y="1361"/>
                    <a:pt x="1292" y="1684"/>
                  </a:cubicBezTo>
                  <a:cubicBezTo>
                    <a:pt x="1320" y="1754"/>
                    <a:pt x="1348" y="1853"/>
                    <a:pt x="1390" y="1937"/>
                  </a:cubicBezTo>
                  <a:cubicBezTo>
                    <a:pt x="1418" y="2021"/>
                    <a:pt x="1446" y="2105"/>
                    <a:pt x="1474" y="2189"/>
                  </a:cubicBezTo>
                  <a:lnTo>
                    <a:pt x="1544" y="2456"/>
                  </a:lnTo>
                  <a:lnTo>
                    <a:pt x="1586" y="2709"/>
                  </a:lnTo>
                  <a:lnTo>
                    <a:pt x="1614" y="2835"/>
                  </a:lnTo>
                  <a:lnTo>
                    <a:pt x="1628" y="2975"/>
                  </a:lnTo>
                  <a:lnTo>
                    <a:pt x="1656" y="3256"/>
                  </a:lnTo>
                  <a:cubicBezTo>
                    <a:pt x="1671" y="3438"/>
                    <a:pt x="1671" y="3621"/>
                    <a:pt x="1699" y="3803"/>
                  </a:cubicBezTo>
                  <a:cubicBezTo>
                    <a:pt x="1713" y="3621"/>
                    <a:pt x="1741" y="3438"/>
                    <a:pt x="1755" y="3256"/>
                  </a:cubicBezTo>
                  <a:cubicBezTo>
                    <a:pt x="1755" y="3060"/>
                    <a:pt x="1741" y="2877"/>
                    <a:pt x="1727" y="2695"/>
                  </a:cubicBezTo>
                  <a:cubicBezTo>
                    <a:pt x="1685" y="2330"/>
                    <a:pt x="1600" y="1965"/>
                    <a:pt x="1460" y="1628"/>
                  </a:cubicBezTo>
                  <a:cubicBezTo>
                    <a:pt x="1306" y="1277"/>
                    <a:pt x="1109" y="954"/>
                    <a:pt x="871" y="674"/>
                  </a:cubicBezTo>
                  <a:cubicBezTo>
                    <a:pt x="618" y="393"/>
                    <a:pt x="323" y="169"/>
                    <a:pt x="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4"/>
            <p:cNvSpPr/>
            <p:nvPr/>
          </p:nvSpPr>
          <p:spPr>
            <a:xfrm>
              <a:off x="1912618" y="3038144"/>
              <a:ext cx="67297" cy="9618"/>
            </a:xfrm>
            <a:custGeom>
              <a:avLst/>
              <a:gdLst/>
              <a:ahLst/>
              <a:cxnLst/>
              <a:rect l="l" t="t" r="r" b="b"/>
              <a:pathLst>
                <a:path w="2106" h="301" extrusionOk="0">
                  <a:moveTo>
                    <a:pt x="1178" y="1"/>
                  </a:moveTo>
                  <a:cubicBezTo>
                    <a:pt x="1131" y="1"/>
                    <a:pt x="1085" y="3"/>
                    <a:pt x="1039" y="6"/>
                  </a:cubicBezTo>
                  <a:cubicBezTo>
                    <a:pt x="857" y="6"/>
                    <a:pt x="674" y="34"/>
                    <a:pt x="492" y="90"/>
                  </a:cubicBezTo>
                  <a:cubicBezTo>
                    <a:pt x="323" y="132"/>
                    <a:pt x="155" y="217"/>
                    <a:pt x="1" y="301"/>
                  </a:cubicBezTo>
                  <a:cubicBezTo>
                    <a:pt x="351" y="259"/>
                    <a:pt x="702" y="203"/>
                    <a:pt x="1053" y="188"/>
                  </a:cubicBezTo>
                  <a:cubicBezTo>
                    <a:pt x="1137" y="181"/>
                    <a:pt x="1225" y="178"/>
                    <a:pt x="1313" y="178"/>
                  </a:cubicBezTo>
                  <a:cubicBezTo>
                    <a:pt x="1400" y="178"/>
                    <a:pt x="1488" y="181"/>
                    <a:pt x="1572" y="188"/>
                  </a:cubicBezTo>
                  <a:cubicBezTo>
                    <a:pt x="1755" y="203"/>
                    <a:pt x="1923" y="231"/>
                    <a:pt x="2106" y="259"/>
                  </a:cubicBezTo>
                  <a:cubicBezTo>
                    <a:pt x="1951" y="146"/>
                    <a:pt x="1783" y="76"/>
                    <a:pt x="1600" y="48"/>
                  </a:cubicBezTo>
                  <a:cubicBezTo>
                    <a:pt x="1464" y="17"/>
                    <a:pt x="1319" y="1"/>
                    <a:pt x="1178" y="1"/>
                  </a:cubicBezTo>
                  <a:close/>
                </a:path>
              </a:pathLst>
            </a:custGeom>
            <a:solidFill>
              <a:srgbClr val="27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4"/>
            <p:cNvSpPr/>
            <p:nvPr/>
          </p:nvSpPr>
          <p:spPr>
            <a:xfrm>
              <a:off x="1758822" y="2944614"/>
              <a:ext cx="37228" cy="8532"/>
            </a:xfrm>
            <a:custGeom>
              <a:avLst/>
              <a:gdLst/>
              <a:ahLst/>
              <a:cxnLst/>
              <a:rect l="l" t="t" r="r" b="b"/>
              <a:pathLst>
                <a:path w="1165" h="267" extrusionOk="0">
                  <a:moveTo>
                    <a:pt x="0" y="0"/>
                  </a:moveTo>
                  <a:lnTo>
                    <a:pt x="0" y="0"/>
                  </a:lnTo>
                  <a:cubicBezTo>
                    <a:pt x="70" y="84"/>
                    <a:pt x="154" y="140"/>
                    <a:pt x="253" y="182"/>
                  </a:cubicBezTo>
                  <a:cubicBezTo>
                    <a:pt x="351" y="225"/>
                    <a:pt x="463" y="253"/>
                    <a:pt x="576" y="267"/>
                  </a:cubicBezTo>
                  <a:cubicBezTo>
                    <a:pt x="688" y="267"/>
                    <a:pt x="800" y="253"/>
                    <a:pt x="898" y="225"/>
                  </a:cubicBezTo>
                  <a:cubicBezTo>
                    <a:pt x="997" y="182"/>
                    <a:pt x="1095" y="126"/>
                    <a:pt x="1165" y="42"/>
                  </a:cubicBezTo>
                  <a:lnTo>
                    <a:pt x="1165" y="42"/>
                  </a:lnTo>
                  <a:cubicBezTo>
                    <a:pt x="1067" y="56"/>
                    <a:pt x="968" y="70"/>
                    <a:pt x="870" y="84"/>
                  </a:cubicBezTo>
                  <a:lnTo>
                    <a:pt x="590" y="84"/>
                  </a:lnTo>
                  <a:cubicBezTo>
                    <a:pt x="393" y="70"/>
                    <a:pt x="211" y="28"/>
                    <a:pt x="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4"/>
            <p:cNvSpPr/>
            <p:nvPr/>
          </p:nvSpPr>
          <p:spPr>
            <a:xfrm>
              <a:off x="2069577" y="2917261"/>
              <a:ext cx="37707" cy="8244"/>
            </a:xfrm>
            <a:custGeom>
              <a:avLst/>
              <a:gdLst/>
              <a:ahLst/>
              <a:cxnLst/>
              <a:rect l="l" t="t" r="r" b="b"/>
              <a:pathLst>
                <a:path w="1180" h="258" extrusionOk="0">
                  <a:moveTo>
                    <a:pt x="0" y="0"/>
                  </a:moveTo>
                  <a:lnTo>
                    <a:pt x="0" y="0"/>
                  </a:lnTo>
                  <a:cubicBezTo>
                    <a:pt x="85" y="70"/>
                    <a:pt x="169" y="140"/>
                    <a:pt x="267" y="168"/>
                  </a:cubicBezTo>
                  <a:cubicBezTo>
                    <a:pt x="365" y="225"/>
                    <a:pt x="477" y="239"/>
                    <a:pt x="590" y="253"/>
                  </a:cubicBezTo>
                  <a:cubicBezTo>
                    <a:pt x="614" y="256"/>
                    <a:pt x="640" y="258"/>
                    <a:pt x="666" y="258"/>
                  </a:cubicBezTo>
                  <a:cubicBezTo>
                    <a:pt x="744" y="258"/>
                    <a:pt x="828" y="242"/>
                    <a:pt x="913" y="211"/>
                  </a:cubicBezTo>
                  <a:cubicBezTo>
                    <a:pt x="1011" y="182"/>
                    <a:pt x="1109" y="112"/>
                    <a:pt x="1179" y="28"/>
                  </a:cubicBezTo>
                  <a:lnTo>
                    <a:pt x="1179" y="28"/>
                  </a:lnTo>
                  <a:cubicBezTo>
                    <a:pt x="1081" y="42"/>
                    <a:pt x="983" y="56"/>
                    <a:pt x="884" y="70"/>
                  </a:cubicBezTo>
                  <a:cubicBezTo>
                    <a:pt x="835" y="77"/>
                    <a:pt x="786" y="81"/>
                    <a:pt x="739" y="81"/>
                  </a:cubicBezTo>
                  <a:cubicBezTo>
                    <a:pt x="691" y="81"/>
                    <a:pt x="646" y="77"/>
                    <a:pt x="604" y="70"/>
                  </a:cubicBezTo>
                  <a:cubicBezTo>
                    <a:pt x="407" y="56"/>
                    <a:pt x="225" y="28"/>
                    <a:pt x="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4"/>
            <p:cNvSpPr/>
            <p:nvPr/>
          </p:nvSpPr>
          <p:spPr>
            <a:xfrm>
              <a:off x="1799180" y="2780912"/>
              <a:ext cx="257429" cy="33776"/>
            </a:xfrm>
            <a:custGeom>
              <a:avLst/>
              <a:gdLst/>
              <a:ahLst/>
              <a:cxnLst/>
              <a:rect l="l" t="t" r="r" b="b"/>
              <a:pathLst>
                <a:path w="8056" h="1057" extrusionOk="0">
                  <a:moveTo>
                    <a:pt x="8055" y="1"/>
                  </a:moveTo>
                  <a:cubicBezTo>
                    <a:pt x="7901" y="57"/>
                    <a:pt x="7733" y="113"/>
                    <a:pt x="7578" y="183"/>
                  </a:cubicBezTo>
                  <a:lnTo>
                    <a:pt x="7340" y="267"/>
                  </a:lnTo>
                  <a:lnTo>
                    <a:pt x="7087" y="352"/>
                  </a:lnTo>
                  <a:lnTo>
                    <a:pt x="6596" y="492"/>
                  </a:lnTo>
                  <a:lnTo>
                    <a:pt x="6105" y="604"/>
                  </a:lnTo>
                  <a:cubicBezTo>
                    <a:pt x="5936" y="646"/>
                    <a:pt x="5768" y="674"/>
                    <a:pt x="5600" y="703"/>
                  </a:cubicBezTo>
                  <a:cubicBezTo>
                    <a:pt x="5431" y="731"/>
                    <a:pt x="5263" y="759"/>
                    <a:pt x="5094" y="773"/>
                  </a:cubicBezTo>
                  <a:lnTo>
                    <a:pt x="4589" y="829"/>
                  </a:lnTo>
                  <a:cubicBezTo>
                    <a:pt x="4421" y="857"/>
                    <a:pt x="4252" y="857"/>
                    <a:pt x="4070" y="857"/>
                  </a:cubicBezTo>
                  <a:cubicBezTo>
                    <a:pt x="3896" y="864"/>
                    <a:pt x="3721" y="868"/>
                    <a:pt x="3545" y="868"/>
                  </a:cubicBezTo>
                  <a:cubicBezTo>
                    <a:pt x="3042" y="868"/>
                    <a:pt x="2535" y="839"/>
                    <a:pt x="2035" y="787"/>
                  </a:cubicBezTo>
                  <a:lnTo>
                    <a:pt x="1516" y="731"/>
                  </a:lnTo>
                  <a:cubicBezTo>
                    <a:pt x="1347" y="703"/>
                    <a:pt x="1193" y="674"/>
                    <a:pt x="1011" y="646"/>
                  </a:cubicBezTo>
                  <a:cubicBezTo>
                    <a:pt x="674" y="590"/>
                    <a:pt x="337" y="520"/>
                    <a:pt x="0" y="436"/>
                  </a:cubicBezTo>
                  <a:lnTo>
                    <a:pt x="0" y="436"/>
                  </a:lnTo>
                  <a:cubicBezTo>
                    <a:pt x="660" y="674"/>
                    <a:pt x="1333" y="843"/>
                    <a:pt x="2007" y="941"/>
                  </a:cubicBezTo>
                  <a:cubicBezTo>
                    <a:pt x="2586" y="1024"/>
                    <a:pt x="3174" y="1057"/>
                    <a:pt x="3756" y="1057"/>
                  </a:cubicBezTo>
                  <a:cubicBezTo>
                    <a:pt x="3866" y="1057"/>
                    <a:pt x="3975" y="1056"/>
                    <a:pt x="4084" y="1053"/>
                  </a:cubicBezTo>
                  <a:cubicBezTo>
                    <a:pt x="4772" y="1011"/>
                    <a:pt x="5459" y="913"/>
                    <a:pt x="6133" y="745"/>
                  </a:cubicBezTo>
                  <a:cubicBezTo>
                    <a:pt x="6806" y="576"/>
                    <a:pt x="7452" y="324"/>
                    <a:pt x="8055"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4"/>
            <p:cNvSpPr/>
            <p:nvPr/>
          </p:nvSpPr>
          <p:spPr>
            <a:xfrm>
              <a:off x="1803654" y="2932887"/>
              <a:ext cx="67745" cy="18853"/>
            </a:xfrm>
            <a:custGeom>
              <a:avLst/>
              <a:gdLst/>
              <a:ahLst/>
              <a:cxnLst/>
              <a:rect l="l" t="t" r="r" b="b"/>
              <a:pathLst>
                <a:path w="2120" h="590" extrusionOk="0">
                  <a:moveTo>
                    <a:pt x="625" y="0"/>
                  </a:moveTo>
                  <a:cubicBezTo>
                    <a:pt x="279" y="0"/>
                    <a:pt x="34" y="57"/>
                    <a:pt x="15" y="157"/>
                  </a:cubicBezTo>
                  <a:cubicBezTo>
                    <a:pt x="0" y="297"/>
                    <a:pt x="450" y="479"/>
                    <a:pt x="1025" y="549"/>
                  </a:cubicBezTo>
                  <a:cubicBezTo>
                    <a:pt x="1209" y="576"/>
                    <a:pt x="1384" y="589"/>
                    <a:pt x="1536" y="589"/>
                  </a:cubicBezTo>
                  <a:cubicBezTo>
                    <a:pt x="1859" y="589"/>
                    <a:pt x="2082" y="533"/>
                    <a:pt x="2091" y="437"/>
                  </a:cubicBezTo>
                  <a:cubicBezTo>
                    <a:pt x="2120" y="297"/>
                    <a:pt x="1670" y="114"/>
                    <a:pt x="1095" y="30"/>
                  </a:cubicBezTo>
                  <a:cubicBezTo>
                    <a:pt x="927" y="10"/>
                    <a:pt x="767" y="0"/>
                    <a:pt x="625"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4"/>
            <p:cNvSpPr/>
            <p:nvPr/>
          </p:nvSpPr>
          <p:spPr>
            <a:xfrm>
              <a:off x="1996466" y="2910902"/>
              <a:ext cx="66402" cy="28823"/>
            </a:xfrm>
            <a:custGeom>
              <a:avLst/>
              <a:gdLst/>
              <a:ahLst/>
              <a:cxnLst/>
              <a:rect l="l" t="t" r="r" b="b"/>
              <a:pathLst>
                <a:path w="2078" h="902" extrusionOk="0">
                  <a:moveTo>
                    <a:pt x="1730" y="1"/>
                  </a:moveTo>
                  <a:cubicBezTo>
                    <a:pt x="1525" y="1"/>
                    <a:pt x="1235" y="54"/>
                    <a:pt x="927" y="157"/>
                  </a:cubicBezTo>
                  <a:cubicBezTo>
                    <a:pt x="394" y="353"/>
                    <a:pt x="1" y="648"/>
                    <a:pt x="57" y="802"/>
                  </a:cubicBezTo>
                  <a:cubicBezTo>
                    <a:pt x="81" y="869"/>
                    <a:pt x="186" y="901"/>
                    <a:pt x="340" y="901"/>
                  </a:cubicBezTo>
                  <a:cubicBezTo>
                    <a:pt x="544" y="901"/>
                    <a:pt x="834" y="844"/>
                    <a:pt x="1138" y="732"/>
                  </a:cubicBezTo>
                  <a:cubicBezTo>
                    <a:pt x="1685" y="550"/>
                    <a:pt x="2078" y="255"/>
                    <a:pt x="2022" y="101"/>
                  </a:cubicBezTo>
                  <a:cubicBezTo>
                    <a:pt x="1997" y="33"/>
                    <a:pt x="1889" y="1"/>
                    <a:pt x="173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4"/>
            <p:cNvSpPr/>
            <p:nvPr/>
          </p:nvSpPr>
          <p:spPr>
            <a:xfrm>
              <a:off x="1982885" y="2847856"/>
              <a:ext cx="99732" cy="29047"/>
            </a:xfrm>
            <a:custGeom>
              <a:avLst/>
              <a:gdLst/>
              <a:ahLst/>
              <a:cxnLst/>
              <a:rect l="l" t="t" r="r" b="b"/>
              <a:pathLst>
                <a:path w="3121" h="909" extrusionOk="0">
                  <a:moveTo>
                    <a:pt x="1496" y="0"/>
                  </a:moveTo>
                  <a:cubicBezTo>
                    <a:pt x="710" y="0"/>
                    <a:pt x="1" y="372"/>
                    <a:pt x="33" y="460"/>
                  </a:cubicBezTo>
                  <a:cubicBezTo>
                    <a:pt x="89" y="628"/>
                    <a:pt x="3120" y="909"/>
                    <a:pt x="3120" y="909"/>
                  </a:cubicBezTo>
                  <a:cubicBezTo>
                    <a:pt x="2723" y="210"/>
                    <a:pt x="2087" y="0"/>
                    <a:pt x="1496"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4"/>
            <p:cNvSpPr/>
            <p:nvPr/>
          </p:nvSpPr>
          <p:spPr>
            <a:xfrm>
              <a:off x="1772722" y="2865335"/>
              <a:ext cx="97111" cy="34447"/>
            </a:xfrm>
            <a:custGeom>
              <a:avLst/>
              <a:gdLst/>
              <a:ahLst/>
              <a:cxnLst/>
              <a:rect l="l" t="t" r="r" b="b"/>
              <a:pathLst>
                <a:path w="3039" h="1078" extrusionOk="0">
                  <a:moveTo>
                    <a:pt x="1774" y="0"/>
                  </a:moveTo>
                  <a:cubicBezTo>
                    <a:pt x="1114" y="0"/>
                    <a:pt x="367" y="234"/>
                    <a:pt x="0" y="1078"/>
                  </a:cubicBezTo>
                  <a:cubicBezTo>
                    <a:pt x="0" y="1078"/>
                    <a:pt x="2989" y="488"/>
                    <a:pt x="3017" y="334"/>
                  </a:cubicBezTo>
                  <a:cubicBezTo>
                    <a:pt x="3039" y="248"/>
                    <a:pt x="2453" y="0"/>
                    <a:pt x="1774" y="0"/>
                  </a:cubicBezTo>
                  <a:close/>
                </a:path>
              </a:pathLst>
            </a:custGeom>
            <a:solidFill>
              <a:srgbClr val="E7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4"/>
            <p:cNvSpPr/>
            <p:nvPr/>
          </p:nvSpPr>
          <p:spPr>
            <a:xfrm>
              <a:off x="1930544" y="2927103"/>
              <a:ext cx="27385" cy="60587"/>
            </a:xfrm>
            <a:custGeom>
              <a:avLst/>
              <a:gdLst/>
              <a:ahLst/>
              <a:cxnLst/>
              <a:rect l="l" t="t" r="r" b="b"/>
              <a:pathLst>
                <a:path w="857" h="1896" fill="none" extrusionOk="0">
                  <a:moveTo>
                    <a:pt x="1" y="1"/>
                  </a:moveTo>
                  <a:lnTo>
                    <a:pt x="141" y="1811"/>
                  </a:lnTo>
                  <a:cubicBezTo>
                    <a:pt x="366" y="1867"/>
                    <a:pt x="604" y="1895"/>
                    <a:pt x="857" y="1895"/>
                  </a:cubicBezTo>
                </a:path>
              </a:pathLst>
            </a:custGeom>
            <a:no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4"/>
            <p:cNvSpPr/>
            <p:nvPr/>
          </p:nvSpPr>
          <p:spPr>
            <a:xfrm>
              <a:off x="1896481" y="3011877"/>
              <a:ext cx="95098" cy="36780"/>
            </a:xfrm>
            <a:custGeom>
              <a:avLst/>
              <a:gdLst/>
              <a:ahLst/>
              <a:cxnLst/>
              <a:rect l="l" t="t" r="r" b="b"/>
              <a:pathLst>
                <a:path w="2976" h="1151" fill="none" extrusionOk="0">
                  <a:moveTo>
                    <a:pt x="0" y="183"/>
                  </a:moveTo>
                  <a:cubicBezTo>
                    <a:pt x="0" y="183"/>
                    <a:pt x="1628" y="1151"/>
                    <a:pt x="2976" y="0"/>
                  </a:cubicBezTo>
                </a:path>
              </a:pathLst>
            </a:custGeom>
            <a:no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4"/>
            <p:cNvSpPr/>
            <p:nvPr/>
          </p:nvSpPr>
          <p:spPr>
            <a:xfrm>
              <a:off x="1914407" y="2949087"/>
              <a:ext cx="49370" cy="9011"/>
            </a:xfrm>
            <a:custGeom>
              <a:avLst/>
              <a:gdLst/>
              <a:ahLst/>
              <a:cxnLst/>
              <a:rect l="l" t="t" r="r" b="b"/>
              <a:pathLst>
                <a:path w="1545" h="282" fill="none" extrusionOk="0">
                  <a:moveTo>
                    <a:pt x="1" y="281"/>
                  </a:moveTo>
                  <a:cubicBezTo>
                    <a:pt x="478" y="14"/>
                    <a:pt x="1053" y="0"/>
                    <a:pt x="1544" y="253"/>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4"/>
            <p:cNvSpPr/>
            <p:nvPr/>
          </p:nvSpPr>
          <p:spPr>
            <a:xfrm>
              <a:off x="1809470" y="2924866"/>
              <a:ext cx="102735" cy="79856"/>
            </a:xfrm>
            <a:custGeom>
              <a:avLst/>
              <a:gdLst/>
              <a:ahLst/>
              <a:cxnLst/>
              <a:rect l="l" t="t" r="r" b="b"/>
              <a:pathLst>
                <a:path w="3215" h="2499" extrusionOk="0">
                  <a:moveTo>
                    <a:pt x="1601" y="1"/>
                  </a:moveTo>
                  <a:cubicBezTo>
                    <a:pt x="717" y="1"/>
                    <a:pt x="1" y="562"/>
                    <a:pt x="1" y="1250"/>
                  </a:cubicBezTo>
                  <a:cubicBezTo>
                    <a:pt x="1" y="1937"/>
                    <a:pt x="717" y="2499"/>
                    <a:pt x="1601" y="2499"/>
                  </a:cubicBezTo>
                  <a:cubicBezTo>
                    <a:pt x="2499" y="2499"/>
                    <a:pt x="3215" y="1937"/>
                    <a:pt x="3215" y="1250"/>
                  </a:cubicBezTo>
                  <a:cubicBezTo>
                    <a:pt x="3215" y="562"/>
                    <a:pt x="2499" y="1"/>
                    <a:pt x="1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4"/>
            <p:cNvSpPr/>
            <p:nvPr/>
          </p:nvSpPr>
          <p:spPr>
            <a:xfrm>
              <a:off x="1809470" y="2924866"/>
              <a:ext cx="102735" cy="79856"/>
            </a:xfrm>
            <a:custGeom>
              <a:avLst/>
              <a:gdLst/>
              <a:ahLst/>
              <a:cxnLst/>
              <a:rect l="l" t="t" r="r" b="b"/>
              <a:pathLst>
                <a:path w="3215" h="2499" fill="none" extrusionOk="0">
                  <a:moveTo>
                    <a:pt x="3215" y="1250"/>
                  </a:moveTo>
                  <a:cubicBezTo>
                    <a:pt x="3215" y="1937"/>
                    <a:pt x="2499" y="2499"/>
                    <a:pt x="1601" y="2499"/>
                  </a:cubicBezTo>
                  <a:cubicBezTo>
                    <a:pt x="717" y="2499"/>
                    <a:pt x="1" y="1937"/>
                    <a:pt x="1" y="1250"/>
                  </a:cubicBezTo>
                  <a:cubicBezTo>
                    <a:pt x="1" y="562"/>
                    <a:pt x="717" y="1"/>
                    <a:pt x="1601" y="1"/>
                  </a:cubicBezTo>
                  <a:cubicBezTo>
                    <a:pt x="2499" y="1"/>
                    <a:pt x="3215" y="562"/>
                    <a:pt x="3215" y="1250"/>
                  </a:cubicBezTo>
                  <a:close/>
                </a:path>
              </a:pathLst>
            </a:custGeom>
            <a:no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4"/>
            <p:cNvSpPr/>
            <p:nvPr/>
          </p:nvSpPr>
          <p:spPr>
            <a:xfrm>
              <a:off x="1713511" y="2964777"/>
              <a:ext cx="95993" cy="22912"/>
            </a:xfrm>
            <a:custGeom>
              <a:avLst/>
              <a:gdLst/>
              <a:ahLst/>
              <a:cxnLst/>
              <a:rect l="l" t="t" r="r" b="b"/>
              <a:pathLst>
                <a:path w="3004" h="717" fill="none" extrusionOk="0">
                  <a:moveTo>
                    <a:pt x="1" y="716"/>
                  </a:moveTo>
                  <a:lnTo>
                    <a:pt x="3004" y="1"/>
                  </a:lnTo>
                </a:path>
              </a:pathLst>
            </a:custGeom>
            <a:solidFill>
              <a:srgbClr val="323041"/>
            </a:solid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4"/>
            <p:cNvSpPr/>
            <p:nvPr/>
          </p:nvSpPr>
          <p:spPr>
            <a:xfrm>
              <a:off x="1962403" y="2914417"/>
              <a:ext cx="105420" cy="79632"/>
            </a:xfrm>
            <a:custGeom>
              <a:avLst/>
              <a:gdLst/>
              <a:ahLst/>
              <a:cxnLst/>
              <a:rect l="l" t="t" r="r" b="b"/>
              <a:pathLst>
                <a:path w="3299" h="2492" extrusionOk="0">
                  <a:moveTo>
                    <a:pt x="1717" y="1"/>
                  </a:moveTo>
                  <a:cubicBezTo>
                    <a:pt x="1674" y="1"/>
                    <a:pt x="1630" y="2"/>
                    <a:pt x="1586" y="5"/>
                  </a:cubicBezTo>
                  <a:cubicBezTo>
                    <a:pt x="688" y="47"/>
                    <a:pt x="0" y="650"/>
                    <a:pt x="42" y="1338"/>
                  </a:cubicBezTo>
                  <a:cubicBezTo>
                    <a:pt x="83" y="1986"/>
                    <a:pt x="773" y="2491"/>
                    <a:pt x="1625" y="2491"/>
                  </a:cubicBezTo>
                  <a:cubicBezTo>
                    <a:pt x="1658" y="2491"/>
                    <a:pt x="1692" y="2490"/>
                    <a:pt x="1726" y="2489"/>
                  </a:cubicBezTo>
                  <a:cubicBezTo>
                    <a:pt x="2611" y="2433"/>
                    <a:pt x="3298" y="1829"/>
                    <a:pt x="3256" y="1156"/>
                  </a:cubicBezTo>
                  <a:cubicBezTo>
                    <a:pt x="3216" y="502"/>
                    <a:pt x="2542"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4"/>
            <p:cNvSpPr/>
            <p:nvPr/>
          </p:nvSpPr>
          <p:spPr>
            <a:xfrm>
              <a:off x="1962403" y="2912755"/>
              <a:ext cx="105420" cy="82540"/>
            </a:xfrm>
            <a:custGeom>
              <a:avLst/>
              <a:gdLst/>
              <a:ahLst/>
              <a:cxnLst/>
              <a:rect l="l" t="t" r="r" b="b"/>
              <a:pathLst>
                <a:path w="3299" h="2583" fill="none" extrusionOk="0">
                  <a:moveTo>
                    <a:pt x="3256" y="1208"/>
                  </a:moveTo>
                  <a:cubicBezTo>
                    <a:pt x="3298" y="1881"/>
                    <a:pt x="2611" y="2485"/>
                    <a:pt x="1726" y="2541"/>
                  </a:cubicBezTo>
                  <a:cubicBezTo>
                    <a:pt x="828" y="2583"/>
                    <a:pt x="85" y="2064"/>
                    <a:pt x="42" y="1390"/>
                  </a:cubicBezTo>
                  <a:cubicBezTo>
                    <a:pt x="0" y="702"/>
                    <a:pt x="688" y="99"/>
                    <a:pt x="1586" y="57"/>
                  </a:cubicBezTo>
                  <a:cubicBezTo>
                    <a:pt x="2470" y="1"/>
                    <a:pt x="3214" y="520"/>
                    <a:pt x="3256" y="1208"/>
                  </a:cubicBezTo>
                  <a:close/>
                </a:path>
              </a:pathLst>
            </a:custGeom>
            <a:noFill/>
            <a:ln w="4550" cap="rnd"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4"/>
            <p:cNvSpPr/>
            <p:nvPr/>
          </p:nvSpPr>
          <p:spPr>
            <a:xfrm>
              <a:off x="2065551" y="2940556"/>
              <a:ext cx="109446" cy="30070"/>
            </a:xfrm>
            <a:custGeom>
              <a:avLst/>
              <a:gdLst/>
              <a:ahLst/>
              <a:cxnLst/>
              <a:rect l="l" t="t" r="r" b="b"/>
              <a:pathLst>
                <a:path w="3425" h="941" fill="none" extrusionOk="0">
                  <a:moveTo>
                    <a:pt x="0" y="1"/>
                  </a:moveTo>
                  <a:lnTo>
                    <a:pt x="3424" y="941"/>
                  </a:lnTo>
                </a:path>
              </a:pathLst>
            </a:custGeom>
            <a:solidFill>
              <a:srgbClr val="323041"/>
            </a:solid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4"/>
            <p:cNvSpPr/>
            <p:nvPr/>
          </p:nvSpPr>
          <p:spPr>
            <a:xfrm>
              <a:off x="1686606" y="3401847"/>
              <a:ext cx="463475" cy="291557"/>
            </a:xfrm>
            <a:custGeom>
              <a:avLst/>
              <a:gdLst/>
              <a:ahLst/>
              <a:cxnLst/>
              <a:rect l="l" t="t" r="r" b="b"/>
              <a:pathLst>
                <a:path w="14504" h="9124" extrusionOk="0">
                  <a:moveTo>
                    <a:pt x="418" y="1"/>
                  </a:moveTo>
                  <a:cubicBezTo>
                    <a:pt x="209" y="1"/>
                    <a:pt x="63" y="171"/>
                    <a:pt x="1" y="567"/>
                  </a:cubicBezTo>
                  <a:cubicBezTo>
                    <a:pt x="1" y="567"/>
                    <a:pt x="1109" y="7190"/>
                    <a:pt x="3874" y="8481"/>
                  </a:cubicBezTo>
                  <a:cubicBezTo>
                    <a:pt x="4868" y="8945"/>
                    <a:pt x="5925" y="9123"/>
                    <a:pt x="6911" y="9123"/>
                  </a:cubicBezTo>
                  <a:cubicBezTo>
                    <a:pt x="8669" y="9123"/>
                    <a:pt x="10202" y="8559"/>
                    <a:pt x="10750" y="8046"/>
                  </a:cubicBezTo>
                  <a:cubicBezTo>
                    <a:pt x="11599" y="7253"/>
                    <a:pt x="14503" y="860"/>
                    <a:pt x="12529" y="860"/>
                  </a:cubicBezTo>
                  <a:cubicBezTo>
                    <a:pt x="12512" y="860"/>
                    <a:pt x="12494" y="860"/>
                    <a:pt x="12477" y="861"/>
                  </a:cubicBezTo>
                  <a:cubicBezTo>
                    <a:pt x="10498" y="981"/>
                    <a:pt x="7968" y="6814"/>
                    <a:pt x="6560" y="6814"/>
                  </a:cubicBezTo>
                  <a:cubicBezTo>
                    <a:pt x="6479" y="6814"/>
                    <a:pt x="6403" y="6795"/>
                    <a:pt x="6330" y="6755"/>
                  </a:cubicBezTo>
                  <a:cubicBezTo>
                    <a:pt x="5175" y="6130"/>
                    <a:pt x="1671" y="1"/>
                    <a:pt x="418"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4"/>
            <p:cNvSpPr/>
            <p:nvPr/>
          </p:nvSpPr>
          <p:spPr>
            <a:xfrm>
              <a:off x="1711274" y="3429807"/>
              <a:ext cx="137854" cy="234933"/>
            </a:xfrm>
            <a:custGeom>
              <a:avLst/>
              <a:gdLst/>
              <a:ahLst/>
              <a:cxnLst/>
              <a:rect l="l" t="t" r="r" b="b"/>
              <a:pathLst>
                <a:path w="4314" h="7352" extrusionOk="0">
                  <a:moveTo>
                    <a:pt x="1" y="0"/>
                  </a:moveTo>
                  <a:cubicBezTo>
                    <a:pt x="1" y="2"/>
                    <a:pt x="3242" y="7017"/>
                    <a:pt x="4070" y="7340"/>
                  </a:cubicBezTo>
                  <a:cubicBezTo>
                    <a:pt x="4091" y="7348"/>
                    <a:pt x="4108" y="7352"/>
                    <a:pt x="4121" y="7352"/>
                  </a:cubicBezTo>
                  <a:cubicBezTo>
                    <a:pt x="4314" y="7352"/>
                    <a:pt x="3611" y="6478"/>
                    <a:pt x="2821" y="5122"/>
                  </a:cubicBezTo>
                  <a:cubicBezTo>
                    <a:pt x="1601" y="2990"/>
                    <a:pt x="1" y="1"/>
                    <a:pt x="1" y="0"/>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4"/>
            <p:cNvSpPr/>
            <p:nvPr/>
          </p:nvSpPr>
          <p:spPr>
            <a:xfrm>
              <a:off x="1786175" y="3437859"/>
              <a:ext cx="266281" cy="205758"/>
            </a:xfrm>
            <a:custGeom>
              <a:avLst/>
              <a:gdLst/>
              <a:ahLst/>
              <a:cxnLst/>
              <a:rect l="l" t="t" r="r" b="b"/>
              <a:pathLst>
                <a:path w="8333" h="6439" extrusionOk="0">
                  <a:moveTo>
                    <a:pt x="3830" y="1"/>
                  </a:moveTo>
                  <a:cubicBezTo>
                    <a:pt x="3826" y="1"/>
                    <a:pt x="3822" y="1"/>
                    <a:pt x="3817" y="1"/>
                  </a:cubicBezTo>
                  <a:cubicBezTo>
                    <a:pt x="2358" y="43"/>
                    <a:pt x="0" y="4772"/>
                    <a:pt x="519" y="5755"/>
                  </a:cubicBezTo>
                  <a:cubicBezTo>
                    <a:pt x="769" y="6215"/>
                    <a:pt x="1929" y="6438"/>
                    <a:pt x="3226" y="6438"/>
                  </a:cubicBezTo>
                  <a:cubicBezTo>
                    <a:pt x="4694" y="6438"/>
                    <a:pt x="6338" y="6152"/>
                    <a:pt x="7031" y="5600"/>
                  </a:cubicBezTo>
                  <a:cubicBezTo>
                    <a:pt x="8332" y="4565"/>
                    <a:pt x="5254" y="1"/>
                    <a:pt x="3830" y="1"/>
                  </a:cubicBezTo>
                  <a:close/>
                </a:path>
              </a:pathLst>
            </a:custGeom>
            <a:solidFill>
              <a:srgbClr val="EBE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4"/>
            <p:cNvSpPr/>
            <p:nvPr/>
          </p:nvSpPr>
          <p:spPr>
            <a:xfrm>
              <a:off x="1789754" y="3515667"/>
              <a:ext cx="199591" cy="126542"/>
            </a:xfrm>
            <a:custGeom>
              <a:avLst/>
              <a:gdLst/>
              <a:ahLst/>
              <a:cxnLst/>
              <a:rect l="l" t="t" r="r" b="b"/>
              <a:pathLst>
                <a:path w="6246" h="3960" extrusionOk="0">
                  <a:moveTo>
                    <a:pt x="4000" y="0"/>
                  </a:moveTo>
                  <a:cubicBezTo>
                    <a:pt x="3985" y="0"/>
                    <a:pt x="3971" y="3"/>
                    <a:pt x="3958" y="8"/>
                  </a:cubicBezTo>
                  <a:cubicBezTo>
                    <a:pt x="3719" y="78"/>
                    <a:pt x="3747" y="681"/>
                    <a:pt x="3747" y="681"/>
                  </a:cubicBezTo>
                  <a:cubicBezTo>
                    <a:pt x="3747" y="681"/>
                    <a:pt x="3417" y="274"/>
                    <a:pt x="3177" y="274"/>
                  </a:cubicBezTo>
                  <a:cubicBezTo>
                    <a:pt x="3128" y="274"/>
                    <a:pt x="3084" y="290"/>
                    <a:pt x="3046" y="330"/>
                  </a:cubicBezTo>
                  <a:cubicBezTo>
                    <a:pt x="2835" y="583"/>
                    <a:pt x="3200" y="892"/>
                    <a:pt x="3200" y="892"/>
                  </a:cubicBezTo>
                  <a:cubicBezTo>
                    <a:pt x="3179" y="889"/>
                    <a:pt x="3157" y="888"/>
                    <a:pt x="3136" y="888"/>
                  </a:cubicBezTo>
                  <a:cubicBezTo>
                    <a:pt x="2948" y="888"/>
                    <a:pt x="2768" y="996"/>
                    <a:pt x="2667" y="1172"/>
                  </a:cubicBezTo>
                  <a:cubicBezTo>
                    <a:pt x="2667" y="1172"/>
                    <a:pt x="2471" y="1051"/>
                    <a:pt x="2275" y="1051"/>
                  </a:cubicBezTo>
                  <a:cubicBezTo>
                    <a:pt x="2151" y="1051"/>
                    <a:pt x="2027" y="1099"/>
                    <a:pt x="1951" y="1257"/>
                  </a:cubicBezTo>
                  <a:cubicBezTo>
                    <a:pt x="1755" y="1678"/>
                    <a:pt x="2190" y="2239"/>
                    <a:pt x="2190" y="2239"/>
                  </a:cubicBezTo>
                  <a:cubicBezTo>
                    <a:pt x="2190" y="2239"/>
                    <a:pt x="1983" y="2090"/>
                    <a:pt x="1789" y="2090"/>
                  </a:cubicBezTo>
                  <a:cubicBezTo>
                    <a:pt x="1710" y="2090"/>
                    <a:pt x="1633" y="2114"/>
                    <a:pt x="1572" y="2183"/>
                  </a:cubicBezTo>
                  <a:cubicBezTo>
                    <a:pt x="1362" y="2435"/>
                    <a:pt x="1263" y="2969"/>
                    <a:pt x="1263" y="2969"/>
                  </a:cubicBezTo>
                  <a:cubicBezTo>
                    <a:pt x="1263" y="2969"/>
                    <a:pt x="1028" y="2487"/>
                    <a:pt x="740" y="2487"/>
                  </a:cubicBezTo>
                  <a:cubicBezTo>
                    <a:pt x="691" y="2487"/>
                    <a:pt x="641" y="2501"/>
                    <a:pt x="590" y="2534"/>
                  </a:cubicBezTo>
                  <a:cubicBezTo>
                    <a:pt x="253" y="2744"/>
                    <a:pt x="0" y="3306"/>
                    <a:pt x="618" y="3628"/>
                  </a:cubicBezTo>
                  <a:cubicBezTo>
                    <a:pt x="938" y="3792"/>
                    <a:pt x="1846" y="3960"/>
                    <a:pt x="2802" y="3960"/>
                  </a:cubicBezTo>
                  <a:cubicBezTo>
                    <a:pt x="3649" y="3960"/>
                    <a:pt x="4533" y="3828"/>
                    <a:pt x="5081" y="3446"/>
                  </a:cubicBezTo>
                  <a:cubicBezTo>
                    <a:pt x="6245" y="2632"/>
                    <a:pt x="5277" y="1720"/>
                    <a:pt x="5277" y="1720"/>
                  </a:cubicBezTo>
                  <a:cubicBezTo>
                    <a:pt x="5277" y="1720"/>
                    <a:pt x="5067" y="695"/>
                    <a:pt x="4561" y="583"/>
                  </a:cubicBezTo>
                  <a:cubicBezTo>
                    <a:pt x="4561" y="583"/>
                    <a:pt x="4227" y="0"/>
                    <a:pt x="4000" y="0"/>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4"/>
            <p:cNvSpPr/>
            <p:nvPr/>
          </p:nvSpPr>
          <p:spPr>
            <a:xfrm>
              <a:off x="1858807" y="3466107"/>
              <a:ext cx="20228" cy="22752"/>
            </a:xfrm>
            <a:custGeom>
              <a:avLst/>
              <a:gdLst/>
              <a:ahLst/>
              <a:cxnLst/>
              <a:rect l="l" t="t" r="r" b="b"/>
              <a:pathLst>
                <a:path w="633" h="712" extrusionOk="0">
                  <a:moveTo>
                    <a:pt x="517" y="1"/>
                  </a:moveTo>
                  <a:cubicBezTo>
                    <a:pt x="434" y="1"/>
                    <a:pt x="299" y="105"/>
                    <a:pt x="183" y="268"/>
                  </a:cubicBezTo>
                  <a:cubicBezTo>
                    <a:pt x="57" y="450"/>
                    <a:pt x="1" y="647"/>
                    <a:pt x="57" y="703"/>
                  </a:cubicBezTo>
                  <a:cubicBezTo>
                    <a:pt x="67" y="709"/>
                    <a:pt x="79" y="711"/>
                    <a:pt x="92" y="711"/>
                  </a:cubicBezTo>
                  <a:cubicBezTo>
                    <a:pt x="174" y="711"/>
                    <a:pt x="315" y="607"/>
                    <a:pt x="436" y="450"/>
                  </a:cubicBezTo>
                  <a:cubicBezTo>
                    <a:pt x="576" y="254"/>
                    <a:pt x="632" y="57"/>
                    <a:pt x="562" y="15"/>
                  </a:cubicBezTo>
                  <a:cubicBezTo>
                    <a:pt x="550" y="5"/>
                    <a:pt x="535" y="1"/>
                    <a:pt x="517"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4"/>
            <p:cNvSpPr/>
            <p:nvPr/>
          </p:nvSpPr>
          <p:spPr>
            <a:xfrm>
              <a:off x="1937287" y="3462464"/>
              <a:ext cx="22464" cy="21250"/>
            </a:xfrm>
            <a:custGeom>
              <a:avLst/>
              <a:gdLst/>
              <a:ahLst/>
              <a:cxnLst/>
              <a:rect l="l" t="t" r="r" b="b"/>
              <a:pathLst>
                <a:path w="703" h="665" extrusionOk="0">
                  <a:moveTo>
                    <a:pt x="108" y="1"/>
                  </a:moveTo>
                  <a:cubicBezTo>
                    <a:pt x="88" y="1"/>
                    <a:pt x="70" y="6"/>
                    <a:pt x="57" y="17"/>
                  </a:cubicBezTo>
                  <a:cubicBezTo>
                    <a:pt x="0" y="73"/>
                    <a:pt x="85" y="269"/>
                    <a:pt x="239" y="438"/>
                  </a:cubicBezTo>
                  <a:cubicBezTo>
                    <a:pt x="364" y="574"/>
                    <a:pt x="507" y="664"/>
                    <a:pt x="587" y="664"/>
                  </a:cubicBezTo>
                  <a:cubicBezTo>
                    <a:pt x="606" y="664"/>
                    <a:pt x="621" y="659"/>
                    <a:pt x="632" y="648"/>
                  </a:cubicBezTo>
                  <a:cubicBezTo>
                    <a:pt x="702" y="592"/>
                    <a:pt x="618" y="410"/>
                    <a:pt x="464" y="227"/>
                  </a:cubicBezTo>
                  <a:cubicBezTo>
                    <a:pt x="339" y="91"/>
                    <a:pt x="196" y="1"/>
                    <a:pt x="108"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4"/>
            <p:cNvSpPr/>
            <p:nvPr/>
          </p:nvSpPr>
          <p:spPr>
            <a:xfrm>
              <a:off x="1927860" y="3492053"/>
              <a:ext cx="25149" cy="18118"/>
            </a:xfrm>
            <a:custGeom>
              <a:avLst/>
              <a:gdLst/>
              <a:ahLst/>
              <a:cxnLst/>
              <a:rect l="l" t="t" r="r" b="b"/>
              <a:pathLst>
                <a:path w="787" h="567" extrusionOk="0">
                  <a:moveTo>
                    <a:pt x="136" y="1"/>
                  </a:moveTo>
                  <a:cubicBezTo>
                    <a:pt x="100" y="1"/>
                    <a:pt x="73" y="10"/>
                    <a:pt x="57" y="31"/>
                  </a:cubicBezTo>
                  <a:cubicBezTo>
                    <a:pt x="1" y="101"/>
                    <a:pt x="113" y="270"/>
                    <a:pt x="295" y="410"/>
                  </a:cubicBezTo>
                  <a:cubicBezTo>
                    <a:pt x="435" y="509"/>
                    <a:pt x="574" y="566"/>
                    <a:pt x="658" y="566"/>
                  </a:cubicBezTo>
                  <a:cubicBezTo>
                    <a:pt x="693" y="566"/>
                    <a:pt x="718" y="557"/>
                    <a:pt x="730" y="536"/>
                  </a:cubicBezTo>
                  <a:cubicBezTo>
                    <a:pt x="787" y="466"/>
                    <a:pt x="674" y="298"/>
                    <a:pt x="492" y="157"/>
                  </a:cubicBezTo>
                  <a:cubicBezTo>
                    <a:pt x="353" y="58"/>
                    <a:pt x="221" y="1"/>
                    <a:pt x="136"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4"/>
            <p:cNvSpPr/>
            <p:nvPr/>
          </p:nvSpPr>
          <p:spPr>
            <a:xfrm>
              <a:off x="1915302" y="3548069"/>
              <a:ext cx="14827" cy="25820"/>
            </a:xfrm>
            <a:custGeom>
              <a:avLst/>
              <a:gdLst/>
              <a:ahLst/>
              <a:cxnLst/>
              <a:rect l="l" t="t" r="r" b="b"/>
              <a:pathLst>
                <a:path w="464" h="808" extrusionOk="0">
                  <a:moveTo>
                    <a:pt x="359" y="1"/>
                  </a:moveTo>
                  <a:cubicBezTo>
                    <a:pt x="276" y="1"/>
                    <a:pt x="163" y="148"/>
                    <a:pt x="85" y="355"/>
                  </a:cubicBezTo>
                  <a:cubicBezTo>
                    <a:pt x="1" y="579"/>
                    <a:pt x="1" y="776"/>
                    <a:pt x="85" y="804"/>
                  </a:cubicBezTo>
                  <a:cubicBezTo>
                    <a:pt x="92" y="806"/>
                    <a:pt x="99" y="807"/>
                    <a:pt x="106" y="807"/>
                  </a:cubicBezTo>
                  <a:cubicBezTo>
                    <a:pt x="189" y="807"/>
                    <a:pt x="302" y="660"/>
                    <a:pt x="380" y="453"/>
                  </a:cubicBezTo>
                  <a:cubicBezTo>
                    <a:pt x="464" y="229"/>
                    <a:pt x="450" y="32"/>
                    <a:pt x="380" y="4"/>
                  </a:cubicBezTo>
                  <a:cubicBezTo>
                    <a:pt x="373" y="2"/>
                    <a:pt x="366" y="1"/>
                    <a:pt x="359" y="1"/>
                  </a:cubicBezTo>
                  <a:close/>
                </a:path>
              </a:pathLst>
            </a:custGeom>
            <a:solidFill>
              <a:srgbClr val="F0EC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4"/>
            <p:cNvSpPr/>
            <p:nvPr/>
          </p:nvSpPr>
          <p:spPr>
            <a:xfrm>
              <a:off x="1829665" y="3612073"/>
              <a:ext cx="25149" cy="18278"/>
            </a:xfrm>
            <a:custGeom>
              <a:avLst/>
              <a:gdLst/>
              <a:ahLst/>
              <a:cxnLst/>
              <a:rect l="l" t="t" r="r" b="b"/>
              <a:pathLst>
                <a:path w="787" h="572" extrusionOk="0">
                  <a:moveTo>
                    <a:pt x="670" y="0"/>
                  </a:moveTo>
                  <a:cubicBezTo>
                    <a:pt x="587" y="0"/>
                    <a:pt x="444" y="58"/>
                    <a:pt x="309" y="162"/>
                  </a:cubicBezTo>
                  <a:cubicBezTo>
                    <a:pt x="113" y="303"/>
                    <a:pt x="0" y="471"/>
                    <a:pt x="57" y="541"/>
                  </a:cubicBezTo>
                  <a:cubicBezTo>
                    <a:pt x="73" y="562"/>
                    <a:pt x="101" y="571"/>
                    <a:pt x="138" y="571"/>
                  </a:cubicBezTo>
                  <a:cubicBezTo>
                    <a:pt x="226" y="571"/>
                    <a:pt x="362" y="514"/>
                    <a:pt x="492" y="415"/>
                  </a:cubicBezTo>
                  <a:cubicBezTo>
                    <a:pt x="674" y="260"/>
                    <a:pt x="786" y="92"/>
                    <a:pt x="730" y="22"/>
                  </a:cubicBezTo>
                  <a:cubicBezTo>
                    <a:pt x="719" y="7"/>
                    <a:pt x="698" y="0"/>
                    <a:pt x="670" y="0"/>
                  </a:cubicBezTo>
                  <a:close/>
                </a:path>
              </a:pathLst>
            </a:custGeom>
            <a:solidFill>
              <a:srgbClr val="F0EC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4"/>
            <p:cNvSpPr/>
            <p:nvPr/>
          </p:nvSpPr>
          <p:spPr>
            <a:xfrm>
              <a:off x="1816659" y="3418942"/>
              <a:ext cx="326708" cy="280437"/>
            </a:xfrm>
            <a:custGeom>
              <a:avLst/>
              <a:gdLst/>
              <a:ahLst/>
              <a:cxnLst/>
              <a:rect l="l" t="t" r="r" b="b"/>
              <a:pathLst>
                <a:path w="10224" h="8776" extrusionOk="0">
                  <a:moveTo>
                    <a:pt x="8844" y="1"/>
                  </a:moveTo>
                  <a:cubicBezTo>
                    <a:pt x="7190" y="1"/>
                    <a:pt x="0" y="8017"/>
                    <a:pt x="0" y="8017"/>
                  </a:cubicBezTo>
                  <a:cubicBezTo>
                    <a:pt x="0" y="8017"/>
                    <a:pt x="576" y="8676"/>
                    <a:pt x="4168" y="8774"/>
                  </a:cubicBezTo>
                  <a:cubicBezTo>
                    <a:pt x="4191" y="8775"/>
                    <a:pt x="4214" y="8775"/>
                    <a:pt x="4237" y="8775"/>
                  </a:cubicBezTo>
                  <a:cubicBezTo>
                    <a:pt x="7971" y="8775"/>
                    <a:pt x="10224" y="785"/>
                    <a:pt x="9024" y="46"/>
                  </a:cubicBezTo>
                  <a:cubicBezTo>
                    <a:pt x="8975" y="15"/>
                    <a:pt x="8914" y="1"/>
                    <a:pt x="8844"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4"/>
            <p:cNvSpPr/>
            <p:nvPr/>
          </p:nvSpPr>
          <p:spPr>
            <a:xfrm>
              <a:off x="1903192" y="3432938"/>
              <a:ext cx="194222" cy="265067"/>
            </a:xfrm>
            <a:custGeom>
              <a:avLst/>
              <a:gdLst/>
              <a:ahLst/>
              <a:cxnLst/>
              <a:rect l="l" t="t" r="r" b="b"/>
              <a:pathLst>
                <a:path w="6078" h="8295" extrusionOk="0">
                  <a:moveTo>
                    <a:pt x="6077" y="1"/>
                  </a:moveTo>
                  <a:lnTo>
                    <a:pt x="6077" y="1"/>
                  </a:lnTo>
                  <a:cubicBezTo>
                    <a:pt x="6077" y="2"/>
                    <a:pt x="2358" y="7116"/>
                    <a:pt x="1" y="8252"/>
                  </a:cubicBezTo>
                  <a:cubicBezTo>
                    <a:pt x="141" y="8266"/>
                    <a:pt x="296" y="8280"/>
                    <a:pt x="450" y="8294"/>
                  </a:cubicBezTo>
                  <a:cubicBezTo>
                    <a:pt x="1306" y="7691"/>
                    <a:pt x="3453" y="5628"/>
                    <a:pt x="6077"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4"/>
            <p:cNvSpPr/>
            <p:nvPr/>
          </p:nvSpPr>
          <p:spPr>
            <a:xfrm>
              <a:off x="1930097" y="3515124"/>
              <a:ext cx="104972" cy="52822"/>
            </a:xfrm>
            <a:custGeom>
              <a:avLst/>
              <a:gdLst/>
              <a:ahLst/>
              <a:cxnLst/>
              <a:rect l="l" t="t" r="r" b="b"/>
              <a:pathLst>
                <a:path w="3285" h="1653" extrusionOk="0">
                  <a:moveTo>
                    <a:pt x="620" y="0"/>
                  </a:moveTo>
                  <a:cubicBezTo>
                    <a:pt x="396" y="0"/>
                    <a:pt x="187" y="131"/>
                    <a:pt x="85" y="333"/>
                  </a:cubicBezTo>
                  <a:cubicBezTo>
                    <a:pt x="1" y="600"/>
                    <a:pt x="155" y="881"/>
                    <a:pt x="422" y="937"/>
                  </a:cubicBezTo>
                  <a:lnTo>
                    <a:pt x="2920" y="1653"/>
                  </a:lnTo>
                  <a:lnTo>
                    <a:pt x="3285" y="740"/>
                  </a:lnTo>
                  <a:lnTo>
                    <a:pt x="787" y="25"/>
                  </a:lnTo>
                  <a:cubicBezTo>
                    <a:pt x="731" y="8"/>
                    <a:pt x="676" y="0"/>
                    <a:pt x="620"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4"/>
            <p:cNvSpPr/>
            <p:nvPr/>
          </p:nvSpPr>
          <p:spPr>
            <a:xfrm>
              <a:off x="1927413" y="3548421"/>
              <a:ext cx="104972" cy="42404"/>
            </a:xfrm>
            <a:custGeom>
              <a:avLst/>
              <a:gdLst/>
              <a:ahLst/>
              <a:cxnLst/>
              <a:rect l="l" t="t" r="r" b="b"/>
              <a:pathLst>
                <a:path w="3285" h="1327" extrusionOk="0">
                  <a:moveTo>
                    <a:pt x="616" y="1"/>
                  </a:moveTo>
                  <a:cubicBezTo>
                    <a:pt x="366" y="1"/>
                    <a:pt x="132" y="162"/>
                    <a:pt x="57" y="414"/>
                  </a:cubicBezTo>
                  <a:cubicBezTo>
                    <a:pt x="1" y="681"/>
                    <a:pt x="197" y="933"/>
                    <a:pt x="464" y="947"/>
                  </a:cubicBezTo>
                  <a:lnTo>
                    <a:pt x="3060" y="1326"/>
                  </a:lnTo>
                  <a:lnTo>
                    <a:pt x="3285" y="386"/>
                  </a:lnTo>
                  <a:lnTo>
                    <a:pt x="702" y="7"/>
                  </a:lnTo>
                  <a:cubicBezTo>
                    <a:pt x="674" y="3"/>
                    <a:pt x="645" y="1"/>
                    <a:pt x="616"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4"/>
            <p:cNvSpPr/>
            <p:nvPr/>
          </p:nvSpPr>
          <p:spPr>
            <a:xfrm>
              <a:off x="1930544" y="3576668"/>
              <a:ext cx="96920" cy="39273"/>
            </a:xfrm>
            <a:custGeom>
              <a:avLst/>
              <a:gdLst/>
              <a:ahLst/>
              <a:cxnLst/>
              <a:rect l="l" t="t" r="r" b="b"/>
              <a:pathLst>
                <a:path w="3033" h="1229" extrusionOk="0">
                  <a:moveTo>
                    <a:pt x="559" y="0"/>
                  </a:moveTo>
                  <a:cubicBezTo>
                    <a:pt x="326" y="0"/>
                    <a:pt x="118" y="149"/>
                    <a:pt x="43" y="386"/>
                  </a:cubicBezTo>
                  <a:cubicBezTo>
                    <a:pt x="1" y="625"/>
                    <a:pt x="183" y="863"/>
                    <a:pt x="436" y="877"/>
                  </a:cubicBezTo>
                  <a:lnTo>
                    <a:pt x="2822" y="1228"/>
                  </a:lnTo>
                  <a:lnTo>
                    <a:pt x="3032" y="358"/>
                  </a:lnTo>
                  <a:lnTo>
                    <a:pt x="646" y="7"/>
                  </a:lnTo>
                  <a:cubicBezTo>
                    <a:pt x="617" y="3"/>
                    <a:pt x="588" y="0"/>
                    <a:pt x="559"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4"/>
            <p:cNvSpPr/>
            <p:nvPr/>
          </p:nvSpPr>
          <p:spPr>
            <a:xfrm>
              <a:off x="1963745" y="3506433"/>
              <a:ext cx="150252" cy="139707"/>
            </a:xfrm>
            <a:custGeom>
              <a:avLst/>
              <a:gdLst/>
              <a:ahLst/>
              <a:cxnLst/>
              <a:rect l="l" t="t" r="r" b="b"/>
              <a:pathLst>
                <a:path w="4702" h="4372" extrusionOk="0">
                  <a:moveTo>
                    <a:pt x="2622" y="0"/>
                  </a:moveTo>
                  <a:cubicBezTo>
                    <a:pt x="1622" y="0"/>
                    <a:pt x="640" y="755"/>
                    <a:pt x="337" y="1826"/>
                  </a:cubicBezTo>
                  <a:cubicBezTo>
                    <a:pt x="0" y="3019"/>
                    <a:pt x="632" y="4142"/>
                    <a:pt x="1741" y="4338"/>
                  </a:cubicBezTo>
                  <a:cubicBezTo>
                    <a:pt x="1858" y="4361"/>
                    <a:pt x="1977" y="4372"/>
                    <a:pt x="2095" y="4372"/>
                  </a:cubicBezTo>
                  <a:cubicBezTo>
                    <a:pt x="3090" y="4372"/>
                    <a:pt x="4064" y="3608"/>
                    <a:pt x="4365" y="2542"/>
                  </a:cubicBezTo>
                  <a:cubicBezTo>
                    <a:pt x="4702" y="1349"/>
                    <a:pt x="4070" y="227"/>
                    <a:pt x="2962" y="30"/>
                  </a:cubicBezTo>
                  <a:cubicBezTo>
                    <a:pt x="2849" y="10"/>
                    <a:pt x="2735" y="0"/>
                    <a:pt x="2622"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4"/>
            <p:cNvSpPr/>
            <p:nvPr/>
          </p:nvSpPr>
          <p:spPr>
            <a:xfrm>
              <a:off x="1954318" y="3484832"/>
              <a:ext cx="103630" cy="52183"/>
            </a:xfrm>
            <a:custGeom>
              <a:avLst/>
              <a:gdLst/>
              <a:ahLst/>
              <a:cxnLst/>
              <a:rect l="l" t="t" r="r" b="b"/>
              <a:pathLst>
                <a:path w="3243" h="1633" extrusionOk="0">
                  <a:moveTo>
                    <a:pt x="655" y="0"/>
                  </a:moveTo>
                  <a:cubicBezTo>
                    <a:pt x="423" y="0"/>
                    <a:pt x="203" y="135"/>
                    <a:pt x="99" y="355"/>
                  </a:cubicBezTo>
                  <a:cubicBezTo>
                    <a:pt x="1" y="608"/>
                    <a:pt x="141" y="888"/>
                    <a:pt x="422" y="945"/>
                  </a:cubicBezTo>
                  <a:lnTo>
                    <a:pt x="2850" y="1632"/>
                  </a:lnTo>
                  <a:lnTo>
                    <a:pt x="3242" y="692"/>
                  </a:lnTo>
                  <a:lnTo>
                    <a:pt x="801" y="18"/>
                  </a:lnTo>
                  <a:cubicBezTo>
                    <a:pt x="752" y="6"/>
                    <a:pt x="703" y="0"/>
                    <a:pt x="65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4"/>
            <p:cNvSpPr/>
            <p:nvPr/>
          </p:nvSpPr>
          <p:spPr>
            <a:xfrm>
              <a:off x="2042224" y="3549539"/>
              <a:ext cx="303157" cy="239758"/>
            </a:xfrm>
            <a:custGeom>
              <a:avLst/>
              <a:gdLst/>
              <a:ahLst/>
              <a:cxnLst/>
              <a:rect l="l" t="t" r="r" b="b"/>
              <a:pathLst>
                <a:path w="9487" h="7503" extrusionOk="0">
                  <a:moveTo>
                    <a:pt x="1502" y="0"/>
                  </a:moveTo>
                  <a:lnTo>
                    <a:pt x="0" y="2175"/>
                  </a:lnTo>
                  <a:lnTo>
                    <a:pt x="6512" y="7213"/>
                  </a:lnTo>
                  <a:cubicBezTo>
                    <a:pt x="6848" y="7397"/>
                    <a:pt x="7264" y="7503"/>
                    <a:pt x="7665" y="7503"/>
                  </a:cubicBezTo>
                  <a:cubicBezTo>
                    <a:pt x="8184" y="7503"/>
                    <a:pt x="8678" y="7325"/>
                    <a:pt x="8940" y="6905"/>
                  </a:cubicBezTo>
                  <a:lnTo>
                    <a:pt x="9010" y="6764"/>
                  </a:lnTo>
                  <a:cubicBezTo>
                    <a:pt x="9487" y="6007"/>
                    <a:pt x="9459" y="4744"/>
                    <a:pt x="8701" y="4337"/>
                  </a:cubicBezTo>
                  <a:lnTo>
                    <a:pt x="1502"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4"/>
            <p:cNvSpPr/>
            <p:nvPr/>
          </p:nvSpPr>
          <p:spPr>
            <a:xfrm>
              <a:off x="1777196" y="3509692"/>
              <a:ext cx="104972" cy="52438"/>
            </a:xfrm>
            <a:custGeom>
              <a:avLst/>
              <a:gdLst/>
              <a:ahLst/>
              <a:cxnLst/>
              <a:rect l="l" t="t" r="r" b="b"/>
              <a:pathLst>
                <a:path w="3285" h="1641" extrusionOk="0">
                  <a:moveTo>
                    <a:pt x="2659" y="0"/>
                  </a:moveTo>
                  <a:cubicBezTo>
                    <a:pt x="2601" y="0"/>
                    <a:pt x="2543" y="9"/>
                    <a:pt x="2484" y="26"/>
                  </a:cubicBezTo>
                  <a:lnTo>
                    <a:pt x="1" y="742"/>
                  </a:lnTo>
                  <a:lnTo>
                    <a:pt x="365" y="1640"/>
                  </a:lnTo>
                  <a:lnTo>
                    <a:pt x="2849" y="924"/>
                  </a:lnTo>
                  <a:cubicBezTo>
                    <a:pt x="3116" y="882"/>
                    <a:pt x="3284" y="602"/>
                    <a:pt x="3186" y="335"/>
                  </a:cubicBezTo>
                  <a:cubicBezTo>
                    <a:pt x="3086" y="124"/>
                    <a:pt x="2880" y="0"/>
                    <a:pt x="2659"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4"/>
            <p:cNvSpPr/>
            <p:nvPr/>
          </p:nvSpPr>
          <p:spPr>
            <a:xfrm>
              <a:off x="1778985" y="3542892"/>
              <a:ext cx="105420" cy="42532"/>
            </a:xfrm>
            <a:custGeom>
              <a:avLst/>
              <a:gdLst/>
              <a:ahLst/>
              <a:cxnLst/>
              <a:rect l="l" t="t" r="r" b="b"/>
              <a:pathLst>
                <a:path w="3299" h="1331" extrusionOk="0">
                  <a:moveTo>
                    <a:pt x="2695" y="1"/>
                  </a:moveTo>
                  <a:cubicBezTo>
                    <a:pt x="2658" y="1"/>
                    <a:pt x="2621" y="4"/>
                    <a:pt x="2583" y="12"/>
                  </a:cubicBezTo>
                  <a:lnTo>
                    <a:pt x="1" y="391"/>
                  </a:lnTo>
                  <a:lnTo>
                    <a:pt x="239" y="1331"/>
                  </a:lnTo>
                  <a:lnTo>
                    <a:pt x="2821" y="952"/>
                  </a:lnTo>
                  <a:cubicBezTo>
                    <a:pt x="3102" y="938"/>
                    <a:pt x="3299" y="671"/>
                    <a:pt x="3242" y="405"/>
                  </a:cubicBezTo>
                  <a:cubicBezTo>
                    <a:pt x="3157" y="160"/>
                    <a:pt x="2944" y="1"/>
                    <a:pt x="269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4"/>
            <p:cNvSpPr/>
            <p:nvPr/>
          </p:nvSpPr>
          <p:spPr>
            <a:xfrm>
              <a:off x="1784386" y="3571268"/>
              <a:ext cx="96888" cy="39273"/>
            </a:xfrm>
            <a:custGeom>
              <a:avLst/>
              <a:gdLst/>
              <a:ahLst/>
              <a:cxnLst/>
              <a:rect l="l" t="t" r="r" b="b"/>
              <a:pathLst>
                <a:path w="3032" h="1229" extrusionOk="0">
                  <a:moveTo>
                    <a:pt x="2459" y="1"/>
                  </a:moveTo>
                  <a:cubicBezTo>
                    <a:pt x="2430" y="1"/>
                    <a:pt x="2401" y="3"/>
                    <a:pt x="2372" y="8"/>
                  </a:cubicBezTo>
                  <a:lnTo>
                    <a:pt x="0" y="359"/>
                  </a:lnTo>
                  <a:lnTo>
                    <a:pt x="211" y="1229"/>
                  </a:lnTo>
                  <a:lnTo>
                    <a:pt x="2596" y="878"/>
                  </a:lnTo>
                  <a:cubicBezTo>
                    <a:pt x="2849" y="864"/>
                    <a:pt x="3031" y="625"/>
                    <a:pt x="2975" y="373"/>
                  </a:cubicBezTo>
                  <a:cubicBezTo>
                    <a:pt x="2900" y="148"/>
                    <a:pt x="2692" y="1"/>
                    <a:pt x="2459"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4"/>
            <p:cNvSpPr/>
            <p:nvPr/>
          </p:nvSpPr>
          <p:spPr>
            <a:xfrm>
              <a:off x="1697374" y="3500937"/>
              <a:ext cx="150700" cy="139835"/>
            </a:xfrm>
            <a:custGeom>
              <a:avLst/>
              <a:gdLst/>
              <a:ahLst/>
              <a:cxnLst/>
              <a:rect l="l" t="t" r="r" b="b"/>
              <a:pathLst>
                <a:path w="4716" h="4376" extrusionOk="0">
                  <a:moveTo>
                    <a:pt x="2084" y="1"/>
                  </a:moveTo>
                  <a:cubicBezTo>
                    <a:pt x="1701" y="1"/>
                    <a:pt x="1327" y="112"/>
                    <a:pt x="1011" y="342"/>
                  </a:cubicBezTo>
                  <a:cubicBezTo>
                    <a:pt x="127" y="1002"/>
                    <a:pt x="1" y="2349"/>
                    <a:pt x="744" y="3374"/>
                  </a:cubicBezTo>
                  <a:cubicBezTo>
                    <a:pt x="1230" y="4022"/>
                    <a:pt x="1947" y="4375"/>
                    <a:pt x="2632" y="4375"/>
                  </a:cubicBezTo>
                  <a:cubicBezTo>
                    <a:pt x="3015" y="4375"/>
                    <a:pt x="3388" y="4265"/>
                    <a:pt x="3705" y="4033"/>
                  </a:cubicBezTo>
                  <a:cubicBezTo>
                    <a:pt x="4604" y="3388"/>
                    <a:pt x="4716" y="2026"/>
                    <a:pt x="3972" y="1016"/>
                  </a:cubicBezTo>
                  <a:cubicBezTo>
                    <a:pt x="3494" y="358"/>
                    <a:pt x="2773" y="1"/>
                    <a:pt x="2084"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4"/>
            <p:cNvSpPr/>
            <p:nvPr/>
          </p:nvSpPr>
          <p:spPr>
            <a:xfrm>
              <a:off x="1754317" y="3479463"/>
              <a:ext cx="103630" cy="51703"/>
            </a:xfrm>
            <a:custGeom>
              <a:avLst/>
              <a:gdLst/>
              <a:ahLst/>
              <a:cxnLst/>
              <a:rect l="l" t="t" r="r" b="b"/>
              <a:pathLst>
                <a:path w="3243" h="1618" extrusionOk="0">
                  <a:moveTo>
                    <a:pt x="2574" y="0"/>
                  </a:moveTo>
                  <a:cubicBezTo>
                    <a:pt x="2526" y="0"/>
                    <a:pt x="2477" y="6"/>
                    <a:pt x="2429" y="18"/>
                  </a:cubicBezTo>
                  <a:lnTo>
                    <a:pt x="1" y="692"/>
                  </a:lnTo>
                  <a:lnTo>
                    <a:pt x="380" y="1618"/>
                  </a:lnTo>
                  <a:lnTo>
                    <a:pt x="2822" y="944"/>
                  </a:lnTo>
                  <a:cubicBezTo>
                    <a:pt x="3088" y="888"/>
                    <a:pt x="3243" y="607"/>
                    <a:pt x="3130" y="355"/>
                  </a:cubicBezTo>
                  <a:cubicBezTo>
                    <a:pt x="3026" y="134"/>
                    <a:pt x="2806" y="0"/>
                    <a:pt x="2574"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4"/>
            <p:cNvSpPr/>
            <p:nvPr/>
          </p:nvSpPr>
          <p:spPr>
            <a:xfrm>
              <a:off x="1561505" y="3540112"/>
              <a:ext cx="201828" cy="269445"/>
            </a:xfrm>
            <a:custGeom>
              <a:avLst/>
              <a:gdLst/>
              <a:ahLst/>
              <a:cxnLst/>
              <a:rect l="l" t="t" r="r" b="b"/>
              <a:pathLst>
                <a:path w="6316" h="8432" extrusionOk="0">
                  <a:moveTo>
                    <a:pt x="4645" y="1"/>
                  </a:moveTo>
                  <a:lnTo>
                    <a:pt x="941" y="5081"/>
                  </a:lnTo>
                  <a:cubicBezTo>
                    <a:pt x="225" y="5558"/>
                    <a:pt x="0" y="6807"/>
                    <a:pt x="520" y="7522"/>
                  </a:cubicBezTo>
                  <a:lnTo>
                    <a:pt x="800" y="7873"/>
                  </a:lnTo>
                  <a:cubicBezTo>
                    <a:pt x="1085" y="8258"/>
                    <a:pt x="1622" y="8432"/>
                    <a:pt x="2168" y="8432"/>
                  </a:cubicBezTo>
                  <a:cubicBezTo>
                    <a:pt x="2618" y="8432"/>
                    <a:pt x="3073" y="8313"/>
                    <a:pt x="3396" y="8098"/>
                  </a:cubicBezTo>
                  <a:lnTo>
                    <a:pt x="6315" y="2049"/>
                  </a:lnTo>
                  <a:lnTo>
                    <a:pt x="4645"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9" name="Google Shape;2229;p74"/>
          <p:cNvGrpSpPr/>
          <p:nvPr/>
        </p:nvGrpSpPr>
        <p:grpSpPr>
          <a:xfrm>
            <a:off x="2939686" y="1247152"/>
            <a:ext cx="1828197" cy="1869965"/>
            <a:chOff x="3227825" y="1343600"/>
            <a:chExt cx="1697806" cy="1736594"/>
          </a:xfrm>
        </p:grpSpPr>
        <p:sp>
          <p:nvSpPr>
            <p:cNvPr id="2230" name="Google Shape;2230;p74"/>
            <p:cNvSpPr/>
            <p:nvPr/>
          </p:nvSpPr>
          <p:spPr>
            <a:xfrm>
              <a:off x="3311272" y="1356239"/>
              <a:ext cx="588841" cy="612060"/>
            </a:xfrm>
            <a:custGeom>
              <a:avLst/>
              <a:gdLst/>
              <a:ahLst/>
              <a:cxnLst/>
              <a:rect l="l" t="t" r="r" b="b"/>
              <a:pathLst>
                <a:path w="16865" h="17530" extrusionOk="0">
                  <a:moveTo>
                    <a:pt x="9283" y="0"/>
                  </a:moveTo>
                  <a:cubicBezTo>
                    <a:pt x="2909" y="0"/>
                    <a:pt x="0" y="7483"/>
                    <a:pt x="1638" y="12706"/>
                  </a:cubicBezTo>
                  <a:cubicBezTo>
                    <a:pt x="3028" y="17102"/>
                    <a:pt x="12056" y="17530"/>
                    <a:pt x="15517" y="17530"/>
                  </a:cubicBezTo>
                  <a:cubicBezTo>
                    <a:pt x="16353" y="17530"/>
                    <a:pt x="16864" y="17505"/>
                    <a:pt x="16864" y="17505"/>
                  </a:cubicBezTo>
                  <a:cubicBezTo>
                    <a:pt x="16864" y="17505"/>
                    <a:pt x="15952" y="16551"/>
                    <a:pt x="16429" y="7934"/>
                  </a:cubicBezTo>
                  <a:cubicBezTo>
                    <a:pt x="16837" y="566"/>
                    <a:pt x="11970" y="32"/>
                    <a:pt x="10552" y="32"/>
                  </a:cubicBezTo>
                  <a:cubicBezTo>
                    <a:pt x="10312" y="32"/>
                    <a:pt x="10170" y="47"/>
                    <a:pt x="10170" y="47"/>
                  </a:cubicBezTo>
                  <a:cubicBezTo>
                    <a:pt x="9867" y="16"/>
                    <a:pt x="9572" y="0"/>
                    <a:pt x="9283"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4"/>
            <p:cNvSpPr/>
            <p:nvPr/>
          </p:nvSpPr>
          <p:spPr>
            <a:xfrm>
              <a:off x="3402085" y="1596067"/>
              <a:ext cx="146713" cy="136203"/>
            </a:xfrm>
            <a:custGeom>
              <a:avLst/>
              <a:gdLst/>
              <a:ahLst/>
              <a:cxnLst/>
              <a:rect l="l" t="t" r="r" b="b"/>
              <a:pathLst>
                <a:path w="4202" h="3901" extrusionOk="0">
                  <a:moveTo>
                    <a:pt x="1666" y="0"/>
                  </a:moveTo>
                  <a:cubicBezTo>
                    <a:pt x="1328" y="0"/>
                    <a:pt x="1008" y="174"/>
                    <a:pt x="763" y="644"/>
                  </a:cubicBezTo>
                  <a:cubicBezTo>
                    <a:pt x="0" y="2079"/>
                    <a:pt x="1103" y="3901"/>
                    <a:pt x="2873" y="3901"/>
                  </a:cubicBezTo>
                  <a:cubicBezTo>
                    <a:pt x="3285" y="3901"/>
                    <a:pt x="3732" y="3802"/>
                    <a:pt x="4201" y="3577"/>
                  </a:cubicBezTo>
                  <a:lnTo>
                    <a:pt x="3696" y="1346"/>
                  </a:lnTo>
                  <a:cubicBezTo>
                    <a:pt x="3696" y="1346"/>
                    <a:pt x="2609" y="0"/>
                    <a:pt x="1666" y="0"/>
                  </a:cubicBezTo>
                  <a:close/>
                </a:path>
              </a:pathLst>
            </a:custGeom>
            <a:solidFill>
              <a:srgbClr val="E8A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4"/>
            <p:cNvSpPr/>
            <p:nvPr/>
          </p:nvSpPr>
          <p:spPr>
            <a:xfrm>
              <a:off x="3447823" y="1642713"/>
              <a:ext cx="34810" cy="44691"/>
            </a:xfrm>
            <a:custGeom>
              <a:avLst/>
              <a:gdLst/>
              <a:ahLst/>
              <a:cxnLst/>
              <a:rect l="l" t="t" r="r" b="b"/>
              <a:pathLst>
                <a:path w="997" h="1280" extrusionOk="0">
                  <a:moveTo>
                    <a:pt x="140" y="1"/>
                  </a:moveTo>
                  <a:cubicBezTo>
                    <a:pt x="32" y="1"/>
                    <a:pt x="0" y="183"/>
                    <a:pt x="113" y="220"/>
                  </a:cubicBezTo>
                  <a:cubicBezTo>
                    <a:pt x="492" y="389"/>
                    <a:pt x="744" y="754"/>
                    <a:pt x="772" y="1175"/>
                  </a:cubicBezTo>
                  <a:cubicBezTo>
                    <a:pt x="772" y="1245"/>
                    <a:pt x="828" y="1280"/>
                    <a:pt x="885" y="1280"/>
                  </a:cubicBezTo>
                  <a:cubicBezTo>
                    <a:pt x="941" y="1280"/>
                    <a:pt x="997" y="1245"/>
                    <a:pt x="997" y="1175"/>
                  </a:cubicBezTo>
                  <a:cubicBezTo>
                    <a:pt x="969" y="655"/>
                    <a:pt x="660" y="192"/>
                    <a:pt x="183" y="10"/>
                  </a:cubicBezTo>
                  <a:cubicBezTo>
                    <a:pt x="167" y="4"/>
                    <a:pt x="153" y="1"/>
                    <a:pt x="14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4"/>
            <p:cNvSpPr/>
            <p:nvPr/>
          </p:nvSpPr>
          <p:spPr>
            <a:xfrm>
              <a:off x="3452711" y="1659507"/>
              <a:ext cx="26047" cy="29852"/>
            </a:xfrm>
            <a:custGeom>
              <a:avLst/>
              <a:gdLst/>
              <a:ahLst/>
              <a:cxnLst/>
              <a:rect l="l" t="t" r="r" b="b"/>
              <a:pathLst>
                <a:path w="746" h="855" extrusionOk="0">
                  <a:moveTo>
                    <a:pt x="582" y="1"/>
                  </a:moveTo>
                  <a:cubicBezTo>
                    <a:pt x="571" y="1"/>
                    <a:pt x="560" y="2"/>
                    <a:pt x="548" y="6"/>
                  </a:cubicBezTo>
                  <a:lnTo>
                    <a:pt x="548" y="20"/>
                  </a:lnTo>
                  <a:cubicBezTo>
                    <a:pt x="225" y="104"/>
                    <a:pt x="1" y="413"/>
                    <a:pt x="29" y="750"/>
                  </a:cubicBezTo>
                  <a:cubicBezTo>
                    <a:pt x="36" y="820"/>
                    <a:pt x="88" y="855"/>
                    <a:pt x="141" y="855"/>
                  </a:cubicBezTo>
                  <a:cubicBezTo>
                    <a:pt x="194" y="855"/>
                    <a:pt x="246" y="820"/>
                    <a:pt x="253" y="750"/>
                  </a:cubicBezTo>
                  <a:cubicBezTo>
                    <a:pt x="239" y="511"/>
                    <a:pt x="380" y="287"/>
                    <a:pt x="604" y="231"/>
                  </a:cubicBezTo>
                  <a:cubicBezTo>
                    <a:pt x="745" y="192"/>
                    <a:pt x="699" y="1"/>
                    <a:pt x="582"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4"/>
            <p:cNvSpPr/>
            <p:nvPr/>
          </p:nvSpPr>
          <p:spPr>
            <a:xfrm>
              <a:off x="3490943" y="1765053"/>
              <a:ext cx="288642" cy="304808"/>
            </a:xfrm>
            <a:custGeom>
              <a:avLst/>
              <a:gdLst/>
              <a:ahLst/>
              <a:cxnLst/>
              <a:rect l="l" t="t" r="r" b="b"/>
              <a:pathLst>
                <a:path w="8267" h="8730" extrusionOk="0">
                  <a:moveTo>
                    <a:pt x="1993" y="0"/>
                  </a:moveTo>
                  <a:lnTo>
                    <a:pt x="1867" y="2989"/>
                  </a:lnTo>
                  <a:cubicBezTo>
                    <a:pt x="1839" y="3410"/>
                    <a:pt x="1656" y="3789"/>
                    <a:pt x="1334" y="4056"/>
                  </a:cubicBezTo>
                  <a:lnTo>
                    <a:pt x="0" y="5179"/>
                  </a:lnTo>
                  <a:cubicBezTo>
                    <a:pt x="0" y="5179"/>
                    <a:pt x="2540" y="8715"/>
                    <a:pt x="5024" y="8729"/>
                  </a:cubicBezTo>
                  <a:cubicBezTo>
                    <a:pt x="5028" y="8729"/>
                    <a:pt x="5033" y="8729"/>
                    <a:pt x="5037" y="8729"/>
                  </a:cubicBezTo>
                  <a:cubicBezTo>
                    <a:pt x="6240" y="8729"/>
                    <a:pt x="7511" y="6676"/>
                    <a:pt x="8266" y="5319"/>
                  </a:cubicBezTo>
                  <a:lnTo>
                    <a:pt x="6975" y="4112"/>
                  </a:lnTo>
                  <a:cubicBezTo>
                    <a:pt x="6652" y="3817"/>
                    <a:pt x="6470" y="3382"/>
                    <a:pt x="6498" y="2947"/>
                  </a:cubicBezTo>
                  <a:lnTo>
                    <a:pt x="6596" y="1067"/>
                  </a:lnTo>
                  <a:lnTo>
                    <a:pt x="1993" y="0"/>
                  </a:lnTo>
                  <a:close/>
                </a:path>
              </a:pathLst>
            </a:custGeom>
            <a:solidFill>
              <a:srgbClr val="E8A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4"/>
            <p:cNvSpPr/>
            <p:nvPr/>
          </p:nvSpPr>
          <p:spPr>
            <a:xfrm>
              <a:off x="3468388" y="1391677"/>
              <a:ext cx="406725" cy="445341"/>
            </a:xfrm>
            <a:custGeom>
              <a:avLst/>
              <a:gdLst/>
              <a:ahLst/>
              <a:cxnLst/>
              <a:rect l="l" t="t" r="r" b="b"/>
              <a:pathLst>
                <a:path w="11649" h="12755" extrusionOk="0">
                  <a:moveTo>
                    <a:pt x="6849" y="1"/>
                  </a:moveTo>
                  <a:cubicBezTo>
                    <a:pt x="6849" y="1"/>
                    <a:pt x="1" y="99"/>
                    <a:pt x="183" y="6218"/>
                  </a:cubicBezTo>
                  <a:cubicBezTo>
                    <a:pt x="338" y="11494"/>
                    <a:pt x="4576" y="12547"/>
                    <a:pt x="5727" y="12729"/>
                  </a:cubicBezTo>
                  <a:cubicBezTo>
                    <a:pt x="5803" y="12747"/>
                    <a:pt x="5879" y="12754"/>
                    <a:pt x="5955" y="12754"/>
                  </a:cubicBezTo>
                  <a:cubicBezTo>
                    <a:pt x="6059" y="12754"/>
                    <a:pt x="6162" y="12739"/>
                    <a:pt x="6260" y="12715"/>
                  </a:cubicBezTo>
                  <a:cubicBezTo>
                    <a:pt x="10835" y="11536"/>
                    <a:pt x="10259" y="8617"/>
                    <a:pt x="10021" y="7663"/>
                  </a:cubicBezTo>
                  <a:cubicBezTo>
                    <a:pt x="9965" y="7424"/>
                    <a:pt x="9979" y="7186"/>
                    <a:pt x="10035" y="6961"/>
                  </a:cubicBezTo>
                  <a:cubicBezTo>
                    <a:pt x="11649" y="1334"/>
                    <a:pt x="6849" y="1"/>
                    <a:pt x="6849" y="1"/>
                  </a:cubicBezTo>
                  <a:close/>
                </a:path>
              </a:pathLst>
            </a:custGeom>
            <a:solidFill>
              <a:srgbClr val="E8A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4"/>
            <p:cNvSpPr/>
            <p:nvPr/>
          </p:nvSpPr>
          <p:spPr>
            <a:xfrm>
              <a:off x="3630113" y="1719176"/>
              <a:ext cx="111693" cy="37848"/>
            </a:xfrm>
            <a:custGeom>
              <a:avLst/>
              <a:gdLst/>
              <a:ahLst/>
              <a:cxnLst/>
              <a:rect l="l" t="t" r="r" b="b"/>
              <a:pathLst>
                <a:path w="3199" h="1084" extrusionOk="0">
                  <a:moveTo>
                    <a:pt x="202" y="1"/>
                  </a:moveTo>
                  <a:cubicBezTo>
                    <a:pt x="99" y="1"/>
                    <a:pt x="1" y="107"/>
                    <a:pt x="70" y="206"/>
                  </a:cubicBezTo>
                  <a:cubicBezTo>
                    <a:pt x="478" y="793"/>
                    <a:pt x="1064" y="1083"/>
                    <a:pt x="1674" y="1083"/>
                  </a:cubicBezTo>
                  <a:cubicBezTo>
                    <a:pt x="2157" y="1083"/>
                    <a:pt x="2653" y="902"/>
                    <a:pt x="3087" y="542"/>
                  </a:cubicBezTo>
                  <a:cubicBezTo>
                    <a:pt x="3198" y="454"/>
                    <a:pt x="3090" y="312"/>
                    <a:pt x="2977" y="312"/>
                  </a:cubicBezTo>
                  <a:cubicBezTo>
                    <a:pt x="2948" y="312"/>
                    <a:pt x="2917" y="322"/>
                    <a:pt x="2891" y="346"/>
                  </a:cubicBezTo>
                  <a:cubicBezTo>
                    <a:pt x="2523" y="652"/>
                    <a:pt x="2096" y="807"/>
                    <a:pt x="1682" y="807"/>
                  </a:cubicBezTo>
                  <a:cubicBezTo>
                    <a:pt x="1164" y="807"/>
                    <a:pt x="666" y="564"/>
                    <a:pt x="323" y="65"/>
                  </a:cubicBezTo>
                  <a:cubicBezTo>
                    <a:pt x="289" y="20"/>
                    <a:pt x="245" y="1"/>
                    <a:pt x="202"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4"/>
            <p:cNvSpPr/>
            <p:nvPr/>
          </p:nvSpPr>
          <p:spPr>
            <a:xfrm>
              <a:off x="3595792" y="1554484"/>
              <a:ext cx="66199" cy="26082"/>
            </a:xfrm>
            <a:custGeom>
              <a:avLst/>
              <a:gdLst/>
              <a:ahLst/>
              <a:cxnLst/>
              <a:rect l="l" t="t" r="r" b="b"/>
              <a:pathLst>
                <a:path w="1896" h="747" extrusionOk="0">
                  <a:moveTo>
                    <a:pt x="1082" y="0"/>
                  </a:moveTo>
                  <a:cubicBezTo>
                    <a:pt x="1018" y="0"/>
                    <a:pt x="952" y="4"/>
                    <a:pt x="885" y="11"/>
                  </a:cubicBezTo>
                  <a:cubicBezTo>
                    <a:pt x="379" y="67"/>
                    <a:pt x="1" y="334"/>
                    <a:pt x="29" y="614"/>
                  </a:cubicBezTo>
                  <a:cubicBezTo>
                    <a:pt x="39" y="713"/>
                    <a:pt x="113" y="746"/>
                    <a:pt x="227" y="746"/>
                  </a:cubicBezTo>
                  <a:cubicBezTo>
                    <a:pt x="422" y="746"/>
                    <a:pt x="735" y="650"/>
                    <a:pt x="1053" y="614"/>
                  </a:cubicBezTo>
                  <a:cubicBezTo>
                    <a:pt x="1558" y="544"/>
                    <a:pt x="1895" y="656"/>
                    <a:pt x="1867" y="390"/>
                  </a:cubicBezTo>
                  <a:cubicBezTo>
                    <a:pt x="1843" y="158"/>
                    <a:pt x="1510" y="0"/>
                    <a:pt x="108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4"/>
            <p:cNvSpPr/>
            <p:nvPr/>
          </p:nvSpPr>
          <p:spPr>
            <a:xfrm>
              <a:off x="3732972" y="1556439"/>
              <a:ext cx="66688" cy="26082"/>
            </a:xfrm>
            <a:custGeom>
              <a:avLst/>
              <a:gdLst/>
              <a:ahLst/>
              <a:cxnLst/>
              <a:rect l="l" t="t" r="r" b="b"/>
              <a:pathLst>
                <a:path w="1910" h="747" extrusionOk="0">
                  <a:moveTo>
                    <a:pt x="828" y="0"/>
                  </a:moveTo>
                  <a:cubicBezTo>
                    <a:pt x="400" y="0"/>
                    <a:pt x="67" y="158"/>
                    <a:pt x="43" y="390"/>
                  </a:cubicBezTo>
                  <a:cubicBezTo>
                    <a:pt x="1" y="656"/>
                    <a:pt x="352" y="544"/>
                    <a:pt x="857" y="614"/>
                  </a:cubicBezTo>
                  <a:cubicBezTo>
                    <a:pt x="1175" y="650"/>
                    <a:pt x="1488" y="746"/>
                    <a:pt x="1683" y="746"/>
                  </a:cubicBezTo>
                  <a:cubicBezTo>
                    <a:pt x="1797" y="746"/>
                    <a:pt x="1871" y="713"/>
                    <a:pt x="1881" y="614"/>
                  </a:cubicBezTo>
                  <a:cubicBezTo>
                    <a:pt x="1910" y="334"/>
                    <a:pt x="1531" y="67"/>
                    <a:pt x="1025" y="11"/>
                  </a:cubicBezTo>
                  <a:cubicBezTo>
                    <a:pt x="958" y="4"/>
                    <a:pt x="892" y="0"/>
                    <a:pt x="828"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4"/>
            <p:cNvSpPr/>
            <p:nvPr/>
          </p:nvSpPr>
          <p:spPr>
            <a:xfrm>
              <a:off x="3312110" y="2231093"/>
              <a:ext cx="553193" cy="343703"/>
            </a:xfrm>
            <a:custGeom>
              <a:avLst/>
              <a:gdLst/>
              <a:ahLst/>
              <a:cxnLst/>
              <a:rect l="l" t="t" r="r" b="b"/>
              <a:pathLst>
                <a:path w="15844" h="9844" extrusionOk="0">
                  <a:moveTo>
                    <a:pt x="2919" y="1"/>
                  </a:moveTo>
                  <a:cubicBezTo>
                    <a:pt x="1105" y="1"/>
                    <a:pt x="0" y="1556"/>
                    <a:pt x="0" y="1556"/>
                  </a:cubicBezTo>
                  <a:cubicBezTo>
                    <a:pt x="0" y="1556"/>
                    <a:pt x="3747" y="9429"/>
                    <a:pt x="6329" y="9821"/>
                  </a:cubicBezTo>
                  <a:cubicBezTo>
                    <a:pt x="6430" y="9836"/>
                    <a:pt x="6536" y="9843"/>
                    <a:pt x="6646" y="9843"/>
                  </a:cubicBezTo>
                  <a:cubicBezTo>
                    <a:pt x="9375" y="9843"/>
                    <a:pt x="14974" y="5527"/>
                    <a:pt x="14974" y="5527"/>
                  </a:cubicBezTo>
                  <a:lnTo>
                    <a:pt x="15844" y="3366"/>
                  </a:lnTo>
                  <a:lnTo>
                    <a:pt x="15844" y="3366"/>
                  </a:lnTo>
                  <a:lnTo>
                    <a:pt x="7340" y="5527"/>
                  </a:lnTo>
                  <a:lnTo>
                    <a:pt x="3579" y="68"/>
                  </a:lnTo>
                  <a:cubicBezTo>
                    <a:pt x="3350" y="22"/>
                    <a:pt x="3130" y="1"/>
                    <a:pt x="2919" y="1"/>
                  </a:cubicBezTo>
                  <a:close/>
                </a:path>
              </a:pathLst>
            </a:custGeom>
            <a:solidFill>
              <a:srgbClr val="E8A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4"/>
            <p:cNvSpPr/>
            <p:nvPr/>
          </p:nvSpPr>
          <p:spPr>
            <a:xfrm>
              <a:off x="3227825" y="2010991"/>
              <a:ext cx="257777" cy="311931"/>
            </a:xfrm>
            <a:custGeom>
              <a:avLst/>
              <a:gdLst/>
              <a:ahLst/>
              <a:cxnLst/>
              <a:rect l="l" t="t" r="r" b="b"/>
              <a:pathLst>
                <a:path w="7383" h="8934" extrusionOk="0">
                  <a:moveTo>
                    <a:pt x="4491" y="1"/>
                  </a:moveTo>
                  <a:cubicBezTo>
                    <a:pt x="0" y="1769"/>
                    <a:pt x="1909" y="8632"/>
                    <a:pt x="1909" y="8632"/>
                  </a:cubicBezTo>
                  <a:cubicBezTo>
                    <a:pt x="2596" y="8844"/>
                    <a:pt x="3206" y="8933"/>
                    <a:pt x="3744" y="8933"/>
                  </a:cubicBezTo>
                  <a:cubicBezTo>
                    <a:pt x="6472" y="8933"/>
                    <a:pt x="7382" y="6653"/>
                    <a:pt x="7382" y="6653"/>
                  </a:cubicBezTo>
                  <a:lnTo>
                    <a:pt x="4491" y="1"/>
                  </a:ln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4"/>
            <p:cNvSpPr/>
            <p:nvPr/>
          </p:nvSpPr>
          <p:spPr>
            <a:xfrm>
              <a:off x="3432635" y="1367342"/>
              <a:ext cx="407702" cy="297790"/>
            </a:xfrm>
            <a:custGeom>
              <a:avLst/>
              <a:gdLst/>
              <a:ahLst/>
              <a:cxnLst/>
              <a:rect l="l" t="t" r="r" b="b"/>
              <a:pathLst>
                <a:path w="11677" h="8529" extrusionOk="0">
                  <a:moveTo>
                    <a:pt x="7297" y="0"/>
                  </a:moveTo>
                  <a:cubicBezTo>
                    <a:pt x="7104" y="0"/>
                    <a:pt x="6904" y="12"/>
                    <a:pt x="6694" y="38"/>
                  </a:cubicBezTo>
                  <a:cubicBezTo>
                    <a:pt x="2246" y="585"/>
                    <a:pt x="0" y="5890"/>
                    <a:pt x="1404" y="8528"/>
                  </a:cubicBezTo>
                  <a:cubicBezTo>
                    <a:pt x="1404" y="8528"/>
                    <a:pt x="3916" y="7307"/>
                    <a:pt x="5165" y="2999"/>
                  </a:cubicBezTo>
                  <a:cubicBezTo>
                    <a:pt x="5165" y="2999"/>
                    <a:pt x="5878" y="4519"/>
                    <a:pt x="8665" y="4519"/>
                  </a:cubicBezTo>
                  <a:cubicBezTo>
                    <a:pt x="8750" y="4519"/>
                    <a:pt x="8837" y="4518"/>
                    <a:pt x="8926" y="4515"/>
                  </a:cubicBezTo>
                  <a:lnTo>
                    <a:pt x="7304" y="2541"/>
                  </a:lnTo>
                  <a:lnTo>
                    <a:pt x="7304" y="2541"/>
                  </a:lnTo>
                  <a:cubicBezTo>
                    <a:pt x="7838" y="3158"/>
                    <a:pt x="9466" y="4818"/>
                    <a:pt x="11676" y="5034"/>
                  </a:cubicBezTo>
                  <a:cubicBezTo>
                    <a:pt x="11676" y="5034"/>
                    <a:pt x="11192" y="0"/>
                    <a:pt x="7297"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4"/>
            <p:cNvSpPr/>
            <p:nvPr/>
          </p:nvSpPr>
          <p:spPr>
            <a:xfrm>
              <a:off x="3485566" y="1463217"/>
              <a:ext cx="149960" cy="194058"/>
            </a:xfrm>
            <a:custGeom>
              <a:avLst/>
              <a:gdLst/>
              <a:ahLst/>
              <a:cxnLst/>
              <a:rect l="l" t="t" r="r" b="b"/>
              <a:pathLst>
                <a:path w="4295" h="5558" fill="none" extrusionOk="0">
                  <a:moveTo>
                    <a:pt x="3845" y="1"/>
                  </a:moveTo>
                  <a:cubicBezTo>
                    <a:pt x="3845" y="1"/>
                    <a:pt x="4294" y="2667"/>
                    <a:pt x="0" y="5558"/>
                  </a:cubicBezTo>
                </a:path>
              </a:pathLst>
            </a:custGeom>
            <a:noFill/>
            <a:ln w="5975" cap="flat" cmpd="sng">
              <a:solidFill>
                <a:srgbClr val="222221"/>
              </a:solidFill>
              <a:prstDash val="solid"/>
              <a:miter lim="14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4"/>
            <p:cNvSpPr/>
            <p:nvPr/>
          </p:nvSpPr>
          <p:spPr>
            <a:xfrm>
              <a:off x="3593348" y="1615689"/>
              <a:ext cx="52442" cy="33449"/>
            </a:xfrm>
            <a:custGeom>
              <a:avLst/>
              <a:gdLst/>
              <a:ahLst/>
              <a:cxnLst/>
              <a:rect l="l" t="t" r="r" b="b"/>
              <a:pathLst>
                <a:path w="1502" h="958" extrusionOk="0">
                  <a:moveTo>
                    <a:pt x="754" y="0"/>
                  </a:moveTo>
                  <a:cubicBezTo>
                    <a:pt x="429" y="0"/>
                    <a:pt x="195" y="353"/>
                    <a:pt x="43" y="672"/>
                  </a:cubicBezTo>
                  <a:cubicBezTo>
                    <a:pt x="1" y="745"/>
                    <a:pt x="60" y="810"/>
                    <a:pt x="122" y="810"/>
                  </a:cubicBezTo>
                  <a:cubicBezTo>
                    <a:pt x="143" y="810"/>
                    <a:pt x="165" y="802"/>
                    <a:pt x="183" y="784"/>
                  </a:cubicBezTo>
                  <a:cubicBezTo>
                    <a:pt x="387" y="596"/>
                    <a:pt x="569" y="523"/>
                    <a:pt x="727" y="523"/>
                  </a:cubicBezTo>
                  <a:cubicBezTo>
                    <a:pt x="982" y="523"/>
                    <a:pt x="1176" y="711"/>
                    <a:pt x="1306" y="910"/>
                  </a:cubicBezTo>
                  <a:cubicBezTo>
                    <a:pt x="1325" y="944"/>
                    <a:pt x="1355" y="957"/>
                    <a:pt x="1385" y="957"/>
                  </a:cubicBezTo>
                  <a:cubicBezTo>
                    <a:pt x="1444" y="957"/>
                    <a:pt x="1502" y="905"/>
                    <a:pt x="1474" y="840"/>
                  </a:cubicBezTo>
                  <a:cubicBezTo>
                    <a:pt x="1390" y="489"/>
                    <a:pt x="1249" y="96"/>
                    <a:pt x="856" y="12"/>
                  </a:cubicBezTo>
                  <a:cubicBezTo>
                    <a:pt x="821" y="4"/>
                    <a:pt x="787" y="0"/>
                    <a:pt x="754"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4"/>
            <p:cNvSpPr/>
            <p:nvPr/>
          </p:nvSpPr>
          <p:spPr>
            <a:xfrm>
              <a:off x="3736080" y="1615689"/>
              <a:ext cx="51988" cy="33239"/>
            </a:xfrm>
            <a:custGeom>
              <a:avLst/>
              <a:gdLst/>
              <a:ahLst/>
              <a:cxnLst/>
              <a:rect l="l" t="t" r="r" b="b"/>
              <a:pathLst>
                <a:path w="1489" h="952" extrusionOk="0">
                  <a:moveTo>
                    <a:pt x="734" y="0"/>
                  </a:moveTo>
                  <a:cubicBezTo>
                    <a:pt x="700" y="0"/>
                    <a:pt x="664" y="4"/>
                    <a:pt x="628" y="12"/>
                  </a:cubicBezTo>
                  <a:cubicBezTo>
                    <a:pt x="249" y="96"/>
                    <a:pt x="94" y="489"/>
                    <a:pt x="10" y="840"/>
                  </a:cubicBezTo>
                  <a:cubicBezTo>
                    <a:pt x="1" y="905"/>
                    <a:pt x="53" y="951"/>
                    <a:pt x="105" y="951"/>
                  </a:cubicBezTo>
                  <a:cubicBezTo>
                    <a:pt x="132" y="951"/>
                    <a:pt x="159" y="939"/>
                    <a:pt x="179" y="910"/>
                  </a:cubicBezTo>
                  <a:cubicBezTo>
                    <a:pt x="317" y="711"/>
                    <a:pt x="514" y="523"/>
                    <a:pt x="770" y="523"/>
                  </a:cubicBezTo>
                  <a:cubicBezTo>
                    <a:pt x="929" y="523"/>
                    <a:pt x="1111" y="596"/>
                    <a:pt x="1315" y="784"/>
                  </a:cubicBezTo>
                  <a:cubicBezTo>
                    <a:pt x="1331" y="796"/>
                    <a:pt x="1349" y="802"/>
                    <a:pt x="1367" y="802"/>
                  </a:cubicBezTo>
                  <a:cubicBezTo>
                    <a:pt x="1428" y="802"/>
                    <a:pt x="1488" y="737"/>
                    <a:pt x="1456" y="672"/>
                  </a:cubicBezTo>
                  <a:cubicBezTo>
                    <a:pt x="1303" y="353"/>
                    <a:pt x="1069" y="0"/>
                    <a:pt x="734"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4"/>
            <p:cNvSpPr/>
            <p:nvPr/>
          </p:nvSpPr>
          <p:spPr>
            <a:xfrm>
              <a:off x="3247901" y="1945841"/>
              <a:ext cx="709054" cy="1134353"/>
            </a:xfrm>
            <a:custGeom>
              <a:avLst/>
              <a:gdLst/>
              <a:ahLst/>
              <a:cxnLst/>
              <a:rect l="l" t="t" r="r" b="b"/>
              <a:pathLst>
                <a:path w="20308" h="32489" extrusionOk="0">
                  <a:moveTo>
                    <a:pt x="6961" y="1"/>
                  </a:moveTo>
                  <a:lnTo>
                    <a:pt x="2976" y="2456"/>
                  </a:lnTo>
                  <a:lnTo>
                    <a:pt x="5881" y="15536"/>
                  </a:lnTo>
                  <a:cubicBezTo>
                    <a:pt x="1" y="22384"/>
                    <a:pt x="2976" y="32488"/>
                    <a:pt x="2976" y="32488"/>
                  </a:cubicBezTo>
                  <a:lnTo>
                    <a:pt x="19872" y="32488"/>
                  </a:lnTo>
                  <a:cubicBezTo>
                    <a:pt x="20307" y="27296"/>
                    <a:pt x="18034" y="14988"/>
                    <a:pt x="18034" y="14988"/>
                  </a:cubicBezTo>
                  <a:cubicBezTo>
                    <a:pt x="18034" y="14988"/>
                    <a:pt x="19297" y="9613"/>
                    <a:pt x="19086" y="6568"/>
                  </a:cubicBezTo>
                  <a:cubicBezTo>
                    <a:pt x="18890" y="3509"/>
                    <a:pt x="15227" y="141"/>
                    <a:pt x="15227" y="141"/>
                  </a:cubicBezTo>
                  <a:cubicBezTo>
                    <a:pt x="15227" y="141"/>
                    <a:pt x="14175" y="1825"/>
                    <a:pt x="12406" y="1867"/>
                  </a:cubicBezTo>
                  <a:cubicBezTo>
                    <a:pt x="12387" y="1867"/>
                    <a:pt x="12368" y="1868"/>
                    <a:pt x="12348" y="1868"/>
                  </a:cubicBezTo>
                  <a:cubicBezTo>
                    <a:pt x="10558" y="1868"/>
                    <a:pt x="6961" y="1"/>
                    <a:pt x="6961"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4"/>
            <p:cNvSpPr/>
            <p:nvPr/>
          </p:nvSpPr>
          <p:spPr>
            <a:xfrm rot="-416539">
              <a:off x="3664672" y="1590574"/>
              <a:ext cx="52526" cy="118596"/>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4"/>
            <p:cNvSpPr/>
            <p:nvPr/>
          </p:nvSpPr>
          <p:spPr>
            <a:xfrm>
              <a:off x="4142104" y="1343600"/>
              <a:ext cx="783528" cy="820572"/>
            </a:xfrm>
            <a:custGeom>
              <a:avLst/>
              <a:gdLst/>
              <a:ahLst/>
              <a:cxnLst/>
              <a:rect l="l" t="t" r="r" b="b"/>
              <a:pathLst>
                <a:path w="22441" h="23502" extrusionOk="0">
                  <a:moveTo>
                    <a:pt x="8978" y="0"/>
                  </a:moveTo>
                  <a:cubicBezTo>
                    <a:pt x="8544" y="0"/>
                    <a:pt x="8281" y="30"/>
                    <a:pt x="8281" y="30"/>
                  </a:cubicBezTo>
                  <a:cubicBezTo>
                    <a:pt x="1" y="508"/>
                    <a:pt x="2401" y="6570"/>
                    <a:pt x="2148" y="8422"/>
                  </a:cubicBezTo>
                  <a:cubicBezTo>
                    <a:pt x="1938" y="9742"/>
                    <a:pt x="1657" y="11047"/>
                    <a:pt x="1292" y="12324"/>
                  </a:cubicBezTo>
                  <a:cubicBezTo>
                    <a:pt x="155" y="16492"/>
                    <a:pt x="1685" y="20926"/>
                    <a:pt x="5151" y="23494"/>
                  </a:cubicBezTo>
                  <a:cubicBezTo>
                    <a:pt x="5151" y="23494"/>
                    <a:pt x="5309" y="23501"/>
                    <a:pt x="5593" y="23501"/>
                  </a:cubicBezTo>
                  <a:cubicBezTo>
                    <a:pt x="7338" y="23501"/>
                    <a:pt x="13853" y="23252"/>
                    <a:pt x="17823" y="19691"/>
                  </a:cubicBezTo>
                  <a:cubicBezTo>
                    <a:pt x="22440" y="15537"/>
                    <a:pt x="17866" y="12197"/>
                    <a:pt x="16518" y="5714"/>
                  </a:cubicBezTo>
                  <a:cubicBezTo>
                    <a:pt x="15434" y="509"/>
                    <a:pt x="10763" y="0"/>
                    <a:pt x="8978"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4"/>
            <p:cNvSpPr/>
            <p:nvPr/>
          </p:nvSpPr>
          <p:spPr>
            <a:xfrm>
              <a:off x="4196012" y="2293729"/>
              <a:ext cx="144583" cy="134807"/>
            </a:xfrm>
            <a:custGeom>
              <a:avLst/>
              <a:gdLst/>
              <a:ahLst/>
              <a:cxnLst/>
              <a:rect l="l" t="t" r="r" b="b"/>
              <a:pathLst>
                <a:path w="4141" h="3861" extrusionOk="0">
                  <a:moveTo>
                    <a:pt x="3074" y="0"/>
                  </a:moveTo>
                  <a:lnTo>
                    <a:pt x="1" y="1432"/>
                  </a:lnTo>
                  <a:lnTo>
                    <a:pt x="1011" y="3803"/>
                  </a:lnTo>
                  <a:cubicBezTo>
                    <a:pt x="1345" y="3844"/>
                    <a:pt x="1652" y="3861"/>
                    <a:pt x="1933" y="3861"/>
                  </a:cubicBezTo>
                  <a:cubicBezTo>
                    <a:pt x="3399" y="3861"/>
                    <a:pt x="4140" y="3396"/>
                    <a:pt x="4140" y="3396"/>
                  </a:cubicBezTo>
                  <a:lnTo>
                    <a:pt x="3074" y="0"/>
                  </a:lnTo>
                  <a:close/>
                </a:path>
              </a:pathLst>
            </a:custGeom>
            <a:solidFill>
              <a:srgbClr val="BC6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4"/>
            <p:cNvSpPr/>
            <p:nvPr/>
          </p:nvSpPr>
          <p:spPr>
            <a:xfrm>
              <a:off x="3666355" y="1786980"/>
              <a:ext cx="29922" cy="10440"/>
            </a:xfrm>
            <a:custGeom>
              <a:avLst/>
              <a:gdLst/>
              <a:ahLst/>
              <a:cxnLst/>
              <a:rect l="l" t="t" r="r" b="b"/>
              <a:pathLst>
                <a:path w="857" h="299" extrusionOk="0">
                  <a:moveTo>
                    <a:pt x="121" y="0"/>
                  </a:moveTo>
                  <a:cubicBezTo>
                    <a:pt x="46" y="0"/>
                    <a:pt x="0" y="18"/>
                    <a:pt x="0" y="88"/>
                  </a:cubicBezTo>
                  <a:cubicBezTo>
                    <a:pt x="0" y="214"/>
                    <a:pt x="183" y="298"/>
                    <a:pt x="421" y="298"/>
                  </a:cubicBezTo>
                  <a:cubicBezTo>
                    <a:pt x="660" y="298"/>
                    <a:pt x="856" y="200"/>
                    <a:pt x="856" y="88"/>
                  </a:cubicBezTo>
                  <a:cubicBezTo>
                    <a:pt x="856" y="21"/>
                    <a:pt x="801" y="5"/>
                    <a:pt x="714" y="5"/>
                  </a:cubicBezTo>
                  <a:cubicBezTo>
                    <a:pt x="637" y="5"/>
                    <a:pt x="534" y="18"/>
                    <a:pt x="421" y="18"/>
                  </a:cubicBezTo>
                  <a:cubicBezTo>
                    <a:pt x="302" y="18"/>
                    <a:pt x="197" y="0"/>
                    <a:pt x="121" y="0"/>
                  </a:cubicBezTo>
                  <a:close/>
                </a:path>
              </a:pathLst>
            </a:custGeom>
            <a:solidFill>
              <a:srgbClr val="CF8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4"/>
            <p:cNvSpPr/>
            <p:nvPr/>
          </p:nvSpPr>
          <p:spPr>
            <a:xfrm>
              <a:off x="3283689" y="2635228"/>
              <a:ext cx="664432" cy="444957"/>
            </a:xfrm>
            <a:custGeom>
              <a:avLst/>
              <a:gdLst/>
              <a:ahLst/>
              <a:cxnLst/>
              <a:rect l="l" t="t" r="r" b="b"/>
              <a:pathLst>
                <a:path w="19030" h="12744" extrusionOk="0">
                  <a:moveTo>
                    <a:pt x="2358" y="1"/>
                  </a:moveTo>
                  <a:cubicBezTo>
                    <a:pt x="0" y="6147"/>
                    <a:pt x="1951" y="12743"/>
                    <a:pt x="1951" y="12743"/>
                  </a:cubicBezTo>
                  <a:lnTo>
                    <a:pt x="18847" y="12743"/>
                  </a:lnTo>
                  <a:cubicBezTo>
                    <a:pt x="19030" y="10624"/>
                    <a:pt x="18749" y="7298"/>
                    <a:pt x="18370" y="4112"/>
                  </a:cubicBezTo>
                  <a:cubicBezTo>
                    <a:pt x="16344" y="4976"/>
                    <a:pt x="14177" y="5484"/>
                    <a:pt x="12019" y="5484"/>
                  </a:cubicBezTo>
                  <a:cubicBezTo>
                    <a:pt x="9409" y="5484"/>
                    <a:pt x="6811" y="4741"/>
                    <a:pt x="4491" y="2990"/>
                  </a:cubicBezTo>
                  <a:cubicBezTo>
                    <a:pt x="3467" y="2176"/>
                    <a:pt x="2863" y="1123"/>
                    <a:pt x="2358" y="1"/>
                  </a:cubicBezTo>
                  <a:close/>
                </a:path>
              </a:pathLst>
            </a:custGeom>
            <a:solidFill>
              <a:srgbClr val="417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4"/>
            <p:cNvSpPr/>
            <p:nvPr/>
          </p:nvSpPr>
          <p:spPr>
            <a:xfrm>
              <a:off x="4320483" y="2437787"/>
              <a:ext cx="425823" cy="121015"/>
            </a:xfrm>
            <a:custGeom>
              <a:avLst/>
              <a:gdLst/>
              <a:ahLst/>
              <a:cxnLst/>
              <a:rect l="l" t="t" r="r" b="b"/>
              <a:pathLst>
                <a:path w="12196" h="3466" extrusionOk="0">
                  <a:moveTo>
                    <a:pt x="11662" y="0"/>
                  </a:moveTo>
                  <a:lnTo>
                    <a:pt x="0" y="702"/>
                  </a:lnTo>
                  <a:lnTo>
                    <a:pt x="0" y="2891"/>
                  </a:lnTo>
                  <a:cubicBezTo>
                    <a:pt x="0" y="2891"/>
                    <a:pt x="2233" y="3466"/>
                    <a:pt x="5075" y="3466"/>
                  </a:cubicBezTo>
                  <a:cubicBezTo>
                    <a:pt x="7336" y="3466"/>
                    <a:pt x="9982" y="3102"/>
                    <a:pt x="12195" y="1796"/>
                  </a:cubicBezTo>
                  <a:lnTo>
                    <a:pt x="11662" y="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4"/>
            <p:cNvSpPr/>
            <p:nvPr/>
          </p:nvSpPr>
          <p:spPr>
            <a:xfrm>
              <a:off x="4168569" y="2506848"/>
              <a:ext cx="698754" cy="573339"/>
            </a:xfrm>
            <a:custGeom>
              <a:avLst/>
              <a:gdLst/>
              <a:ahLst/>
              <a:cxnLst/>
              <a:rect l="l" t="t" r="r" b="b"/>
              <a:pathLst>
                <a:path w="20013" h="16421" extrusionOk="0">
                  <a:moveTo>
                    <a:pt x="16308" y="1"/>
                  </a:moveTo>
                  <a:cubicBezTo>
                    <a:pt x="16297" y="1"/>
                    <a:pt x="12818" y="860"/>
                    <a:pt x="8390" y="860"/>
                  </a:cubicBezTo>
                  <a:cubicBezTo>
                    <a:pt x="6990" y="860"/>
                    <a:pt x="5496" y="774"/>
                    <a:pt x="3986" y="548"/>
                  </a:cubicBezTo>
                  <a:cubicBezTo>
                    <a:pt x="3986" y="548"/>
                    <a:pt x="1" y="8042"/>
                    <a:pt x="1446" y="16420"/>
                  </a:cubicBezTo>
                  <a:lnTo>
                    <a:pt x="9417" y="16420"/>
                  </a:lnTo>
                  <a:lnTo>
                    <a:pt x="8351" y="6162"/>
                  </a:lnTo>
                  <a:lnTo>
                    <a:pt x="9277" y="6162"/>
                  </a:lnTo>
                  <a:lnTo>
                    <a:pt x="9936" y="16420"/>
                  </a:lnTo>
                  <a:lnTo>
                    <a:pt x="17893" y="16420"/>
                  </a:lnTo>
                  <a:cubicBezTo>
                    <a:pt x="17893" y="16420"/>
                    <a:pt x="20012" y="6414"/>
                    <a:pt x="16308"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4"/>
            <p:cNvSpPr/>
            <p:nvPr/>
          </p:nvSpPr>
          <p:spPr>
            <a:xfrm>
              <a:off x="4332704" y="1724378"/>
              <a:ext cx="311686" cy="387033"/>
            </a:xfrm>
            <a:custGeom>
              <a:avLst/>
              <a:gdLst/>
              <a:ahLst/>
              <a:cxnLst/>
              <a:rect l="l" t="t" r="r" b="b"/>
              <a:pathLst>
                <a:path w="8927" h="11085" extrusionOk="0">
                  <a:moveTo>
                    <a:pt x="6835" y="0"/>
                  </a:moveTo>
                  <a:lnTo>
                    <a:pt x="1994" y="1109"/>
                  </a:lnTo>
                  <a:lnTo>
                    <a:pt x="2106" y="3088"/>
                  </a:lnTo>
                  <a:cubicBezTo>
                    <a:pt x="2134" y="3551"/>
                    <a:pt x="1952" y="4000"/>
                    <a:pt x="1615" y="4309"/>
                  </a:cubicBezTo>
                  <a:lnTo>
                    <a:pt x="254" y="5572"/>
                  </a:lnTo>
                  <a:cubicBezTo>
                    <a:pt x="1" y="10608"/>
                    <a:pt x="1952" y="11084"/>
                    <a:pt x="3368" y="11084"/>
                  </a:cubicBezTo>
                  <a:cubicBezTo>
                    <a:pt x="3680" y="11084"/>
                    <a:pt x="3966" y="11061"/>
                    <a:pt x="4197" y="11059"/>
                  </a:cubicBezTo>
                  <a:cubicBezTo>
                    <a:pt x="6779" y="11031"/>
                    <a:pt x="8926" y="5417"/>
                    <a:pt x="8926" y="5417"/>
                  </a:cubicBezTo>
                  <a:lnTo>
                    <a:pt x="7523" y="4253"/>
                  </a:lnTo>
                  <a:cubicBezTo>
                    <a:pt x="7186" y="3972"/>
                    <a:pt x="6990" y="3565"/>
                    <a:pt x="6976" y="3130"/>
                  </a:cubicBezTo>
                  <a:lnTo>
                    <a:pt x="6835" y="0"/>
                  </a:ln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4"/>
            <p:cNvSpPr/>
            <p:nvPr/>
          </p:nvSpPr>
          <p:spPr>
            <a:xfrm>
              <a:off x="4266575" y="1375023"/>
              <a:ext cx="387103" cy="424881"/>
            </a:xfrm>
            <a:custGeom>
              <a:avLst/>
              <a:gdLst/>
              <a:ahLst/>
              <a:cxnLst/>
              <a:rect l="l" t="t" r="r" b="b"/>
              <a:pathLst>
                <a:path w="11087" h="12169" extrusionOk="0">
                  <a:moveTo>
                    <a:pt x="4575" y="1"/>
                  </a:moveTo>
                  <a:cubicBezTo>
                    <a:pt x="4575" y="1"/>
                    <a:pt x="0" y="1264"/>
                    <a:pt x="1530" y="6638"/>
                  </a:cubicBezTo>
                  <a:cubicBezTo>
                    <a:pt x="1586" y="6849"/>
                    <a:pt x="1586" y="7087"/>
                    <a:pt x="1530" y="7312"/>
                  </a:cubicBezTo>
                  <a:cubicBezTo>
                    <a:pt x="1320" y="8224"/>
                    <a:pt x="758" y="11003"/>
                    <a:pt x="5123" y="12125"/>
                  </a:cubicBezTo>
                  <a:cubicBezTo>
                    <a:pt x="5231" y="12153"/>
                    <a:pt x="5340" y="12168"/>
                    <a:pt x="5449" y="12168"/>
                  </a:cubicBezTo>
                  <a:cubicBezTo>
                    <a:pt x="5509" y="12168"/>
                    <a:pt x="5568" y="12163"/>
                    <a:pt x="5628" y="12154"/>
                  </a:cubicBezTo>
                  <a:cubicBezTo>
                    <a:pt x="6737" y="11971"/>
                    <a:pt x="10778" y="10961"/>
                    <a:pt x="10918" y="5937"/>
                  </a:cubicBezTo>
                  <a:cubicBezTo>
                    <a:pt x="11087" y="99"/>
                    <a:pt x="4575" y="1"/>
                    <a:pt x="4575" y="1"/>
                  </a:cubicBez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4"/>
            <p:cNvSpPr/>
            <p:nvPr/>
          </p:nvSpPr>
          <p:spPr>
            <a:xfrm>
              <a:off x="4496384" y="1575921"/>
              <a:ext cx="28945" cy="37743"/>
            </a:xfrm>
            <a:custGeom>
              <a:avLst/>
              <a:gdLst/>
              <a:ahLst/>
              <a:cxnLst/>
              <a:rect l="l" t="t" r="r" b="b"/>
              <a:pathLst>
                <a:path w="829" h="1081" extrusionOk="0">
                  <a:moveTo>
                    <a:pt x="407" y="0"/>
                  </a:moveTo>
                  <a:cubicBezTo>
                    <a:pt x="183" y="0"/>
                    <a:pt x="0" y="239"/>
                    <a:pt x="0" y="548"/>
                  </a:cubicBezTo>
                  <a:cubicBezTo>
                    <a:pt x="0" y="842"/>
                    <a:pt x="183" y="1081"/>
                    <a:pt x="407" y="1081"/>
                  </a:cubicBezTo>
                  <a:cubicBezTo>
                    <a:pt x="646" y="1081"/>
                    <a:pt x="828" y="842"/>
                    <a:pt x="828" y="548"/>
                  </a:cubicBezTo>
                  <a:cubicBezTo>
                    <a:pt x="828" y="239"/>
                    <a:pt x="646" y="0"/>
                    <a:pt x="407"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4"/>
            <p:cNvSpPr/>
            <p:nvPr/>
          </p:nvSpPr>
          <p:spPr>
            <a:xfrm>
              <a:off x="4372890" y="1580320"/>
              <a:ext cx="28456" cy="37778"/>
            </a:xfrm>
            <a:custGeom>
              <a:avLst/>
              <a:gdLst/>
              <a:ahLst/>
              <a:cxnLst/>
              <a:rect l="l" t="t" r="r" b="b"/>
              <a:pathLst>
                <a:path w="815" h="1082" extrusionOk="0">
                  <a:moveTo>
                    <a:pt x="408" y="1"/>
                  </a:moveTo>
                  <a:cubicBezTo>
                    <a:pt x="169" y="1"/>
                    <a:pt x="1" y="239"/>
                    <a:pt x="1" y="534"/>
                  </a:cubicBezTo>
                  <a:cubicBezTo>
                    <a:pt x="1" y="829"/>
                    <a:pt x="169" y="1081"/>
                    <a:pt x="408" y="1081"/>
                  </a:cubicBezTo>
                  <a:cubicBezTo>
                    <a:pt x="646" y="1081"/>
                    <a:pt x="815" y="829"/>
                    <a:pt x="815" y="534"/>
                  </a:cubicBezTo>
                  <a:cubicBezTo>
                    <a:pt x="815" y="239"/>
                    <a:pt x="646" y="1"/>
                    <a:pt x="408"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4"/>
            <p:cNvSpPr/>
            <p:nvPr/>
          </p:nvSpPr>
          <p:spPr>
            <a:xfrm>
              <a:off x="4487062" y="1519639"/>
              <a:ext cx="63231" cy="24929"/>
            </a:xfrm>
            <a:custGeom>
              <a:avLst/>
              <a:gdLst/>
              <a:ahLst/>
              <a:cxnLst/>
              <a:rect l="l" t="t" r="r" b="b"/>
              <a:pathLst>
                <a:path w="1811" h="714" extrusionOk="0">
                  <a:moveTo>
                    <a:pt x="762" y="1"/>
                  </a:moveTo>
                  <a:cubicBezTo>
                    <a:pt x="369" y="1"/>
                    <a:pt x="53" y="147"/>
                    <a:pt x="29" y="377"/>
                  </a:cubicBezTo>
                  <a:cubicBezTo>
                    <a:pt x="0" y="630"/>
                    <a:pt x="323" y="518"/>
                    <a:pt x="800" y="588"/>
                  </a:cubicBezTo>
                  <a:cubicBezTo>
                    <a:pt x="1109" y="623"/>
                    <a:pt x="1406" y="714"/>
                    <a:pt x="1592" y="714"/>
                  </a:cubicBezTo>
                  <a:cubicBezTo>
                    <a:pt x="1702" y="714"/>
                    <a:pt x="1772" y="682"/>
                    <a:pt x="1783" y="588"/>
                  </a:cubicBezTo>
                  <a:cubicBezTo>
                    <a:pt x="1811" y="321"/>
                    <a:pt x="1446" y="69"/>
                    <a:pt x="955" y="12"/>
                  </a:cubicBezTo>
                  <a:cubicBezTo>
                    <a:pt x="889" y="5"/>
                    <a:pt x="824" y="1"/>
                    <a:pt x="762"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4"/>
            <p:cNvSpPr/>
            <p:nvPr/>
          </p:nvSpPr>
          <p:spPr>
            <a:xfrm>
              <a:off x="4339093" y="1527949"/>
              <a:ext cx="64209" cy="32995"/>
            </a:xfrm>
            <a:custGeom>
              <a:avLst/>
              <a:gdLst/>
              <a:ahLst/>
              <a:cxnLst/>
              <a:rect l="l" t="t" r="r" b="b"/>
              <a:pathLst>
                <a:path w="1839" h="945" extrusionOk="0">
                  <a:moveTo>
                    <a:pt x="1257" y="0"/>
                  </a:moveTo>
                  <a:cubicBezTo>
                    <a:pt x="1106" y="0"/>
                    <a:pt x="933" y="32"/>
                    <a:pt x="758" y="97"/>
                  </a:cubicBezTo>
                  <a:cubicBezTo>
                    <a:pt x="295" y="280"/>
                    <a:pt x="0" y="616"/>
                    <a:pt x="99" y="855"/>
                  </a:cubicBezTo>
                  <a:cubicBezTo>
                    <a:pt x="121" y="919"/>
                    <a:pt x="167" y="944"/>
                    <a:pt x="230" y="944"/>
                  </a:cubicBezTo>
                  <a:cubicBezTo>
                    <a:pt x="403" y="944"/>
                    <a:pt x="710" y="750"/>
                    <a:pt x="1039" y="616"/>
                  </a:cubicBezTo>
                  <a:cubicBezTo>
                    <a:pt x="1488" y="448"/>
                    <a:pt x="1839" y="476"/>
                    <a:pt x="1741" y="224"/>
                  </a:cubicBezTo>
                  <a:cubicBezTo>
                    <a:pt x="1681" y="78"/>
                    <a:pt x="1495" y="0"/>
                    <a:pt x="1257"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4"/>
            <p:cNvSpPr/>
            <p:nvPr/>
          </p:nvSpPr>
          <p:spPr>
            <a:xfrm>
              <a:off x="4444431" y="1752344"/>
              <a:ext cx="28456" cy="10265"/>
            </a:xfrm>
            <a:custGeom>
              <a:avLst/>
              <a:gdLst/>
              <a:ahLst/>
              <a:cxnLst/>
              <a:rect l="l" t="t" r="r" b="b"/>
              <a:pathLst>
                <a:path w="815" h="294" extrusionOk="0">
                  <a:moveTo>
                    <a:pt x="128" y="1"/>
                  </a:moveTo>
                  <a:cubicBezTo>
                    <a:pt x="48" y="1"/>
                    <a:pt x="1" y="17"/>
                    <a:pt x="1" y="84"/>
                  </a:cubicBezTo>
                  <a:cubicBezTo>
                    <a:pt x="1" y="196"/>
                    <a:pt x="169" y="294"/>
                    <a:pt x="408" y="294"/>
                  </a:cubicBezTo>
                  <a:cubicBezTo>
                    <a:pt x="646" y="294"/>
                    <a:pt x="815" y="196"/>
                    <a:pt x="815" y="84"/>
                  </a:cubicBezTo>
                  <a:cubicBezTo>
                    <a:pt x="815" y="17"/>
                    <a:pt x="767" y="1"/>
                    <a:pt x="688" y="1"/>
                  </a:cubicBezTo>
                  <a:cubicBezTo>
                    <a:pt x="617" y="1"/>
                    <a:pt x="520" y="13"/>
                    <a:pt x="408" y="13"/>
                  </a:cubicBezTo>
                  <a:cubicBezTo>
                    <a:pt x="295" y="13"/>
                    <a:pt x="199" y="1"/>
                    <a:pt x="128" y="1"/>
                  </a:cubicBezTo>
                  <a:close/>
                </a:path>
              </a:pathLst>
            </a:custGeom>
            <a:solidFill>
              <a:srgbClr val="863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4"/>
            <p:cNvSpPr/>
            <p:nvPr/>
          </p:nvSpPr>
          <p:spPr>
            <a:xfrm>
              <a:off x="4403511" y="1675044"/>
              <a:ext cx="99752" cy="50906"/>
            </a:xfrm>
            <a:custGeom>
              <a:avLst/>
              <a:gdLst/>
              <a:ahLst/>
              <a:cxnLst/>
              <a:rect l="l" t="t" r="r" b="b"/>
              <a:pathLst>
                <a:path w="2857" h="1458" extrusionOk="0">
                  <a:moveTo>
                    <a:pt x="2149" y="1"/>
                  </a:moveTo>
                  <a:cubicBezTo>
                    <a:pt x="1937" y="1"/>
                    <a:pt x="1736" y="188"/>
                    <a:pt x="1594" y="361"/>
                  </a:cubicBezTo>
                  <a:cubicBezTo>
                    <a:pt x="1524" y="446"/>
                    <a:pt x="1425" y="488"/>
                    <a:pt x="1324" y="488"/>
                  </a:cubicBezTo>
                  <a:cubicBezTo>
                    <a:pt x="1242" y="488"/>
                    <a:pt x="1158" y="460"/>
                    <a:pt x="1088" y="403"/>
                  </a:cubicBezTo>
                  <a:cubicBezTo>
                    <a:pt x="934" y="257"/>
                    <a:pt x="726" y="118"/>
                    <a:pt x="530" y="118"/>
                  </a:cubicBezTo>
                  <a:cubicBezTo>
                    <a:pt x="424" y="118"/>
                    <a:pt x="321" y="159"/>
                    <a:pt x="232" y="263"/>
                  </a:cubicBezTo>
                  <a:cubicBezTo>
                    <a:pt x="0" y="522"/>
                    <a:pt x="445" y="1458"/>
                    <a:pt x="1270" y="1458"/>
                  </a:cubicBezTo>
                  <a:cubicBezTo>
                    <a:pt x="1293" y="1458"/>
                    <a:pt x="1317" y="1457"/>
                    <a:pt x="1341" y="1456"/>
                  </a:cubicBezTo>
                  <a:cubicBezTo>
                    <a:pt x="2225" y="1399"/>
                    <a:pt x="2857" y="459"/>
                    <a:pt x="2393" y="94"/>
                  </a:cubicBezTo>
                  <a:cubicBezTo>
                    <a:pt x="2312" y="28"/>
                    <a:pt x="2229" y="1"/>
                    <a:pt x="2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4"/>
            <p:cNvSpPr/>
            <p:nvPr/>
          </p:nvSpPr>
          <p:spPr>
            <a:xfrm>
              <a:off x="4631609" y="1917909"/>
              <a:ext cx="211690" cy="898153"/>
            </a:xfrm>
            <a:custGeom>
              <a:avLst/>
              <a:gdLst/>
              <a:ahLst/>
              <a:cxnLst/>
              <a:rect l="l" t="t" r="r" b="b"/>
              <a:pathLst>
                <a:path w="6063" h="25724" extrusionOk="0">
                  <a:moveTo>
                    <a:pt x="1825" y="1"/>
                  </a:moveTo>
                  <a:cubicBezTo>
                    <a:pt x="1825" y="1"/>
                    <a:pt x="0" y="4940"/>
                    <a:pt x="632" y="7565"/>
                  </a:cubicBezTo>
                  <a:lnTo>
                    <a:pt x="3874" y="25724"/>
                  </a:lnTo>
                  <a:lnTo>
                    <a:pt x="6063" y="25724"/>
                  </a:lnTo>
                  <a:cubicBezTo>
                    <a:pt x="6063" y="25724"/>
                    <a:pt x="4659" y="10863"/>
                    <a:pt x="4575" y="5768"/>
                  </a:cubicBezTo>
                  <a:cubicBezTo>
                    <a:pt x="4491" y="688"/>
                    <a:pt x="1825" y="1"/>
                    <a:pt x="1825" y="1"/>
                  </a:cubicBez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4"/>
            <p:cNvSpPr/>
            <p:nvPr/>
          </p:nvSpPr>
          <p:spPr>
            <a:xfrm>
              <a:off x="4217101" y="1897344"/>
              <a:ext cx="488531" cy="595405"/>
            </a:xfrm>
            <a:custGeom>
              <a:avLst/>
              <a:gdLst/>
              <a:ahLst/>
              <a:cxnLst/>
              <a:rect l="l" t="t" r="r" b="b"/>
              <a:pathLst>
                <a:path w="13992" h="17053" extrusionOk="0">
                  <a:moveTo>
                    <a:pt x="11676" y="0"/>
                  </a:moveTo>
                  <a:cubicBezTo>
                    <a:pt x="11676" y="0"/>
                    <a:pt x="9600" y="3959"/>
                    <a:pt x="6483" y="3959"/>
                  </a:cubicBezTo>
                  <a:cubicBezTo>
                    <a:pt x="6451" y="3959"/>
                    <a:pt x="6418" y="3959"/>
                    <a:pt x="6385" y="3958"/>
                  </a:cubicBezTo>
                  <a:cubicBezTo>
                    <a:pt x="3200" y="3859"/>
                    <a:pt x="3565" y="618"/>
                    <a:pt x="3565" y="618"/>
                  </a:cubicBezTo>
                  <a:cubicBezTo>
                    <a:pt x="3406" y="594"/>
                    <a:pt x="3246" y="583"/>
                    <a:pt x="3085" y="583"/>
                  </a:cubicBezTo>
                  <a:cubicBezTo>
                    <a:pt x="2860" y="583"/>
                    <a:pt x="2635" y="605"/>
                    <a:pt x="2414" y="646"/>
                  </a:cubicBezTo>
                  <a:cubicBezTo>
                    <a:pt x="2161" y="702"/>
                    <a:pt x="1445" y="969"/>
                    <a:pt x="1445" y="969"/>
                  </a:cubicBezTo>
                  <a:cubicBezTo>
                    <a:pt x="1445" y="969"/>
                    <a:pt x="0" y="7929"/>
                    <a:pt x="618" y="10820"/>
                  </a:cubicBezTo>
                  <a:cubicBezTo>
                    <a:pt x="1235" y="13697"/>
                    <a:pt x="2007" y="16111"/>
                    <a:pt x="2007" y="16111"/>
                  </a:cubicBezTo>
                  <a:cubicBezTo>
                    <a:pt x="2007" y="16111"/>
                    <a:pt x="3485" y="17052"/>
                    <a:pt x="7036" y="17052"/>
                  </a:cubicBezTo>
                  <a:cubicBezTo>
                    <a:pt x="8812" y="17052"/>
                    <a:pt x="11105" y="16817"/>
                    <a:pt x="13991" y="16111"/>
                  </a:cubicBezTo>
                  <a:lnTo>
                    <a:pt x="12364" y="6764"/>
                  </a:lnTo>
                  <a:cubicBezTo>
                    <a:pt x="12364" y="6764"/>
                    <a:pt x="13135" y="1797"/>
                    <a:pt x="13991" y="702"/>
                  </a:cubicBezTo>
                  <a:cubicBezTo>
                    <a:pt x="13991" y="702"/>
                    <a:pt x="13248" y="28"/>
                    <a:pt x="11676" y="0"/>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4"/>
            <p:cNvSpPr/>
            <p:nvPr/>
          </p:nvSpPr>
          <p:spPr>
            <a:xfrm>
              <a:off x="3808947" y="2344076"/>
              <a:ext cx="185329" cy="144408"/>
            </a:xfrm>
            <a:custGeom>
              <a:avLst/>
              <a:gdLst/>
              <a:ahLst/>
              <a:cxnLst/>
              <a:rect l="l" t="t" r="r" b="b"/>
              <a:pathLst>
                <a:path w="5308" h="4136" extrusionOk="0">
                  <a:moveTo>
                    <a:pt x="3831" y="2460"/>
                  </a:moveTo>
                  <a:cubicBezTo>
                    <a:pt x="3872" y="2530"/>
                    <a:pt x="3892" y="2619"/>
                    <a:pt x="3899" y="2719"/>
                  </a:cubicBezTo>
                  <a:lnTo>
                    <a:pt x="3899" y="2719"/>
                  </a:lnTo>
                  <a:cubicBezTo>
                    <a:pt x="3882" y="2632"/>
                    <a:pt x="3859" y="2545"/>
                    <a:pt x="3831" y="2460"/>
                  </a:cubicBezTo>
                  <a:close/>
                  <a:moveTo>
                    <a:pt x="2835" y="2446"/>
                  </a:moveTo>
                  <a:cubicBezTo>
                    <a:pt x="2913" y="2544"/>
                    <a:pt x="2958" y="2660"/>
                    <a:pt x="2981" y="2785"/>
                  </a:cubicBezTo>
                  <a:lnTo>
                    <a:pt x="2981" y="2785"/>
                  </a:lnTo>
                  <a:cubicBezTo>
                    <a:pt x="2925" y="2561"/>
                    <a:pt x="2835" y="2446"/>
                    <a:pt x="2835" y="2446"/>
                  </a:cubicBezTo>
                  <a:close/>
                  <a:moveTo>
                    <a:pt x="2386" y="1"/>
                  </a:moveTo>
                  <a:cubicBezTo>
                    <a:pt x="1506" y="1"/>
                    <a:pt x="583" y="451"/>
                    <a:pt x="0" y="1828"/>
                  </a:cubicBezTo>
                  <a:cubicBezTo>
                    <a:pt x="0" y="1842"/>
                    <a:pt x="0" y="1842"/>
                    <a:pt x="0" y="1856"/>
                  </a:cubicBezTo>
                  <a:cubicBezTo>
                    <a:pt x="8" y="2391"/>
                    <a:pt x="345" y="2517"/>
                    <a:pt x="722" y="2517"/>
                  </a:cubicBezTo>
                  <a:cubicBezTo>
                    <a:pt x="1057" y="2517"/>
                    <a:pt x="1422" y="2418"/>
                    <a:pt x="1614" y="2418"/>
                  </a:cubicBezTo>
                  <a:cubicBezTo>
                    <a:pt x="2007" y="2418"/>
                    <a:pt x="2077" y="3526"/>
                    <a:pt x="2063" y="3849"/>
                  </a:cubicBezTo>
                  <a:cubicBezTo>
                    <a:pt x="2063" y="3989"/>
                    <a:pt x="2175" y="4059"/>
                    <a:pt x="2316" y="4087"/>
                  </a:cubicBezTo>
                  <a:cubicBezTo>
                    <a:pt x="2353" y="4095"/>
                    <a:pt x="2389" y="4099"/>
                    <a:pt x="2426" y="4099"/>
                  </a:cubicBezTo>
                  <a:cubicBezTo>
                    <a:pt x="2653" y="4099"/>
                    <a:pt x="2861" y="3954"/>
                    <a:pt x="2933" y="3737"/>
                  </a:cubicBezTo>
                  <a:cubicBezTo>
                    <a:pt x="2946" y="3693"/>
                    <a:pt x="2958" y="3650"/>
                    <a:pt x="2968" y="3609"/>
                  </a:cubicBezTo>
                  <a:lnTo>
                    <a:pt x="2968" y="3609"/>
                  </a:lnTo>
                  <a:cubicBezTo>
                    <a:pt x="2952" y="3812"/>
                    <a:pt x="2951" y="3979"/>
                    <a:pt x="3031" y="4059"/>
                  </a:cubicBezTo>
                  <a:cubicBezTo>
                    <a:pt x="3094" y="4116"/>
                    <a:pt x="3181" y="4136"/>
                    <a:pt x="3274" y="4136"/>
                  </a:cubicBezTo>
                  <a:cubicBezTo>
                    <a:pt x="3390" y="4136"/>
                    <a:pt x="3513" y="4105"/>
                    <a:pt x="3607" y="4073"/>
                  </a:cubicBezTo>
                  <a:cubicBezTo>
                    <a:pt x="3733" y="4031"/>
                    <a:pt x="3817" y="3933"/>
                    <a:pt x="3845" y="3807"/>
                  </a:cubicBezTo>
                  <a:cubicBezTo>
                    <a:pt x="3861" y="3757"/>
                    <a:pt x="3875" y="3707"/>
                    <a:pt x="3886" y="3657"/>
                  </a:cubicBezTo>
                  <a:lnTo>
                    <a:pt x="3886" y="3657"/>
                  </a:lnTo>
                  <a:cubicBezTo>
                    <a:pt x="3916" y="3857"/>
                    <a:pt x="4004" y="4016"/>
                    <a:pt x="4224" y="4073"/>
                  </a:cubicBezTo>
                  <a:cubicBezTo>
                    <a:pt x="4253" y="4080"/>
                    <a:pt x="4282" y="4083"/>
                    <a:pt x="4309" y="4083"/>
                  </a:cubicBezTo>
                  <a:cubicBezTo>
                    <a:pt x="4921" y="4083"/>
                    <a:pt x="5307" y="2512"/>
                    <a:pt x="4743" y="1197"/>
                  </a:cubicBezTo>
                  <a:cubicBezTo>
                    <a:pt x="4540" y="719"/>
                    <a:pt x="3497" y="1"/>
                    <a:pt x="2386" y="1"/>
                  </a:cubicBezTo>
                  <a:close/>
                </a:path>
              </a:pathLst>
            </a:custGeom>
            <a:solidFill>
              <a:srgbClr val="E8A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4"/>
            <p:cNvSpPr/>
            <p:nvPr/>
          </p:nvSpPr>
          <p:spPr>
            <a:xfrm>
              <a:off x="3931637" y="2413591"/>
              <a:ext cx="19413" cy="57226"/>
            </a:xfrm>
            <a:custGeom>
              <a:avLst/>
              <a:gdLst/>
              <a:ahLst/>
              <a:cxnLst/>
              <a:rect l="l" t="t" r="r" b="b"/>
              <a:pathLst>
                <a:path w="556" h="1639" extrusionOk="0">
                  <a:moveTo>
                    <a:pt x="139" y="0"/>
                  </a:moveTo>
                  <a:cubicBezTo>
                    <a:pt x="66" y="0"/>
                    <a:pt x="1" y="99"/>
                    <a:pt x="65" y="174"/>
                  </a:cubicBezTo>
                  <a:cubicBezTo>
                    <a:pt x="373" y="483"/>
                    <a:pt x="331" y="1128"/>
                    <a:pt x="303" y="1549"/>
                  </a:cubicBezTo>
                  <a:cubicBezTo>
                    <a:pt x="296" y="1610"/>
                    <a:pt x="339" y="1639"/>
                    <a:pt x="387" y="1639"/>
                  </a:cubicBezTo>
                  <a:cubicBezTo>
                    <a:pt x="437" y="1639"/>
                    <a:pt x="492" y="1607"/>
                    <a:pt x="500" y="1549"/>
                  </a:cubicBezTo>
                  <a:cubicBezTo>
                    <a:pt x="528" y="1072"/>
                    <a:pt x="556" y="384"/>
                    <a:pt x="205" y="34"/>
                  </a:cubicBezTo>
                  <a:cubicBezTo>
                    <a:pt x="185" y="10"/>
                    <a:pt x="161" y="0"/>
                    <a:pt x="139"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4"/>
            <p:cNvSpPr/>
            <p:nvPr/>
          </p:nvSpPr>
          <p:spPr>
            <a:xfrm>
              <a:off x="3898852" y="2420714"/>
              <a:ext cx="21822" cy="52896"/>
            </a:xfrm>
            <a:custGeom>
              <a:avLst/>
              <a:gdLst/>
              <a:ahLst/>
              <a:cxnLst/>
              <a:rect l="l" t="t" r="r" b="b"/>
              <a:pathLst>
                <a:path w="625" h="1515" extrusionOk="0">
                  <a:moveTo>
                    <a:pt x="151" y="0"/>
                  </a:moveTo>
                  <a:cubicBezTo>
                    <a:pt x="70" y="0"/>
                    <a:pt x="1" y="100"/>
                    <a:pt x="77" y="166"/>
                  </a:cubicBezTo>
                  <a:cubicBezTo>
                    <a:pt x="428" y="433"/>
                    <a:pt x="386" y="994"/>
                    <a:pt x="288" y="1387"/>
                  </a:cubicBezTo>
                  <a:cubicBezTo>
                    <a:pt x="271" y="1464"/>
                    <a:pt x="336" y="1515"/>
                    <a:pt x="397" y="1515"/>
                  </a:cubicBezTo>
                  <a:cubicBezTo>
                    <a:pt x="436" y="1515"/>
                    <a:pt x="473" y="1493"/>
                    <a:pt x="484" y="1443"/>
                  </a:cubicBezTo>
                  <a:cubicBezTo>
                    <a:pt x="597" y="994"/>
                    <a:pt x="625" y="349"/>
                    <a:pt x="218" y="26"/>
                  </a:cubicBezTo>
                  <a:cubicBezTo>
                    <a:pt x="196" y="8"/>
                    <a:pt x="173" y="0"/>
                    <a:pt x="151"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4"/>
            <p:cNvSpPr/>
            <p:nvPr/>
          </p:nvSpPr>
          <p:spPr>
            <a:xfrm>
              <a:off x="3836390" y="2855714"/>
              <a:ext cx="486087" cy="224469"/>
            </a:xfrm>
            <a:custGeom>
              <a:avLst/>
              <a:gdLst/>
              <a:ahLst/>
              <a:cxnLst/>
              <a:rect l="l" t="t" r="r" b="b"/>
              <a:pathLst>
                <a:path w="13922" h="6429" extrusionOk="0">
                  <a:moveTo>
                    <a:pt x="12588" y="1"/>
                  </a:moveTo>
                  <a:lnTo>
                    <a:pt x="1038" y="422"/>
                  </a:lnTo>
                  <a:cubicBezTo>
                    <a:pt x="0" y="3158"/>
                    <a:pt x="716" y="6428"/>
                    <a:pt x="716" y="6428"/>
                  </a:cubicBezTo>
                  <a:lnTo>
                    <a:pt x="7115" y="6428"/>
                  </a:lnTo>
                  <a:lnTo>
                    <a:pt x="7115" y="4744"/>
                  </a:lnTo>
                  <a:lnTo>
                    <a:pt x="7480" y="4744"/>
                  </a:lnTo>
                  <a:lnTo>
                    <a:pt x="7676" y="6428"/>
                  </a:lnTo>
                  <a:lnTo>
                    <a:pt x="13486" y="6428"/>
                  </a:lnTo>
                  <a:cubicBezTo>
                    <a:pt x="13921" y="4239"/>
                    <a:pt x="13598" y="1979"/>
                    <a:pt x="12588"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4"/>
            <p:cNvSpPr/>
            <p:nvPr/>
          </p:nvSpPr>
          <p:spPr>
            <a:xfrm>
              <a:off x="3830978" y="2429442"/>
              <a:ext cx="493454" cy="497469"/>
            </a:xfrm>
            <a:custGeom>
              <a:avLst/>
              <a:gdLst/>
              <a:ahLst/>
              <a:cxnLst/>
              <a:rect l="l" t="t" r="r" b="b"/>
              <a:pathLst>
                <a:path w="14133" h="14248" extrusionOk="0">
                  <a:moveTo>
                    <a:pt x="10315" y="1"/>
                  </a:moveTo>
                  <a:lnTo>
                    <a:pt x="2021" y="800"/>
                  </a:lnTo>
                  <a:cubicBezTo>
                    <a:pt x="2021" y="800"/>
                    <a:pt x="787" y="3298"/>
                    <a:pt x="885" y="5319"/>
                  </a:cubicBezTo>
                  <a:cubicBezTo>
                    <a:pt x="983" y="7340"/>
                    <a:pt x="885" y="11775"/>
                    <a:pt x="885" y="11775"/>
                  </a:cubicBezTo>
                  <a:cubicBezTo>
                    <a:pt x="1" y="11845"/>
                    <a:pt x="127" y="12855"/>
                    <a:pt x="127" y="12855"/>
                  </a:cubicBezTo>
                  <a:cubicBezTo>
                    <a:pt x="2359" y="13896"/>
                    <a:pt x="4785" y="14248"/>
                    <a:pt x="6968" y="14248"/>
                  </a:cubicBezTo>
                  <a:cubicBezTo>
                    <a:pt x="10671" y="14248"/>
                    <a:pt x="13675" y="13235"/>
                    <a:pt x="13852" y="12855"/>
                  </a:cubicBezTo>
                  <a:cubicBezTo>
                    <a:pt x="14132" y="12252"/>
                    <a:pt x="12996" y="11424"/>
                    <a:pt x="12996" y="11424"/>
                  </a:cubicBezTo>
                  <a:cubicBezTo>
                    <a:pt x="12996" y="11424"/>
                    <a:pt x="12940" y="9403"/>
                    <a:pt x="12996" y="5867"/>
                  </a:cubicBezTo>
                  <a:cubicBezTo>
                    <a:pt x="13052" y="2330"/>
                    <a:pt x="10315" y="1"/>
                    <a:pt x="10315"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4"/>
            <p:cNvSpPr/>
            <p:nvPr/>
          </p:nvSpPr>
          <p:spPr>
            <a:xfrm>
              <a:off x="3950526" y="2285385"/>
              <a:ext cx="240634" cy="185259"/>
            </a:xfrm>
            <a:custGeom>
              <a:avLst/>
              <a:gdLst/>
              <a:ahLst/>
              <a:cxnLst/>
              <a:rect l="l" t="t" r="r" b="b"/>
              <a:pathLst>
                <a:path w="6892" h="5306" extrusionOk="0">
                  <a:moveTo>
                    <a:pt x="885" y="1"/>
                  </a:moveTo>
                  <a:lnTo>
                    <a:pt x="885" y="3018"/>
                  </a:lnTo>
                  <a:lnTo>
                    <a:pt x="1" y="4576"/>
                  </a:lnTo>
                  <a:cubicBezTo>
                    <a:pt x="1139" y="5114"/>
                    <a:pt x="2193" y="5306"/>
                    <a:pt x="3118" y="5306"/>
                  </a:cubicBezTo>
                  <a:cubicBezTo>
                    <a:pt x="5399" y="5306"/>
                    <a:pt x="6891" y="4141"/>
                    <a:pt x="6891" y="4141"/>
                  </a:cubicBezTo>
                  <a:lnTo>
                    <a:pt x="5193" y="2443"/>
                  </a:lnTo>
                  <a:lnTo>
                    <a:pt x="5011" y="169"/>
                  </a:lnTo>
                  <a:lnTo>
                    <a:pt x="885" y="1"/>
                  </a:ln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4"/>
            <p:cNvSpPr/>
            <p:nvPr/>
          </p:nvSpPr>
          <p:spPr>
            <a:xfrm>
              <a:off x="3763383" y="2457374"/>
              <a:ext cx="456688" cy="265633"/>
            </a:xfrm>
            <a:custGeom>
              <a:avLst/>
              <a:gdLst/>
              <a:ahLst/>
              <a:cxnLst/>
              <a:rect l="l" t="t" r="r" b="b"/>
              <a:pathLst>
                <a:path w="13080" h="7608" extrusionOk="0">
                  <a:moveTo>
                    <a:pt x="1389" y="0"/>
                  </a:moveTo>
                  <a:cubicBezTo>
                    <a:pt x="1389" y="0"/>
                    <a:pt x="1361" y="57"/>
                    <a:pt x="1347" y="169"/>
                  </a:cubicBezTo>
                  <a:cubicBezTo>
                    <a:pt x="1109" y="1137"/>
                    <a:pt x="0" y="6147"/>
                    <a:pt x="2035" y="7214"/>
                  </a:cubicBezTo>
                  <a:cubicBezTo>
                    <a:pt x="2573" y="7499"/>
                    <a:pt x="3486" y="7608"/>
                    <a:pt x="4564" y="7608"/>
                  </a:cubicBezTo>
                  <a:cubicBezTo>
                    <a:pt x="7989" y="7608"/>
                    <a:pt x="13079" y="6512"/>
                    <a:pt x="13079" y="6512"/>
                  </a:cubicBezTo>
                  <a:lnTo>
                    <a:pt x="13079" y="5109"/>
                  </a:lnTo>
                  <a:lnTo>
                    <a:pt x="4140" y="4239"/>
                  </a:lnTo>
                  <a:lnTo>
                    <a:pt x="3733" y="1053"/>
                  </a:lnTo>
                  <a:lnTo>
                    <a:pt x="1389" y="0"/>
                  </a:lnTo>
                  <a:close/>
                </a:path>
              </a:pathLst>
            </a:custGeom>
            <a:solidFill>
              <a:srgbClr val="CF8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4"/>
            <p:cNvSpPr/>
            <p:nvPr/>
          </p:nvSpPr>
          <p:spPr>
            <a:xfrm>
              <a:off x="3765338" y="2537363"/>
              <a:ext cx="101952" cy="118397"/>
            </a:xfrm>
            <a:custGeom>
              <a:avLst/>
              <a:gdLst/>
              <a:ahLst/>
              <a:cxnLst/>
              <a:rect l="l" t="t" r="r" b="b"/>
              <a:pathLst>
                <a:path w="2920" h="3391" extrusionOk="0">
                  <a:moveTo>
                    <a:pt x="1883" y="0"/>
                  </a:moveTo>
                  <a:cubicBezTo>
                    <a:pt x="1779" y="0"/>
                    <a:pt x="1666" y="12"/>
                    <a:pt x="1544" y="39"/>
                  </a:cubicBezTo>
                  <a:cubicBezTo>
                    <a:pt x="828" y="193"/>
                    <a:pt x="267" y="755"/>
                    <a:pt x="112" y="1470"/>
                  </a:cubicBezTo>
                  <a:cubicBezTo>
                    <a:pt x="0" y="1962"/>
                    <a:pt x="14" y="2523"/>
                    <a:pt x="449" y="3000"/>
                  </a:cubicBezTo>
                  <a:cubicBezTo>
                    <a:pt x="713" y="3280"/>
                    <a:pt x="964" y="3390"/>
                    <a:pt x="1179" y="3390"/>
                  </a:cubicBezTo>
                  <a:cubicBezTo>
                    <a:pt x="1720" y="3390"/>
                    <a:pt x="2041" y="2698"/>
                    <a:pt x="1810" y="2256"/>
                  </a:cubicBezTo>
                  <a:cubicBezTo>
                    <a:pt x="1502" y="1625"/>
                    <a:pt x="2919" y="642"/>
                    <a:pt x="2919" y="642"/>
                  </a:cubicBezTo>
                  <a:cubicBezTo>
                    <a:pt x="2919" y="642"/>
                    <a:pt x="2647" y="0"/>
                    <a:pt x="1883" y="0"/>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4"/>
            <p:cNvSpPr/>
            <p:nvPr/>
          </p:nvSpPr>
          <p:spPr>
            <a:xfrm>
              <a:off x="4161237" y="2087315"/>
              <a:ext cx="146713" cy="136064"/>
            </a:xfrm>
            <a:custGeom>
              <a:avLst/>
              <a:gdLst/>
              <a:ahLst/>
              <a:cxnLst/>
              <a:rect l="l" t="t" r="r" b="b"/>
              <a:pathLst>
                <a:path w="4202" h="3897" extrusionOk="0">
                  <a:moveTo>
                    <a:pt x="2542" y="0"/>
                  </a:moveTo>
                  <a:cubicBezTo>
                    <a:pt x="1597" y="0"/>
                    <a:pt x="505" y="1351"/>
                    <a:pt x="505" y="1351"/>
                  </a:cubicBezTo>
                  <a:lnTo>
                    <a:pt x="0" y="3569"/>
                  </a:lnTo>
                  <a:cubicBezTo>
                    <a:pt x="470" y="3797"/>
                    <a:pt x="918" y="3897"/>
                    <a:pt x="1330" y="3897"/>
                  </a:cubicBezTo>
                  <a:cubicBezTo>
                    <a:pt x="3099" y="3897"/>
                    <a:pt x="4201" y="2058"/>
                    <a:pt x="3438" y="636"/>
                  </a:cubicBezTo>
                  <a:cubicBezTo>
                    <a:pt x="3195" y="172"/>
                    <a:pt x="2878" y="0"/>
                    <a:pt x="2542" y="0"/>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4"/>
            <p:cNvSpPr/>
            <p:nvPr/>
          </p:nvSpPr>
          <p:spPr>
            <a:xfrm>
              <a:off x="4161237" y="2115386"/>
              <a:ext cx="131839" cy="107957"/>
            </a:xfrm>
            <a:custGeom>
              <a:avLst/>
              <a:gdLst/>
              <a:ahLst/>
              <a:cxnLst/>
              <a:rect l="l" t="t" r="r" b="b"/>
              <a:pathLst>
                <a:path w="3776" h="3092" extrusionOk="0">
                  <a:moveTo>
                    <a:pt x="1025" y="0"/>
                  </a:moveTo>
                  <a:lnTo>
                    <a:pt x="1025" y="0"/>
                  </a:lnTo>
                  <a:cubicBezTo>
                    <a:pt x="842" y="169"/>
                    <a:pt x="660" y="351"/>
                    <a:pt x="505" y="547"/>
                  </a:cubicBezTo>
                  <a:lnTo>
                    <a:pt x="0" y="2765"/>
                  </a:lnTo>
                  <a:cubicBezTo>
                    <a:pt x="470" y="2992"/>
                    <a:pt x="919" y="3091"/>
                    <a:pt x="1331" y="3091"/>
                  </a:cubicBezTo>
                  <a:cubicBezTo>
                    <a:pt x="2777" y="3091"/>
                    <a:pt x="3775" y="1866"/>
                    <a:pt x="3677" y="632"/>
                  </a:cubicBezTo>
                  <a:lnTo>
                    <a:pt x="3677" y="632"/>
                  </a:lnTo>
                  <a:cubicBezTo>
                    <a:pt x="3621" y="996"/>
                    <a:pt x="3523" y="1347"/>
                    <a:pt x="3368" y="1684"/>
                  </a:cubicBezTo>
                  <a:cubicBezTo>
                    <a:pt x="3200" y="2049"/>
                    <a:pt x="2863" y="2330"/>
                    <a:pt x="2456" y="2400"/>
                  </a:cubicBezTo>
                  <a:cubicBezTo>
                    <a:pt x="2396" y="2409"/>
                    <a:pt x="2338" y="2414"/>
                    <a:pt x="2281" y="2414"/>
                  </a:cubicBezTo>
                  <a:cubicBezTo>
                    <a:pt x="1339" y="2414"/>
                    <a:pt x="826" y="1138"/>
                    <a:pt x="1025" y="0"/>
                  </a:cubicBezTo>
                  <a:close/>
                </a:path>
              </a:pathLst>
            </a:custGeom>
            <a:solidFill>
              <a:srgbClr val="CF8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4"/>
            <p:cNvSpPr/>
            <p:nvPr/>
          </p:nvSpPr>
          <p:spPr>
            <a:xfrm>
              <a:off x="4227854" y="2134135"/>
              <a:ext cx="34740" cy="44342"/>
            </a:xfrm>
            <a:custGeom>
              <a:avLst/>
              <a:gdLst/>
              <a:ahLst/>
              <a:cxnLst/>
              <a:rect l="l" t="t" r="r" b="b"/>
              <a:pathLst>
                <a:path w="995" h="1270" extrusionOk="0">
                  <a:moveTo>
                    <a:pt x="860" y="1"/>
                  </a:moveTo>
                  <a:cubicBezTo>
                    <a:pt x="846" y="1"/>
                    <a:pt x="831" y="4"/>
                    <a:pt x="815" y="10"/>
                  </a:cubicBezTo>
                  <a:cubicBezTo>
                    <a:pt x="338" y="193"/>
                    <a:pt x="15" y="656"/>
                    <a:pt x="1" y="1175"/>
                  </a:cubicBezTo>
                  <a:cubicBezTo>
                    <a:pt x="8" y="1238"/>
                    <a:pt x="60" y="1270"/>
                    <a:pt x="113" y="1270"/>
                  </a:cubicBezTo>
                  <a:cubicBezTo>
                    <a:pt x="166" y="1270"/>
                    <a:pt x="218" y="1238"/>
                    <a:pt x="225" y="1175"/>
                  </a:cubicBezTo>
                  <a:cubicBezTo>
                    <a:pt x="239" y="754"/>
                    <a:pt x="492" y="389"/>
                    <a:pt x="871" y="221"/>
                  </a:cubicBezTo>
                  <a:cubicBezTo>
                    <a:pt x="995" y="171"/>
                    <a:pt x="965" y="1"/>
                    <a:pt x="86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4"/>
            <p:cNvSpPr/>
            <p:nvPr/>
          </p:nvSpPr>
          <p:spPr>
            <a:xfrm>
              <a:off x="4231695" y="2151453"/>
              <a:ext cx="25593" cy="29503"/>
            </a:xfrm>
            <a:custGeom>
              <a:avLst/>
              <a:gdLst/>
              <a:ahLst/>
              <a:cxnLst/>
              <a:rect l="l" t="t" r="r" b="b"/>
              <a:pathLst>
                <a:path w="733" h="845" extrusionOk="0">
                  <a:moveTo>
                    <a:pt x="165" y="0"/>
                  </a:moveTo>
                  <a:cubicBezTo>
                    <a:pt x="49" y="0"/>
                    <a:pt x="1" y="190"/>
                    <a:pt x="129" y="216"/>
                  </a:cubicBezTo>
                  <a:cubicBezTo>
                    <a:pt x="354" y="286"/>
                    <a:pt x="508" y="511"/>
                    <a:pt x="480" y="749"/>
                  </a:cubicBezTo>
                  <a:cubicBezTo>
                    <a:pt x="487" y="813"/>
                    <a:pt x="540" y="844"/>
                    <a:pt x="592" y="844"/>
                  </a:cubicBezTo>
                  <a:cubicBezTo>
                    <a:pt x="645" y="844"/>
                    <a:pt x="698" y="813"/>
                    <a:pt x="705" y="749"/>
                  </a:cubicBezTo>
                  <a:cubicBezTo>
                    <a:pt x="733" y="399"/>
                    <a:pt x="522" y="90"/>
                    <a:pt x="200" y="6"/>
                  </a:cubicBezTo>
                  <a:cubicBezTo>
                    <a:pt x="188" y="2"/>
                    <a:pt x="176" y="0"/>
                    <a:pt x="165"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4"/>
            <p:cNvSpPr/>
            <p:nvPr/>
          </p:nvSpPr>
          <p:spPr>
            <a:xfrm>
              <a:off x="3814149" y="2087315"/>
              <a:ext cx="146713" cy="136064"/>
            </a:xfrm>
            <a:custGeom>
              <a:avLst/>
              <a:gdLst/>
              <a:ahLst/>
              <a:cxnLst/>
              <a:rect l="l" t="t" r="r" b="b"/>
              <a:pathLst>
                <a:path w="4202" h="3897" extrusionOk="0">
                  <a:moveTo>
                    <a:pt x="1660" y="0"/>
                  </a:moveTo>
                  <a:cubicBezTo>
                    <a:pt x="1324" y="0"/>
                    <a:pt x="1006" y="172"/>
                    <a:pt x="763" y="636"/>
                  </a:cubicBezTo>
                  <a:cubicBezTo>
                    <a:pt x="1" y="2058"/>
                    <a:pt x="1103" y="3897"/>
                    <a:pt x="2872" y="3897"/>
                  </a:cubicBezTo>
                  <a:cubicBezTo>
                    <a:pt x="3284" y="3897"/>
                    <a:pt x="3732" y="3797"/>
                    <a:pt x="4202" y="3569"/>
                  </a:cubicBezTo>
                  <a:lnTo>
                    <a:pt x="3696" y="1351"/>
                  </a:lnTo>
                  <a:cubicBezTo>
                    <a:pt x="3696" y="1351"/>
                    <a:pt x="2605" y="0"/>
                    <a:pt x="1660" y="0"/>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4"/>
            <p:cNvSpPr/>
            <p:nvPr/>
          </p:nvSpPr>
          <p:spPr>
            <a:xfrm>
              <a:off x="3829407" y="2115386"/>
              <a:ext cx="131944" cy="107957"/>
            </a:xfrm>
            <a:custGeom>
              <a:avLst/>
              <a:gdLst/>
              <a:ahLst/>
              <a:cxnLst/>
              <a:rect l="l" t="t" r="r" b="b"/>
              <a:pathLst>
                <a:path w="3779" h="3092" extrusionOk="0">
                  <a:moveTo>
                    <a:pt x="2740" y="0"/>
                  </a:moveTo>
                  <a:lnTo>
                    <a:pt x="2740" y="0"/>
                  </a:lnTo>
                  <a:cubicBezTo>
                    <a:pt x="2939" y="1138"/>
                    <a:pt x="2426" y="2414"/>
                    <a:pt x="1484" y="2414"/>
                  </a:cubicBezTo>
                  <a:cubicBezTo>
                    <a:pt x="1427" y="2414"/>
                    <a:pt x="1368" y="2409"/>
                    <a:pt x="1309" y="2400"/>
                  </a:cubicBezTo>
                  <a:cubicBezTo>
                    <a:pt x="902" y="2330"/>
                    <a:pt x="565" y="2049"/>
                    <a:pt x="396" y="1684"/>
                  </a:cubicBezTo>
                  <a:cubicBezTo>
                    <a:pt x="242" y="1347"/>
                    <a:pt x="144" y="996"/>
                    <a:pt x="88" y="632"/>
                  </a:cubicBezTo>
                  <a:lnTo>
                    <a:pt x="88" y="632"/>
                  </a:lnTo>
                  <a:cubicBezTo>
                    <a:pt x="0" y="1866"/>
                    <a:pt x="1001" y="3091"/>
                    <a:pt x="2448" y="3091"/>
                  </a:cubicBezTo>
                  <a:cubicBezTo>
                    <a:pt x="2860" y="3091"/>
                    <a:pt x="3309" y="2992"/>
                    <a:pt x="3779" y="2765"/>
                  </a:cubicBezTo>
                  <a:lnTo>
                    <a:pt x="3273" y="547"/>
                  </a:lnTo>
                  <a:cubicBezTo>
                    <a:pt x="3105" y="351"/>
                    <a:pt x="2937" y="169"/>
                    <a:pt x="2740" y="0"/>
                  </a:cubicBezTo>
                  <a:close/>
                </a:path>
              </a:pathLst>
            </a:custGeom>
            <a:solidFill>
              <a:srgbClr val="CF8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4"/>
            <p:cNvSpPr/>
            <p:nvPr/>
          </p:nvSpPr>
          <p:spPr>
            <a:xfrm>
              <a:off x="3859957" y="2134135"/>
              <a:ext cx="34775" cy="44342"/>
            </a:xfrm>
            <a:custGeom>
              <a:avLst/>
              <a:gdLst/>
              <a:ahLst/>
              <a:cxnLst/>
              <a:rect l="l" t="t" r="r" b="b"/>
              <a:pathLst>
                <a:path w="996" h="1270" extrusionOk="0">
                  <a:moveTo>
                    <a:pt x="136" y="1"/>
                  </a:moveTo>
                  <a:cubicBezTo>
                    <a:pt x="30" y="1"/>
                    <a:pt x="1" y="171"/>
                    <a:pt x="125" y="221"/>
                  </a:cubicBezTo>
                  <a:cubicBezTo>
                    <a:pt x="504" y="389"/>
                    <a:pt x="756" y="754"/>
                    <a:pt x="770" y="1175"/>
                  </a:cubicBezTo>
                  <a:cubicBezTo>
                    <a:pt x="777" y="1238"/>
                    <a:pt x="830" y="1270"/>
                    <a:pt x="883" y="1270"/>
                  </a:cubicBezTo>
                  <a:cubicBezTo>
                    <a:pt x="935" y="1270"/>
                    <a:pt x="988" y="1238"/>
                    <a:pt x="995" y="1175"/>
                  </a:cubicBezTo>
                  <a:cubicBezTo>
                    <a:pt x="981" y="656"/>
                    <a:pt x="658" y="193"/>
                    <a:pt x="181" y="10"/>
                  </a:cubicBezTo>
                  <a:cubicBezTo>
                    <a:pt x="165" y="4"/>
                    <a:pt x="150" y="1"/>
                    <a:pt x="13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4"/>
            <p:cNvSpPr/>
            <p:nvPr/>
          </p:nvSpPr>
          <p:spPr>
            <a:xfrm>
              <a:off x="3865264" y="2150964"/>
              <a:ext cx="25593" cy="29852"/>
            </a:xfrm>
            <a:custGeom>
              <a:avLst/>
              <a:gdLst/>
              <a:ahLst/>
              <a:cxnLst/>
              <a:rect l="l" t="t" r="r" b="b"/>
              <a:pathLst>
                <a:path w="733" h="855" extrusionOk="0">
                  <a:moveTo>
                    <a:pt x="582" y="0"/>
                  </a:moveTo>
                  <a:cubicBezTo>
                    <a:pt x="572" y="0"/>
                    <a:pt x="560" y="2"/>
                    <a:pt x="548" y="6"/>
                  </a:cubicBezTo>
                  <a:lnTo>
                    <a:pt x="534" y="6"/>
                  </a:lnTo>
                  <a:cubicBezTo>
                    <a:pt x="211" y="104"/>
                    <a:pt x="1" y="413"/>
                    <a:pt x="15" y="749"/>
                  </a:cubicBezTo>
                  <a:cubicBezTo>
                    <a:pt x="29" y="819"/>
                    <a:pt x="85" y="855"/>
                    <a:pt x="140" y="855"/>
                  </a:cubicBezTo>
                  <a:cubicBezTo>
                    <a:pt x="194" y="855"/>
                    <a:pt x="247" y="819"/>
                    <a:pt x="254" y="749"/>
                  </a:cubicBezTo>
                  <a:cubicBezTo>
                    <a:pt x="226" y="511"/>
                    <a:pt x="366" y="286"/>
                    <a:pt x="604" y="230"/>
                  </a:cubicBezTo>
                  <a:cubicBezTo>
                    <a:pt x="733" y="192"/>
                    <a:pt x="697" y="0"/>
                    <a:pt x="582"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4"/>
            <p:cNvSpPr/>
            <p:nvPr/>
          </p:nvSpPr>
          <p:spPr>
            <a:xfrm>
              <a:off x="3881465" y="1906632"/>
              <a:ext cx="357704" cy="418072"/>
            </a:xfrm>
            <a:custGeom>
              <a:avLst/>
              <a:gdLst/>
              <a:ahLst/>
              <a:cxnLst/>
              <a:rect l="l" t="t" r="r" b="b"/>
              <a:pathLst>
                <a:path w="10245" h="11974" extrusionOk="0">
                  <a:moveTo>
                    <a:pt x="4938" y="1"/>
                  </a:moveTo>
                  <a:cubicBezTo>
                    <a:pt x="3636" y="1"/>
                    <a:pt x="2129" y="436"/>
                    <a:pt x="533" y="1741"/>
                  </a:cubicBezTo>
                  <a:cubicBezTo>
                    <a:pt x="533" y="1741"/>
                    <a:pt x="0" y="9038"/>
                    <a:pt x="1403" y="10652"/>
                  </a:cubicBezTo>
                  <a:cubicBezTo>
                    <a:pt x="2219" y="11579"/>
                    <a:pt x="3677" y="11973"/>
                    <a:pt x="5124" y="11973"/>
                  </a:cubicBezTo>
                  <a:cubicBezTo>
                    <a:pt x="6767" y="11973"/>
                    <a:pt x="8395" y="11465"/>
                    <a:pt x="9052" y="10652"/>
                  </a:cubicBezTo>
                  <a:cubicBezTo>
                    <a:pt x="9880" y="9600"/>
                    <a:pt x="10245" y="5179"/>
                    <a:pt x="9318" y="1741"/>
                  </a:cubicBezTo>
                  <a:cubicBezTo>
                    <a:pt x="9318" y="1741"/>
                    <a:pt x="7541" y="1"/>
                    <a:pt x="4938" y="1"/>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4"/>
            <p:cNvSpPr/>
            <p:nvPr/>
          </p:nvSpPr>
          <p:spPr>
            <a:xfrm>
              <a:off x="4105862" y="2109485"/>
              <a:ext cx="29922" cy="39733"/>
            </a:xfrm>
            <a:custGeom>
              <a:avLst/>
              <a:gdLst/>
              <a:ahLst/>
              <a:cxnLst/>
              <a:rect l="l" t="t" r="r" b="b"/>
              <a:pathLst>
                <a:path w="857" h="1138" extrusionOk="0">
                  <a:moveTo>
                    <a:pt x="435" y="1"/>
                  </a:moveTo>
                  <a:cubicBezTo>
                    <a:pt x="197" y="1"/>
                    <a:pt x="0" y="253"/>
                    <a:pt x="0" y="562"/>
                  </a:cubicBezTo>
                  <a:cubicBezTo>
                    <a:pt x="0" y="871"/>
                    <a:pt x="197" y="1137"/>
                    <a:pt x="435" y="1137"/>
                  </a:cubicBezTo>
                  <a:cubicBezTo>
                    <a:pt x="674" y="1137"/>
                    <a:pt x="856" y="871"/>
                    <a:pt x="856" y="562"/>
                  </a:cubicBezTo>
                  <a:cubicBezTo>
                    <a:pt x="856" y="253"/>
                    <a:pt x="674" y="1"/>
                    <a:pt x="435"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4"/>
            <p:cNvSpPr/>
            <p:nvPr/>
          </p:nvSpPr>
          <p:spPr>
            <a:xfrm>
              <a:off x="3976014" y="2109485"/>
              <a:ext cx="29922" cy="39733"/>
            </a:xfrm>
            <a:custGeom>
              <a:avLst/>
              <a:gdLst/>
              <a:ahLst/>
              <a:cxnLst/>
              <a:rect l="l" t="t" r="r" b="b"/>
              <a:pathLst>
                <a:path w="857" h="1138" extrusionOk="0">
                  <a:moveTo>
                    <a:pt x="436" y="1"/>
                  </a:moveTo>
                  <a:cubicBezTo>
                    <a:pt x="197" y="1"/>
                    <a:pt x="1" y="253"/>
                    <a:pt x="1" y="562"/>
                  </a:cubicBezTo>
                  <a:cubicBezTo>
                    <a:pt x="1" y="871"/>
                    <a:pt x="197" y="1137"/>
                    <a:pt x="436" y="1137"/>
                  </a:cubicBezTo>
                  <a:cubicBezTo>
                    <a:pt x="674" y="1137"/>
                    <a:pt x="857" y="871"/>
                    <a:pt x="857" y="562"/>
                  </a:cubicBezTo>
                  <a:cubicBezTo>
                    <a:pt x="857" y="253"/>
                    <a:pt x="674" y="1"/>
                    <a:pt x="43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4"/>
            <p:cNvSpPr/>
            <p:nvPr/>
          </p:nvSpPr>
          <p:spPr>
            <a:xfrm>
              <a:off x="4087741" y="2054076"/>
              <a:ext cx="66164" cy="26116"/>
            </a:xfrm>
            <a:custGeom>
              <a:avLst/>
              <a:gdLst/>
              <a:ahLst/>
              <a:cxnLst/>
              <a:rect l="l" t="t" r="r" b="b"/>
              <a:pathLst>
                <a:path w="1895" h="748" extrusionOk="0">
                  <a:moveTo>
                    <a:pt x="779" y="0"/>
                  </a:moveTo>
                  <a:cubicBezTo>
                    <a:pt x="368" y="0"/>
                    <a:pt x="52" y="157"/>
                    <a:pt x="28" y="395"/>
                  </a:cubicBezTo>
                  <a:cubicBezTo>
                    <a:pt x="0" y="662"/>
                    <a:pt x="337" y="549"/>
                    <a:pt x="842" y="605"/>
                  </a:cubicBezTo>
                  <a:cubicBezTo>
                    <a:pt x="1166" y="649"/>
                    <a:pt x="1473" y="747"/>
                    <a:pt x="1665" y="747"/>
                  </a:cubicBezTo>
                  <a:cubicBezTo>
                    <a:pt x="1782" y="747"/>
                    <a:pt x="1856" y="711"/>
                    <a:pt x="1867" y="605"/>
                  </a:cubicBezTo>
                  <a:cubicBezTo>
                    <a:pt x="1895" y="339"/>
                    <a:pt x="1516" y="72"/>
                    <a:pt x="1011" y="16"/>
                  </a:cubicBezTo>
                  <a:cubicBezTo>
                    <a:pt x="931" y="5"/>
                    <a:pt x="853" y="0"/>
                    <a:pt x="779"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4"/>
            <p:cNvSpPr/>
            <p:nvPr/>
          </p:nvSpPr>
          <p:spPr>
            <a:xfrm>
              <a:off x="3949060" y="2049327"/>
              <a:ext cx="66688" cy="26116"/>
            </a:xfrm>
            <a:custGeom>
              <a:avLst/>
              <a:gdLst/>
              <a:ahLst/>
              <a:cxnLst/>
              <a:rect l="l" t="t" r="r" b="b"/>
              <a:pathLst>
                <a:path w="1910" h="748" extrusionOk="0">
                  <a:moveTo>
                    <a:pt x="1102" y="0"/>
                  </a:moveTo>
                  <a:cubicBezTo>
                    <a:pt x="1036" y="0"/>
                    <a:pt x="968" y="4"/>
                    <a:pt x="899" y="12"/>
                  </a:cubicBezTo>
                  <a:cubicBezTo>
                    <a:pt x="380" y="68"/>
                    <a:pt x="1" y="334"/>
                    <a:pt x="29" y="615"/>
                  </a:cubicBezTo>
                  <a:cubicBezTo>
                    <a:pt x="44" y="714"/>
                    <a:pt x="120" y="747"/>
                    <a:pt x="234" y="747"/>
                  </a:cubicBezTo>
                  <a:cubicBezTo>
                    <a:pt x="428" y="747"/>
                    <a:pt x="735" y="650"/>
                    <a:pt x="1053" y="615"/>
                  </a:cubicBezTo>
                  <a:cubicBezTo>
                    <a:pt x="1558" y="545"/>
                    <a:pt x="1909" y="657"/>
                    <a:pt x="1867" y="391"/>
                  </a:cubicBezTo>
                  <a:cubicBezTo>
                    <a:pt x="1843" y="148"/>
                    <a:pt x="1516" y="0"/>
                    <a:pt x="1102"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4"/>
            <p:cNvSpPr/>
            <p:nvPr/>
          </p:nvSpPr>
          <p:spPr>
            <a:xfrm>
              <a:off x="4013513" y="2195131"/>
              <a:ext cx="79397" cy="42282"/>
            </a:xfrm>
            <a:custGeom>
              <a:avLst/>
              <a:gdLst/>
              <a:ahLst/>
              <a:cxnLst/>
              <a:rect l="l" t="t" r="r" b="b"/>
              <a:pathLst>
                <a:path w="2274" h="1211" extrusionOk="0">
                  <a:moveTo>
                    <a:pt x="109" y="0"/>
                  </a:moveTo>
                  <a:cubicBezTo>
                    <a:pt x="53" y="0"/>
                    <a:pt x="0" y="39"/>
                    <a:pt x="7" y="116"/>
                  </a:cubicBezTo>
                  <a:cubicBezTo>
                    <a:pt x="63" y="719"/>
                    <a:pt x="498" y="1210"/>
                    <a:pt x="1130" y="1210"/>
                  </a:cubicBezTo>
                  <a:cubicBezTo>
                    <a:pt x="1761" y="1210"/>
                    <a:pt x="2196" y="719"/>
                    <a:pt x="2267" y="116"/>
                  </a:cubicBezTo>
                  <a:cubicBezTo>
                    <a:pt x="2274" y="39"/>
                    <a:pt x="2217" y="0"/>
                    <a:pt x="2158" y="0"/>
                  </a:cubicBezTo>
                  <a:cubicBezTo>
                    <a:pt x="2098" y="0"/>
                    <a:pt x="2035" y="39"/>
                    <a:pt x="2028" y="116"/>
                  </a:cubicBezTo>
                  <a:cubicBezTo>
                    <a:pt x="1986" y="670"/>
                    <a:pt x="1558" y="947"/>
                    <a:pt x="1130" y="947"/>
                  </a:cubicBezTo>
                  <a:cubicBezTo>
                    <a:pt x="702" y="947"/>
                    <a:pt x="274" y="670"/>
                    <a:pt x="232" y="116"/>
                  </a:cubicBezTo>
                  <a:cubicBezTo>
                    <a:pt x="225" y="39"/>
                    <a:pt x="165" y="0"/>
                    <a:pt x="109"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4"/>
            <p:cNvSpPr/>
            <p:nvPr/>
          </p:nvSpPr>
          <p:spPr>
            <a:xfrm>
              <a:off x="3893196" y="2415930"/>
              <a:ext cx="404770" cy="210503"/>
            </a:xfrm>
            <a:custGeom>
              <a:avLst/>
              <a:gdLst/>
              <a:ahLst/>
              <a:cxnLst/>
              <a:rect l="l" t="t" r="r" b="b"/>
              <a:pathLst>
                <a:path w="11593" h="6029" extrusionOk="0">
                  <a:moveTo>
                    <a:pt x="5453" y="1"/>
                  </a:moveTo>
                  <a:cubicBezTo>
                    <a:pt x="2288" y="1"/>
                    <a:pt x="1559" y="2829"/>
                    <a:pt x="1559" y="2829"/>
                  </a:cubicBezTo>
                  <a:lnTo>
                    <a:pt x="1" y="4415"/>
                  </a:lnTo>
                  <a:cubicBezTo>
                    <a:pt x="1" y="4415"/>
                    <a:pt x="4525" y="6029"/>
                    <a:pt x="7539" y="6029"/>
                  </a:cubicBezTo>
                  <a:cubicBezTo>
                    <a:pt x="8003" y="6029"/>
                    <a:pt x="8430" y="5991"/>
                    <a:pt x="8800" y="5903"/>
                  </a:cubicBezTo>
                  <a:cubicBezTo>
                    <a:pt x="11593" y="5243"/>
                    <a:pt x="11059" y="1061"/>
                    <a:pt x="6779" y="149"/>
                  </a:cubicBezTo>
                  <a:cubicBezTo>
                    <a:pt x="6295" y="46"/>
                    <a:pt x="5854" y="1"/>
                    <a:pt x="5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4"/>
            <p:cNvSpPr/>
            <p:nvPr/>
          </p:nvSpPr>
          <p:spPr>
            <a:xfrm>
              <a:off x="3739851" y="2366352"/>
              <a:ext cx="107329" cy="92036"/>
            </a:xfrm>
            <a:custGeom>
              <a:avLst/>
              <a:gdLst/>
              <a:ahLst/>
              <a:cxnLst/>
              <a:rect l="l" t="t" r="r" b="b"/>
              <a:pathLst>
                <a:path w="3074" h="2636" extrusionOk="0">
                  <a:moveTo>
                    <a:pt x="1072" y="0"/>
                  </a:moveTo>
                  <a:cubicBezTo>
                    <a:pt x="785" y="0"/>
                    <a:pt x="590" y="39"/>
                    <a:pt x="590" y="39"/>
                  </a:cubicBezTo>
                  <a:cubicBezTo>
                    <a:pt x="0" y="1583"/>
                    <a:pt x="1404" y="2636"/>
                    <a:pt x="1404" y="2636"/>
                  </a:cubicBezTo>
                  <a:lnTo>
                    <a:pt x="3074" y="1092"/>
                  </a:lnTo>
                  <a:cubicBezTo>
                    <a:pt x="2587" y="156"/>
                    <a:pt x="1645"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4"/>
            <p:cNvSpPr/>
            <p:nvPr/>
          </p:nvSpPr>
          <p:spPr>
            <a:xfrm>
              <a:off x="3902030" y="2365933"/>
              <a:ext cx="108306" cy="92455"/>
            </a:xfrm>
            <a:custGeom>
              <a:avLst/>
              <a:gdLst/>
              <a:ahLst/>
              <a:cxnLst/>
              <a:rect l="l" t="t" r="r" b="b"/>
              <a:pathLst>
                <a:path w="3102" h="2648" extrusionOk="0">
                  <a:moveTo>
                    <a:pt x="2097" y="1"/>
                  </a:moveTo>
                  <a:cubicBezTo>
                    <a:pt x="1546" y="1"/>
                    <a:pt x="503" y="145"/>
                    <a:pt x="1" y="1160"/>
                  </a:cubicBezTo>
                  <a:lnTo>
                    <a:pt x="1741" y="2648"/>
                  </a:lnTo>
                  <a:cubicBezTo>
                    <a:pt x="1741" y="2648"/>
                    <a:pt x="3102" y="1553"/>
                    <a:pt x="2456" y="23"/>
                  </a:cubicBezTo>
                  <a:cubicBezTo>
                    <a:pt x="2456" y="23"/>
                    <a:pt x="2315" y="1"/>
                    <a:pt x="2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4"/>
            <p:cNvSpPr/>
            <p:nvPr/>
          </p:nvSpPr>
          <p:spPr>
            <a:xfrm>
              <a:off x="3769249" y="2384158"/>
              <a:ext cx="223770" cy="190042"/>
            </a:xfrm>
            <a:custGeom>
              <a:avLst/>
              <a:gdLst/>
              <a:ahLst/>
              <a:cxnLst/>
              <a:rect l="l" t="t" r="r" b="b"/>
              <a:pathLst>
                <a:path w="6409" h="5443" extrusionOk="0">
                  <a:moveTo>
                    <a:pt x="2973" y="0"/>
                  </a:moveTo>
                  <a:cubicBezTo>
                    <a:pt x="2322" y="0"/>
                    <a:pt x="523" y="352"/>
                    <a:pt x="281" y="2617"/>
                  </a:cubicBezTo>
                  <a:cubicBezTo>
                    <a:pt x="0" y="5241"/>
                    <a:pt x="1727" y="5311"/>
                    <a:pt x="2891" y="5409"/>
                  </a:cubicBezTo>
                  <a:cubicBezTo>
                    <a:pt x="3093" y="5426"/>
                    <a:pt x="3331" y="5443"/>
                    <a:pt x="3587" y="5443"/>
                  </a:cubicBezTo>
                  <a:cubicBezTo>
                    <a:pt x="4809" y="5443"/>
                    <a:pt x="6409" y="5063"/>
                    <a:pt x="6049" y="2533"/>
                  </a:cubicBezTo>
                  <a:cubicBezTo>
                    <a:pt x="5696" y="60"/>
                    <a:pt x="3343" y="20"/>
                    <a:pt x="3194" y="20"/>
                  </a:cubicBezTo>
                  <a:cubicBezTo>
                    <a:pt x="3189" y="20"/>
                    <a:pt x="3186" y="21"/>
                    <a:pt x="3186" y="21"/>
                  </a:cubicBezTo>
                  <a:cubicBezTo>
                    <a:pt x="3151" y="9"/>
                    <a:pt x="3077" y="0"/>
                    <a:pt x="2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4"/>
            <p:cNvSpPr/>
            <p:nvPr/>
          </p:nvSpPr>
          <p:spPr>
            <a:xfrm>
              <a:off x="3823646" y="2474028"/>
              <a:ext cx="23044" cy="24545"/>
            </a:xfrm>
            <a:custGeom>
              <a:avLst/>
              <a:gdLst/>
              <a:ahLst/>
              <a:cxnLst/>
              <a:rect l="l" t="t" r="r" b="b"/>
              <a:pathLst>
                <a:path w="660" h="703" extrusionOk="0">
                  <a:moveTo>
                    <a:pt x="323" y="1"/>
                  </a:moveTo>
                  <a:cubicBezTo>
                    <a:pt x="140" y="1"/>
                    <a:pt x="0" y="155"/>
                    <a:pt x="0" y="351"/>
                  </a:cubicBezTo>
                  <a:cubicBezTo>
                    <a:pt x="0" y="548"/>
                    <a:pt x="140" y="702"/>
                    <a:pt x="323" y="702"/>
                  </a:cubicBezTo>
                  <a:cubicBezTo>
                    <a:pt x="505" y="702"/>
                    <a:pt x="660" y="548"/>
                    <a:pt x="660" y="351"/>
                  </a:cubicBezTo>
                  <a:cubicBezTo>
                    <a:pt x="660" y="155"/>
                    <a:pt x="505" y="1"/>
                    <a:pt x="323"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4"/>
            <p:cNvSpPr/>
            <p:nvPr/>
          </p:nvSpPr>
          <p:spPr>
            <a:xfrm>
              <a:off x="3910863" y="2474028"/>
              <a:ext cx="23044" cy="24545"/>
            </a:xfrm>
            <a:custGeom>
              <a:avLst/>
              <a:gdLst/>
              <a:ahLst/>
              <a:cxnLst/>
              <a:rect l="l" t="t" r="r" b="b"/>
              <a:pathLst>
                <a:path w="660" h="703" extrusionOk="0">
                  <a:moveTo>
                    <a:pt x="323" y="1"/>
                  </a:moveTo>
                  <a:cubicBezTo>
                    <a:pt x="140" y="1"/>
                    <a:pt x="0" y="155"/>
                    <a:pt x="0" y="351"/>
                  </a:cubicBezTo>
                  <a:cubicBezTo>
                    <a:pt x="0" y="548"/>
                    <a:pt x="140" y="702"/>
                    <a:pt x="323" y="702"/>
                  </a:cubicBezTo>
                  <a:cubicBezTo>
                    <a:pt x="505" y="702"/>
                    <a:pt x="660" y="548"/>
                    <a:pt x="660" y="351"/>
                  </a:cubicBezTo>
                  <a:cubicBezTo>
                    <a:pt x="660" y="155"/>
                    <a:pt x="505" y="1"/>
                    <a:pt x="323"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4"/>
            <p:cNvSpPr/>
            <p:nvPr/>
          </p:nvSpPr>
          <p:spPr>
            <a:xfrm>
              <a:off x="3867743" y="2490682"/>
              <a:ext cx="21577" cy="12046"/>
            </a:xfrm>
            <a:custGeom>
              <a:avLst/>
              <a:gdLst/>
              <a:ahLst/>
              <a:cxnLst/>
              <a:rect l="l" t="t" r="r" b="b"/>
              <a:pathLst>
                <a:path w="618" h="345" extrusionOk="0">
                  <a:moveTo>
                    <a:pt x="309" y="1"/>
                  </a:moveTo>
                  <a:cubicBezTo>
                    <a:pt x="140" y="1"/>
                    <a:pt x="0" y="57"/>
                    <a:pt x="0" y="113"/>
                  </a:cubicBezTo>
                  <a:cubicBezTo>
                    <a:pt x="49" y="267"/>
                    <a:pt x="183" y="345"/>
                    <a:pt x="314" y="345"/>
                  </a:cubicBezTo>
                  <a:cubicBezTo>
                    <a:pt x="446" y="345"/>
                    <a:pt x="576" y="267"/>
                    <a:pt x="618" y="113"/>
                  </a:cubicBezTo>
                  <a:cubicBezTo>
                    <a:pt x="618" y="57"/>
                    <a:pt x="477" y="1"/>
                    <a:pt x="309" y="1"/>
                  </a:cubicBezTo>
                  <a:close/>
                </a:path>
              </a:pathLst>
            </a:custGeom>
            <a:solidFill>
              <a:srgbClr val="D4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4"/>
            <p:cNvSpPr/>
            <p:nvPr/>
          </p:nvSpPr>
          <p:spPr>
            <a:xfrm>
              <a:off x="3891730" y="2512748"/>
              <a:ext cx="447401" cy="225760"/>
            </a:xfrm>
            <a:custGeom>
              <a:avLst/>
              <a:gdLst/>
              <a:ahLst/>
              <a:cxnLst/>
              <a:rect l="l" t="t" r="r" b="b"/>
              <a:pathLst>
                <a:path w="12814" h="6466" extrusionOk="0">
                  <a:moveTo>
                    <a:pt x="10386" y="0"/>
                  </a:moveTo>
                  <a:lnTo>
                    <a:pt x="9249" y="3003"/>
                  </a:lnTo>
                  <a:lnTo>
                    <a:pt x="338" y="1754"/>
                  </a:lnTo>
                  <a:lnTo>
                    <a:pt x="1" y="3116"/>
                  </a:lnTo>
                  <a:cubicBezTo>
                    <a:pt x="1" y="3116"/>
                    <a:pt x="6966" y="6466"/>
                    <a:pt x="9953" y="6466"/>
                  </a:cubicBezTo>
                  <a:cubicBezTo>
                    <a:pt x="10189" y="6466"/>
                    <a:pt x="10401" y="6445"/>
                    <a:pt x="10582" y="6400"/>
                  </a:cubicBezTo>
                  <a:cubicBezTo>
                    <a:pt x="12799" y="5838"/>
                    <a:pt x="12813" y="1263"/>
                    <a:pt x="12813" y="267"/>
                  </a:cubicBezTo>
                  <a:lnTo>
                    <a:pt x="10386" y="0"/>
                  </a:ln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4"/>
            <p:cNvSpPr/>
            <p:nvPr/>
          </p:nvSpPr>
          <p:spPr>
            <a:xfrm>
              <a:off x="3873120" y="2551783"/>
              <a:ext cx="118606" cy="118397"/>
            </a:xfrm>
            <a:custGeom>
              <a:avLst/>
              <a:gdLst/>
              <a:ahLst/>
              <a:cxnLst/>
              <a:rect l="l" t="t" r="r" b="b"/>
              <a:pathLst>
                <a:path w="3397" h="3391" extrusionOk="0">
                  <a:moveTo>
                    <a:pt x="2350" y="0"/>
                  </a:moveTo>
                  <a:cubicBezTo>
                    <a:pt x="2005" y="0"/>
                    <a:pt x="1561" y="127"/>
                    <a:pt x="997" y="496"/>
                  </a:cubicBezTo>
                  <a:cubicBezTo>
                    <a:pt x="997" y="496"/>
                    <a:pt x="1" y="2012"/>
                    <a:pt x="927" y="2994"/>
                  </a:cubicBezTo>
                  <a:cubicBezTo>
                    <a:pt x="1187" y="3279"/>
                    <a:pt x="1435" y="3390"/>
                    <a:pt x="1649" y="3390"/>
                  </a:cubicBezTo>
                  <a:cubicBezTo>
                    <a:pt x="2185" y="3390"/>
                    <a:pt x="2509" y="2691"/>
                    <a:pt x="2288" y="2250"/>
                  </a:cubicBezTo>
                  <a:cubicBezTo>
                    <a:pt x="1979" y="1633"/>
                    <a:pt x="3397" y="636"/>
                    <a:pt x="3397" y="636"/>
                  </a:cubicBezTo>
                  <a:cubicBezTo>
                    <a:pt x="3397" y="636"/>
                    <a:pt x="3122" y="0"/>
                    <a:pt x="2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4"/>
            <p:cNvSpPr/>
            <p:nvPr/>
          </p:nvSpPr>
          <p:spPr>
            <a:xfrm>
              <a:off x="3813835" y="1842808"/>
              <a:ext cx="516951" cy="295381"/>
            </a:xfrm>
            <a:custGeom>
              <a:avLst/>
              <a:gdLst/>
              <a:ahLst/>
              <a:cxnLst/>
              <a:rect l="l" t="t" r="r" b="b"/>
              <a:pathLst>
                <a:path w="14806" h="8460" extrusionOk="0">
                  <a:moveTo>
                    <a:pt x="6262" y="0"/>
                  </a:moveTo>
                  <a:cubicBezTo>
                    <a:pt x="4890" y="0"/>
                    <a:pt x="3277" y="333"/>
                    <a:pt x="2204" y="1632"/>
                  </a:cubicBezTo>
                  <a:cubicBezTo>
                    <a:pt x="0" y="4313"/>
                    <a:pt x="2105" y="6235"/>
                    <a:pt x="2105" y="6235"/>
                  </a:cubicBezTo>
                  <a:cubicBezTo>
                    <a:pt x="2105" y="6235"/>
                    <a:pt x="1432" y="6600"/>
                    <a:pt x="1670" y="6993"/>
                  </a:cubicBezTo>
                  <a:lnTo>
                    <a:pt x="2414" y="7260"/>
                  </a:lnTo>
                  <a:cubicBezTo>
                    <a:pt x="2414" y="7260"/>
                    <a:pt x="2698" y="8370"/>
                    <a:pt x="2881" y="8370"/>
                  </a:cubicBezTo>
                  <a:cubicBezTo>
                    <a:pt x="2885" y="8370"/>
                    <a:pt x="2888" y="8369"/>
                    <a:pt x="2891" y="8368"/>
                  </a:cubicBezTo>
                  <a:cubicBezTo>
                    <a:pt x="3074" y="8326"/>
                    <a:pt x="3270" y="5295"/>
                    <a:pt x="3270" y="5295"/>
                  </a:cubicBezTo>
                  <a:cubicBezTo>
                    <a:pt x="3270" y="5295"/>
                    <a:pt x="3530" y="5361"/>
                    <a:pt x="3935" y="5361"/>
                  </a:cubicBezTo>
                  <a:cubicBezTo>
                    <a:pt x="4871" y="5361"/>
                    <a:pt x="6582" y="5005"/>
                    <a:pt x="7621" y="2643"/>
                  </a:cubicBezTo>
                  <a:lnTo>
                    <a:pt x="7621" y="2643"/>
                  </a:lnTo>
                  <a:cubicBezTo>
                    <a:pt x="7621" y="2643"/>
                    <a:pt x="7431" y="3513"/>
                    <a:pt x="8061" y="3513"/>
                  </a:cubicBezTo>
                  <a:cubicBezTo>
                    <a:pt x="8270" y="3513"/>
                    <a:pt x="8569" y="3417"/>
                    <a:pt x="8996" y="3162"/>
                  </a:cubicBezTo>
                  <a:cubicBezTo>
                    <a:pt x="8996" y="3162"/>
                    <a:pt x="8996" y="3162"/>
                    <a:pt x="8997" y="3162"/>
                  </a:cubicBezTo>
                  <a:cubicBezTo>
                    <a:pt x="9009" y="3162"/>
                    <a:pt x="9205" y="3101"/>
                    <a:pt x="9469" y="3101"/>
                  </a:cubicBezTo>
                  <a:cubicBezTo>
                    <a:pt x="10070" y="3101"/>
                    <a:pt x="11024" y="3419"/>
                    <a:pt x="10947" y="5506"/>
                  </a:cubicBezTo>
                  <a:cubicBezTo>
                    <a:pt x="10947" y="5506"/>
                    <a:pt x="10534" y="8459"/>
                    <a:pt x="11238" y="8459"/>
                  </a:cubicBezTo>
                  <a:cubicBezTo>
                    <a:pt x="11257" y="8459"/>
                    <a:pt x="11277" y="8457"/>
                    <a:pt x="11297" y="8453"/>
                  </a:cubicBezTo>
                  <a:cubicBezTo>
                    <a:pt x="12097" y="8284"/>
                    <a:pt x="12813" y="7049"/>
                    <a:pt x="12813" y="7049"/>
                  </a:cubicBezTo>
                  <a:cubicBezTo>
                    <a:pt x="12813" y="7049"/>
                    <a:pt x="12862" y="7060"/>
                    <a:pt x="12933" y="7060"/>
                  </a:cubicBezTo>
                  <a:cubicBezTo>
                    <a:pt x="13137" y="7060"/>
                    <a:pt x="13525" y="6975"/>
                    <a:pt x="13473" y="6320"/>
                  </a:cubicBezTo>
                  <a:cubicBezTo>
                    <a:pt x="13318" y="6109"/>
                    <a:pt x="13094" y="5969"/>
                    <a:pt x="12841" y="5941"/>
                  </a:cubicBezTo>
                  <a:cubicBezTo>
                    <a:pt x="12841" y="5941"/>
                    <a:pt x="14806" y="1927"/>
                    <a:pt x="10947" y="987"/>
                  </a:cubicBezTo>
                  <a:cubicBezTo>
                    <a:pt x="10947" y="987"/>
                    <a:pt x="11035" y="372"/>
                    <a:pt x="10670" y="372"/>
                  </a:cubicBezTo>
                  <a:cubicBezTo>
                    <a:pt x="10511" y="372"/>
                    <a:pt x="10267" y="488"/>
                    <a:pt x="9894" y="818"/>
                  </a:cubicBezTo>
                  <a:cubicBezTo>
                    <a:pt x="9894" y="818"/>
                    <a:pt x="9614" y="25"/>
                    <a:pt x="9262" y="25"/>
                  </a:cubicBezTo>
                  <a:cubicBezTo>
                    <a:pt x="9142" y="25"/>
                    <a:pt x="9013" y="118"/>
                    <a:pt x="8884" y="369"/>
                  </a:cubicBezTo>
                  <a:cubicBezTo>
                    <a:pt x="8884" y="369"/>
                    <a:pt x="7706" y="0"/>
                    <a:pt x="626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4"/>
            <p:cNvSpPr/>
            <p:nvPr/>
          </p:nvSpPr>
          <p:spPr>
            <a:xfrm>
              <a:off x="4177891" y="2421517"/>
              <a:ext cx="171049" cy="165742"/>
            </a:xfrm>
            <a:custGeom>
              <a:avLst/>
              <a:gdLst/>
              <a:ahLst/>
              <a:cxnLst/>
              <a:rect l="l" t="t" r="r" b="b"/>
              <a:pathLst>
                <a:path w="4899" h="4747" extrusionOk="0">
                  <a:moveTo>
                    <a:pt x="1707" y="0"/>
                  </a:moveTo>
                  <a:cubicBezTo>
                    <a:pt x="572" y="0"/>
                    <a:pt x="0" y="452"/>
                    <a:pt x="0" y="452"/>
                  </a:cubicBezTo>
                  <a:lnTo>
                    <a:pt x="85" y="480"/>
                  </a:lnTo>
                  <a:cubicBezTo>
                    <a:pt x="2653" y="1855"/>
                    <a:pt x="1516" y="4367"/>
                    <a:pt x="1516" y="4367"/>
                  </a:cubicBezTo>
                  <a:lnTo>
                    <a:pt x="4898" y="4746"/>
                  </a:lnTo>
                  <a:cubicBezTo>
                    <a:pt x="4898" y="4746"/>
                    <a:pt x="4674" y="550"/>
                    <a:pt x="2807" y="129"/>
                  </a:cubicBezTo>
                  <a:cubicBezTo>
                    <a:pt x="2395" y="36"/>
                    <a:pt x="2029" y="0"/>
                    <a:pt x="1707"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4"/>
            <p:cNvSpPr/>
            <p:nvPr/>
          </p:nvSpPr>
          <p:spPr>
            <a:xfrm>
              <a:off x="4079397" y="2523013"/>
              <a:ext cx="53455" cy="81387"/>
            </a:xfrm>
            <a:custGeom>
              <a:avLst/>
              <a:gdLst/>
              <a:ahLst/>
              <a:cxnLst/>
              <a:rect l="l" t="t" r="r" b="b"/>
              <a:pathLst>
                <a:path w="1531" h="2331" extrusionOk="0">
                  <a:moveTo>
                    <a:pt x="1530" y="1"/>
                  </a:moveTo>
                  <a:lnTo>
                    <a:pt x="1530" y="1"/>
                  </a:lnTo>
                  <a:cubicBezTo>
                    <a:pt x="1" y="1320"/>
                    <a:pt x="815" y="2274"/>
                    <a:pt x="815" y="2274"/>
                  </a:cubicBezTo>
                  <a:lnTo>
                    <a:pt x="1123" y="2331"/>
                  </a:lnTo>
                  <a:cubicBezTo>
                    <a:pt x="436" y="1460"/>
                    <a:pt x="1530" y="1"/>
                    <a:pt x="1530" y="1"/>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4"/>
            <p:cNvSpPr/>
            <p:nvPr/>
          </p:nvSpPr>
          <p:spPr>
            <a:xfrm>
              <a:off x="4113299" y="2274003"/>
              <a:ext cx="323662" cy="252785"/>
            </a:xfrm>
            <a:custGeom>
              <a:avLst/>
              <a:gdLst/>
              <a:ahLst/>
              <a:cxnLst/>
              <a:rect l="l" t="t" r="r" b="b"/>
              <a:pathLst>
                <a:path w="9270" h="7240" extrusionOk="0">
                  <a:moveTo>
                    <a:pt x="7218" y="1"/>
                  </a:moveTo>
                  <a:cubicBezTo>
                    <a:pt x="7051" y="1"/>
                    <a:pt x="6880" y="24"/>
                    <a:pt x="6706" y="74"/>
                  </a:cubicBezTo>
                  <a:cubicBezTo>
                    <a:pt x="5738" y="383"/>
                    <a:pt x="5148" y="1337"/>
                    <a:pt x="4854" y="2249"/>
                  </a:cubicBezTo>
                  <a:cubicBezTo>
                    <a:pt x="4685" y="2881"/>
                    <a:pt x="4601" y="3526"/>
                    <a:pt x="4601" y="4186"/>
                  </a:cubicBezTo>
                  <a:cubicBezTo>
                    <a:pt x="4601" y="4621"/>
                    <a:pt x="4461" y="5056"/>
                    <a:pt x="4208" y="5407"/>
                  </a:cubicBezTo>
                  <a:cubicBezTo>
                    <a:pt x="3745" y="5996"/>
                    <a:pt x="2959" y="6221"/>
                    <a:pt x="2257" y="6291"/>
                  </a:cubicBezTo>
                  <a:cubicBezTo>
                    <a:pt x="2082" y="6305"/>
                    <a:pt x="1903" y="6312"/>
                    <a:pt x="1722" y="6312"/>
                  </a:cubicBezTo>
                  <a:cubicBezTo>
                    <a:pt x="1542" y="6312"/>
                    <a:pt x="1359" y="6305"/>
                    <a:pt x="1177" y="6291"/>
                  </a:cubicBezTo>
                  <a:lnTo>
                    <a:pt x="966" y="6277"/>
                  </a:lnTo>
                  <a:cubicBezTo>
                    <a:pt x="910" y="6270"/>
                    <a:pt x="882" y="6266"/>
                    <a:pt x="875" y="6266"/>
                  </a:cubicBezTo>
                  <a:cubicBezTo>
                    <a:pt x="868" y="6266"/>
                    <a:pt x="882" y="6270"/>
                    <a:pt x="910" y="6277"/>
                  </a:cubicBezTo>
                  <a:lnTo>
                    <a:pt x="784" y="6249"/>
                  </a:lnTo>
                  <a:cubicBezTo>
                    <a:pt x="754" y="6244"/>
                    <a:pt x="724" y="6241"/>
                    <a:pt x="696" y="6241"/>
                  </a:cubicBezTo>
                  <a:cubicBezTo>
                    <a:pt x="186" y="6241"/>
                    <a:pt x="1" y="7040"/>
                    <a:pt x="559" y="7133"/>
                  </a:cubicBezTo>
                  <a:cubicBezTo>
                    <a:pt x="935" y="7201"/>
                    <a:pt x="1336" y="7240"/>
                    <a:pt x="1742" y="7240"/>
                  </a:cubicBezTo>
                  <a:cubicBezTo>
                    <a:pt x="2592" y="7240"/>
                    <a:pt x="3463" y="7069"/>
                    <a:pt x="4166" y="6642"/>
                  </a:cubicBezTo>
                  <a:cubicBezTo>
                    <a:pt x="5022" y="6123"/>
                    <a:pt x="5457" y="5238"/>
                    <a:pt x="5499" y="4256"/>
                  </a:cubicBezTo>
                  <a:cubicBezTo>
                    <a:pt x="5555" y="3218"/>
                    <a:pt x="5639" y="2039"/>
                    <a:pt x="6439" y="1267"/>
                  </a:cubicBezTo>
                  <a:cubicBezTo>
                    <a:pt x="6656" y="1038"/>
                    <a:pt x="6954" y="912"/>
                    <a:pt x="7269" y="912"/>
                  </a:cubicBezTo>
                  <a:cubicBezTo>
                    <a:pt x="7301" y="912"/>
                    <a:pt x="7333" y="914"/>
                    <a:pt x="7366" y="916"/>
                  </a:cubicBezTo>
                  <a:cubicBezTo>
                    <a:pt x="7506" y="944"/>
                    <a:pt x="7646" y="1000"/>
                    <a:pt x="7787" y="1071"/>
                  </a:cubicBezTo>
                  <a:cubicBezTo>
                    <a:pt x="7955" y="1183"/>
                    <a:pt x="8109" y="1337"/>
                    <a:pt x="8236" y="1506"/>
                  </a:cubicBezTo>
                  <a:cubicBezTo>
                    <a:pt x="8338" y="1641"/>
                    <a:pt x="8478" y="1697"/>
                    <a:pt x="8615" y="1697"/>
                  </a:cubicBezTo>
                  <a:cubicBezTo>
                    <a:pt x="8948" y="1697"/>
                    <a:pt x="9270" y="1366"/>
                    <a:pt x="9021" y="1028"/>
                  </a:cubicBezTo>
                  <a:cubicBezTo>
                    <a:pt x="8577" y="436"/>
                    <a:pt x="7938" y="1"/>
                    <a:pt x="7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4"/>
            <p:cNvSpPr/>
            <p:nvPr/>
          </p:nvSpPr>
          <p:spPr>
            <a:xfrm>
              <a:off x="4081771" y="2339223"/>
              <a:ext cx="187773" cy="144374"/>
            </a:xfrm>
            <a:custGeom>
              <a:avLst/>
              <a:gdLst/>
              <a:ahLst/>
              <a:cxnLst/>
              <a:rect l="l" t="t" r="r" b="b"/>
              <a:pathLst>
                <a:path w="5378" h="4135" extrusionOk="0">
                  <a:moveTo>
                    <a:pt x="1476" y="2458"/>
                  </a:moveTo>
                  <a:cubicBezTo>
                    <a:pt x="1448" y="2542"/>
                    <a:pt x="1420" y="2627"/>
                    <a:pt x="1406" y="2711"/>
                  </a:cubicBezTo>
                  <a:cubicBezTo>
                    <a:pt x="1406" y="2627"/>
                    <a:pt x="1434" y="2542"/>
                    <a:pt x="1476" y="2458"/>
                  </a:cubicBezTo>
                  <a:close/>
                  <a:moveTo>
                    <a:pt x="2930" y="1"/>
                  </a:moveTo>
                  <a:cubicBezTo>
                    <a:pt x="1820" y="1"/>
                    <a:pt x="776" y="723"/>
                    <a:pt x="564" y="1209"/>
                  </a:cubicBezTo>
                  <a:cubicBezTo>
                    <a:pt x="1" y="2524"/>
                    <a:pt x="399" y="4082"/>
                    <a:pt x="999" y="4082"/>
                  </a:cubicBezTo>
                  <a:cubicBezTo>
                    <a:pt x="1027" y="4082"/>
                    <a:pt x="1055" y="4079"/>
                    <a:pt x="1083" y="4072"/>
                  </a:cubicBezTo>
                  <a:cubicBezTo>
                    <a:pt x="1280" y="4030"/>
                    <a:pt x="1434" y="3834"/>
                    <a:pt x="1434" y="3623"/>
                  </a:cubicBezTo>
                  <a:cubicBezTo>
                    <a:pt x="1448" y="3693"/>
                    <a:pt x="1448" y="3749"/>
                    <a:pt x="1462" y="3805"/>
                  </a:cubicBezTo>
                  <a:cubicBezTo>
                    <a:pt x="1504" y="3918"/>
                    <a:pt x="1589" y="4016"/>
                    <a:pt x="1701" y="4072"/>
                  </a:cubicBezTo>
                  <a:cubicBezTo>
                    <a:pt x="1802" y="4103"/>
                    <a:pt x="1929" y="4134"/>
                    <a:pt x="2046" y="4134"/>
                  </a:cubicBezTo>
                  <a:cubicBezTo>
                    <a:pt x="2140" y="4134"/>
                    <a:pt x="2228" y="4114"/>
                    <a:pt x="2290" y="4058"/>
                  </a:cubicBezTo>
                  <a:cubicBezTo>
                    <a:pt x="2374" y="3974"/>
                    <a:pt x="2360" y="3805"/>
                    <a:pt x="2346" y="3595"/>
                  </a:cubicBezTo>
                  <a:lnTo>
                    <a:pt x="2346" y="3595"/>
                  </a:lnTo>
                  <a:cubicBezTo>
                    <a:pt x="2360" y="3637"/>
                    <a:pt x="2374" y="3679"/>
                    <a:pt x="2388" y="3721"/>
                  </a:cubicBezTo>
                  <a:cubicBezTo>
                    <a:pt x="2461" y="3951"/>
                    <a:pt x="2669" y="4098"/>
                    <a:pt x="2896" y="4098"/>
                  </a:cubicBezTo>
                  <a:cubicBezTo>
                    <a:pt x="2933" y="4098"/>
                    <a:pt x="2969" y="4094"/>
                    <a:pt x="3006" y="4086"/>
                  </a:cubicBezTo>
                  <a:cubicBezTo>
                    <a:pt x="3146" y="4058"/>
                    <a:pt x="3259" y="3988"/>
                    <a:pt x="3245" y="3848"/>
                  </a:cubicBezTo>
                  <a:cubicBezTo>
                    <a:pt x="3245" y="3525"/>
                    <a:pt x="3301" y="2416"/>
                    <a:pt x="3708" y="2416"/>
                  </a:cubicBezTo>
                  <a:cubicBezTo>
                    <a:pt x="3932" y="2416"/>
                    <a:pt x="4129" y="2571"/>
                    <a:pt x="4213" y="2781"/>
                  </a:cubicBezTo>
                  <a:cubicBezTo>
                    <a:pt x="4336" y="3122"/>
                    <a:pt x="4565" y="3610"/>
                    <a:pt x="4901" y="3610"/>
                  </a:cubicBezTo>
                  <a:cubicBezTo>
                    <a:pt x="4910" y="3610"/>
                    <a:pt x="4919" y="3610"/>
                    <a:pt x="4929" y="3609"/>
                  </a:cubicBezTo>
                  <a:cubicBezTo>
                    <a:pt x="5265" y="3595"/>
                    <a:pt x="5378" y="2809"/>
                    <a:pt x="5251" y="2164"/>
                  </a:cubicBezTo>
                  <a:cubicBezTo>
                    <a:pt x="5293" y="2065"/>
                    <a:pt x="5307" y="1967"/>
                    <a:pt x="5307" y="1869"/>
                  </a:cubicBezTo>
                  <a:cubicBezTo>
                    <a:pt x="5307" y="1855"/>
                    <a:pt x="5307" y="1841"/>
                    <a:pt x="5307" y="1827"/>
                  </a:cubicBezTo>
                  <a:cubicBezTo>
                    <a:pt x="4725" y="452"/>
                    <a:pt x="3807" y="1"/>
                    <a:pt x="2930" y="1"/>
                  </a:cubicBezTo>
                  <a:close/>
                </a:path>
              </a:pathLst>
            </a:custGeom>
            <a:solidFill>
              <a:srgbClr val="BC6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4"/>
            <p:cNvSpPr/>
            <p:nvPr/>
          </p:nvSpPr>
          <p:spPr>
            <a:xfrm>
              <a:off x="4124472" y="2413347"/>
              <a:ext cx="19867" cy="57156"/>
            </a:xfrm>
            <a:custGeom>
              <a:avLst/>
              <a:gdLst/>
              <a:ahLst/>
              <a:cxnLst/>
              <a:rect l="l" t="t" r="r" b="b"/>
              <a:pathLst>
                <a:path w="569" h="1637" extrusionOk="0">
                  <a:moveTo>
                    <a:pt x="419" y="1"/>
                  </a:moveTo>
                  <a:cubicBezTo>
                    <a:pt x="396" y="1"/>
                    <a:pt x="373" y="8"/>
                    <a:pt x="352" y="27"/>
                  </a:cubicBezTo>
                  <a:cubicBezTo>
                    <a:pt x="1" y="391"/>
                    <a:pt x="29" y="1079"/>
                    <a:pt x="71" y="1542"/>
                  </a:cubicBezTo>
                  <a:cubicBezTo>
                    <a:pt x="78" y="1605"/>
                    <a:pt x="131" y="1637"/>
                    <a:pt x="180" y="1637"/>
                  </a:cubicBezTo>
                  <a:cubicBezTo>
                    <a:pt x="229" y="1637"/>
                    <a:pt x="274" y="1605"/>
                    <a:pt x="267" y="1542"/>
                  </a:cubicBezTo>
                  <a:cubicBezTo>
                    <a:pt x="225" y="1135"/>
                    <a:pt x="183" y="490"/>
                    <a:pt x="492" y="167"/>
                  </a:cubicBezTo>
                  <a:cubicBezTo>
                    <a:pt x="569" y="101"/>
                    <a:pt x="499" y="1"/>
                    <a:pt x="41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4"/>
            <p:cNvSpPr/>
            <p:nvPr/>
          </p:nvSpPr>
          <p:spPr>
            <a:xfrm>
              <a:off x="4155336" y="2420434"/>
              <a:ext cx="21927" cy="52687"/>
            </a:xfrm>
            <a:custGeom>
              <a:avLst/>
              <a:gdLst/>
              <a:ahLst/>
              <a:cxnLst/>
              <a:rect l="l" t="t" r="r" b="b"/>
              <a:pathLst>
                <a:path w="628" h="1509" extrusionOk="0">
                  <a:moveTo>
                    <a:pt x="467" y="1"/>
                  </a:moveTo>
                  <a:cubicBezTo>
                    <a:pt x="447" y="1"/>
                    <a:pt x="427" y="7"/>
                    <a:pt x="408" y="20"/>
                  </a:cubicBezTo>
                  <a:cubicBezTo>
                    <a:pt x="1" y="343"/>
                    <a:pt x="29" y="988"/>
                    <a:pt x="141" y="1437"/>
                  </a:cubicBezTo>
                  <a:cubicBezTo>
                    <a:pt x="152" y="1487"/>
                    <a:pt x="187" y="1509"/>
                    <a:pt x="224" y="1509"/>
                  </a:cubicBezTo>
                  <a:cubicBezTo>
                    <a:pt x="280" y="1509"/>
                    <a:pt x="341" y="1458"/>
                    <a:pt x="324" y="1381"/>
                  </a:cubicBezTo>
                  <a:lnTo>
                    <a:pt x="324" y="1381"/>
                  </a:lnTo>
                  <a:lnTo>
                    <a:pt x="324" y="1395"/>
                  </a:lnTo>
                  <a:cubicBezTo>
                    <a:pt x="225" y="1002"/>
                    <a:pt x="197" y="441"/>
                    <a:pt x="548" y="160"/>
                  </a:cubicBezTo>
                  <a:cubicBezTo>
                    <a:pt x="628" y="104"/>
                    <a:pt x="551" y="1"/>
                    <a:pt x="46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4"/>
            <p:cNvSpPr/>
            <p:nvPr/>
          </p:nvSpPr>
          <p:spPr>
            <a:xfrm>
              <a:off x="4677662" y="2736760"/>
              <a:ext cx="189169" cy="295381"/>
            </a:xfrm>
            <a:custGeom>
              <a:avLst/>
              <a:gdLst/>
              <a:ahLst/>
              <a:cxnLst/>
              <a:rect l="l" t="t" r="r" b="b"/>
              <a:pathLst>
                <a:path w="5418" h="8460" extrusionOk="0">
                  <a:moveTo>
                    <a:pt x="3319" y="1"/>
                  </a:moveTo>
                  <a:cubicBezTo>
                    <a:pt x="2872" y="1"/>
                    <a:pt x="2962" y="1359"/>
                    <a:pt x="2962" y="1359"/>
                  </a:cubicBezTo>
                  <a:cubicBezTo>
                    <a:pt x="2962" y="1359"/>
                    <a:pt x="2859" y="1337"/>
                    <a:pt x="2707" y="1337"/>
                  </a:cubicBezTo>
                  <a:cubicBezTo>
                    <a:pt x="2372" y="1337"/>
                    <a:pt x="1795" y="1442"/>
                    <a:pt x="1516" y="2117"/>
                  </a:cubicBezTo>
                  <a:cubicBezTo>
                    <a:pt x="1095" y="3085"/>
                    <a:pt x="1" y="3422"/>
                    <a:pt x="29" y="3941"/>
                  </a:cubicBezTo>
                  <a:cubicBezTo>
                    <a:pt x="35" y="4128"/>
                    <a:pt x="170" y="4203"/>
                    <a:pt x="358" y="4203"/>
                  </a:cubicBezTo>
                  <a:cubicBezTo>
                    <a:pt x="608" y="4203"/>
                    <a:pt x="951" y="4069"/>
                    <a:pt x="1207" y="3885"/>
                  </a:cubicBezTo>
                  <a:cubicBezTo>
                    <a:pt x="1500" y="3669"/>
                    <a:pt x="1712" y="3268"/>
                    <a:pt x="1791" y="3268"/>
                  </a:cubicBezTo>
                  <a:cubicBezTo>
                    <a:pt x="1799" y="3268"/>
                    <a:pt x="1806" y="3272"/>
                    <a:pt x="1811" y="3281"/>
                  </a:cubicBezTo>
                  <a:cubicBezTo>
                    <a:pt x="1853" y="3380"/>
                    <a:pt x="1993" y="4025"/>
                    <a:pt x="1895" y="4376"/>
                  </a:cubicBezTo>
                  <a:cubicBezTo>
                    <a:pt x="1797" y="4797"/>
                    <a:pt x="1067" y="6790"/>
                    <a:pt x="1039" y="6874"/>
                  </a:cubicBezTo>
                  <a:cubicBezTo>
                    <a:pt x="970" y="7141"/>
                    <a:pt x="1179" y="7338"/>
                    <a:pt x="1402" y="7338"/>
                  </a:cubicBezTo>
                  <a:cubicBezTo>
                    <a:pt x="1496" y="7338"/>
                    <a:pt x="1592" y="7304"/>
                    <a:pt x="1671" y="7225"/>
                  </a:cubicBezTo>
                  <a:cubicBezTo>
                    <a:pt x="1909" y="6916"/>
                    <a:pt x="2092" y="6579"/>
                    <a:pt x="2232" y="6214"/>
                  </a:cubicBezTo>
                  <a:cubicBezTo>
                    <a:pt x="2470" y="5667"/>
                    <a:pt x="2779" y="4727"/>
                    <a:pt x="2779" y="4727"/>
                  </a:cubicBezTo>
                  <a:lnTo>
                    <a:pt x="2863" y="4741"/>
                  </a:lnTo>
                  <a:cubicBezTo>
                    <a:pt x="2863" y="4741"/>
                    <a:pt x="2821" y="7926"/>
                    <a:pt x="2821" y="8095"/>
                  </a:cubicBezTo>
                  <a:cubicBezTo>
                    <a:pt x="2793" y="8277"/>
                    <a:pt x="2919" y="8432"/>
                    <a:pt x="3102" y="8460"/>
                  </a:cubicBezTo>
                  <a:cubicBezTo>
                    <a:pt x="3228" y="8460"/>
                    <a:pt x="3411" y="8390"/>
                    <a:pt x="3495" y="8039"/>
                  </a:cubicBezTo>
                  <a:cubicBezTo>
                    <a:pt x="3621" y="7505"/>
                    <a:pt x="3958" y="5597"/>
                    <a:pt x="3930" y="4825"/>
                  </a:cubicBezTo>
                  <a:lnTo>
                    <a:pt x="3930" y="4825"/>
                  </a:lnTo>
                  <a:cubicBezTo>
                    <a:pt x="3930" y="4826"/>
                    <a:pt x="4056" y="6523"/>
                    <a:pt x="3986" y="7295"/>
                  </a:cubicBezTo>
                  <a:cubicBezTo>
                    <a:pt x="3960" y="7512"/>
                    <a:pt x="4063" y="7823"/>
                    <a:pt x="4273" y="7823"/>
                  </a:cubicBezTo>
                  <a:cubicBezTo>
                    <a:pt x="4293" y="7823"/>
                    <a:pt x="4315" y="7820"/>
                    <a:pt x="4337" y="7814"/>
                  </a:cubicBezTo>
                  <a:cubicBezTo>
                    <a:pt x="4632" y="7730"/>
                    <a:pt x="4688" y="7183"/>
                    <a:pt x="4674" y="7098"/>
                  </a:cubicBezTo>
                  <a:cubicBezTo>
                    <a:pt x="4632" y="6523"/>
                    <a:pt x="4660" y="5232"/>
                    <a:pt x="4660" y="4601"/>
                  </a:cubicBezTo>
                  <a:lnTo>
                    <a:pt x="4758" y="4530"/>
                  </a:lnTo>
                  <a:lnTo>
                    <a:pt x="4758" y="4530"/>
                  </a:lnTo>
                  <a:cubicBezTo>
                    <a:pt x="4758" y="4530"/>
                    <a:pt x="4660" y="6130"/>
                    <a:pt x="4982" y="6467"/>
                  </a:cubicBezTo>
                  <a:cubicBezTo>
                    <a:pt x="5004" y="6499"/>
                    <a:pt x="5107" y="6621"/>
                    <a:pt x="5223" y="6621"/>
                  </a:cubicBezTo>
                  <a:cubicBezTo>
                    <a:pt x="5259" y="6621"/>
                    <a:pt x="5297" y="6609"/>
                    <a:pt x="5333" y="6579"/>
                  </a:cubicBezTo>
                  <a:cubicBezTo>
                    <a:pt x="5417" y="6509"/>
                    <a:pt x="5389" y="6186"/>
                    <a:pt x="5389" y="6116"/>
                  </a:cubicBezTo>
                  <a:cubicBezTo>
                    <a:pt x="5403" y="5737"/>
                    <a:pt x="5361" y="3759"/>
                    <a:pt x="5347" y="3548"/>
                  </a:cubicBezTo>
                  <a:cubicBezTo>
                    <a:pt x="5305" y="3071"/>
                    <a:pt x="4197" y="699"/>
                    <a:pt x="3635" y="166"/>
                  </a:cubicBezTo>
                  <a:cubicBezTo>
                    <a:pt x="3508" y="50"/>
                    <a:pt x="3404" y="1"/>
                    <a:pt x="3319" y="1"/>
                  </a:cubicBez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4"/>
            <p:cNvSpPr/>
            <p:nvPr/>
          </p:nvSpPr>
          <p:spPr>
            <a:xfrm>
              <a:off x="4234733" y="1359346"/>
              <a:ext cx="453755" cy="365071"/>
            </a:xfrm>
            <a:custGeom>
              <a:avLst/>
              <a:gdLst/>
              <a:ahLst/>
              <a:cxnLst/>
              <a:rect l="l" t="t" r="r" b="b"/>
              <a:pathLst>
                <a:path w="12996" h="10456" extrusionOk="0">
                  <a:moveTo>
                    <a:pt x="5973" y="1"/>
                  </a:moveTo>
                  <a:cubicBezTo>
                    <a:pt x="5751" y="1"/>
                    <a:pt x="5524" y="10"/>
                    <a:pt x="5291" y="29"/>
                  </a:cubicBezTo>
                  <a:cubicBezTo>
                    <a:pt x="0" y="421"/>
                    <a:pt x="1558" y="4098"/>
                    <a:pt x="1558" y="4098"/>
                  </a:cubicBezTo>
                  <a:cubicBezTo>
                    <a:pt x="1558" y="4098"/>
                    <a:pt x="1919" y="4292"/>
                    <a:pt x="2503" y="4292"/>
                  </a:cubicBezTo>
                  <a:cubicBezTo>
                    <a:pt x="3345" y="4292"/>
                    <a:pt x="4649" y="3891"/>
                    <a:pt x="6007" y="1937"/>
                  </a:cubicBezTo>
                  <a:lnTo>
                    <a:pt x="6007" y="1937"/>
                  </a:lnTo>
                  <a:cubicBezTo>
                    <a:pt x="6006" y="1937"/>
                    <a:pt x="4912" y="3691"/>
                    <a:pt x="3523" y="4295"/>
                  </a:cubicBezTo>
                  <a:cubicBezTo>
                    <a:pt x="3523" y="4295"/>
                    <a:pt x="3533" y="4295"/>
                    <a:pt x="3552" y="4295"/>
                  </a:cubicBezTo>
                  <a:cubicBezTo>
                    <a:pt x="3883" y="4295"/>
                    <a:pt x="6911" y="4220"/>
                    <a:pt x="7733" y="1488"/>
                  </a:cubicBezTo>
                  <a:cubicBezTo>
                    <a:pt x="7733" y="1488"/>
                    <a:pt x="11017" y="2597"/>
                    <a:pt x="11339" y="5684"/>
                  </a:cubicBezTo>
                  <a:cubicBezTo>
                    <a:pt x="11662" y="8771"/>
                    <a:pt x="11283" y="10455"/>
                    <a:pt x="11283" y="10455"/>
                  </a:cubicBezTo>
                  <a:lnTo>
                    <a:pt x="12687" y="5726"/>
                  </a:lnTo>
                  <a:cubicBezTo>
                    <a:pt x="12995" y="4688"/>
                    <a:pt x="12743" y="3565"/>
                    <a:pt x="12013" y="2765"/>
                  </a:cubicBezTo>
                  <a:cubicBezTo>
                    <a:pt x="10879" y="1552"/>
                    <a:pt x="8884" y="1"/>
                    <a:pt x="5973"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4"/>
            <p:cNvSpPr/>
            <p:nvPr/>
          </p:nvSpPr>
          <p:spPr>
            <a:xfrm rot="416539" flipH="1">
              <a:off x="4423572" y="1555062"/>
              <a:ext cx="52526" cy="118596"/>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4"/>
            <p:cNvSpPr/>
            <p:nvPr/>
          </p:nvSpPr>
          <p:spPr>
            <a:xfrm rot="416618" flipH="1">
              <a:off x="4031304" y="2085288"/>
              <a:ext cx="40536" cy="91525"/>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74"/>
          <p:cNvGrpSpPr/>
          <p:nvPr/>
        </p:nvGrpSpPr>
        <p:grpSpPr>
          <a:xfrm>
            <a:off x="4645873" y="2815608"/>
            <a:ext cx="2132892" cy="1967453"/>
            <a:chOff x="5957950" y="1813019"/>
            <a:chExt cx="2467483" cy="2276091"/>
          </a:xfrm>
        </p:grpSpPr>
        <p:sp>
          <p:nvSpPr>
            <p:cNvPr id="2306" name="Google Shape;2306;p74"/>
            <p:cNvSpPr/>
            <p:nvPr/>
          </p:nvSpPr>
          <p:spPr>
            <a:xfrm>
              <a:off x="6230078" y="1823259"/>
              <a:ext cx="485737" cy="405559"/>
            </a:xfrm>
            <a:custGeom>
              <a:avLst/>
              <a:gdLst/>
              <a:ahLst/>
              <a:cxnLst/>
              <a:rect l="l" t="t" r="r" b="b"/>
              <a:pathLst>
                <a:path w="15606" h="13030" extrusionOk="0">
                  <a:moveTo>
                    <a:pt x="8671" y="1"/>
                  </a:moveTo>
                  <a:cubicBezTo>
                    <a:pt x="8198" y="1"/>
                    <a:pt x="7736" y="43"/>
                    <a:pt x="7298" y="118"/>
                  </a:cubicBezTo>
                  <a:cubicBezTo>
                    <a:pt x="7298" y="118"/>
                    <a:pt x="5164" y="329"/>
                    <a:pt x="3845" y="2111"/>
                  </a:cubicBezTo>
                  <a:cubicBezTo>
                    <a:pt x="2526" y="3879"/>
                    <a:pt x="0" y="7177"/>
                    <a:pt x="1642" y="9619"/>
                  </a:cubicBezTo>
                  <a:cubicBezTo>
                    <a:pt x="2954" y="11553"/>
                    <a:pt x="5102" y="13030"/>
                    <a:pt x="8003" y="13030"/>
                  </a:cubicBezTo>
                  <a:cubicBezTo>
                    <a:pt x="8765" y="13030"/>
                    <a:pt x="9578" y="12928"/>
                    <a:pt x="10441" y="12706"/>
                  </a:cubicBezTo>
                  <a:cubicBezTo>
                    <a:pt x="14595" y="11640"/>
                    <a:pt x="15605" y="5690"/>
                    <a:pt x="14076" y="2967"/>
                  </a:cubicBezTo>
                  <a:cubicBezTo>
                    <a:pt x="12839" y="755"/>
                    <a:pt x="10667" y="1"/>
                    <a:pt x="8671"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4"/>
            <p:cNvSpPr/>
            <p:nvPr/>
          </p:nvSpPr>
          <p:spPr>
            <a:xfrm>
              <a:off x="6344059" y="2203983"/>
              <a:ext cx="458658" cy="370325"/>
            </a:xfrm>
            <a:custGeom>
              <a:avLst/>
              <a:gdLst/>
              <a:ahLst/>
              <a:cxnLst/>
              <a:rect l="l" t="t" r="r" b="b"/>
              <a:pathLst>
                <a:path w="14736" h="11898" extrusionOk="0">
                  <a:moveTo>
                    <a:pt x="10843" y="1"/>
                  </a:moveTo>
                  <a:cubicBezTo>
                    <a:pt x="6811" y="1"/>
                    <a:pt x="1264" y="1976"/>
                    <a:pt x="1264" y="1976"/>
                  </a:cubicBezTo>
                  <a:lnTo>
                    <a:pt x="1" y="11898"/>
                  </a:lnTo>
                  <a:lnTo>
                    <a:pt x="12743" y="9694"/>
                  </a:lnTo>
                  <a:cubicBezTo>
                    <a:pt x="12743" y="9694"/>
                    <a:pt x="14736" y="6733"/>
                    <a:pt x="12743" y="194"/>
                  </a:cubicBezTo>
                  <a:cubicBezTo>
                    <a:pt x="12178" y="59"/>
                    <a:pt x="11533" y="1"/>
                    <a:pt x="10843" y="1"/>
                  </a:cubicBezTo>
                  <a:close/>
                </a:path>
              </a:pathLst>
            </a:custGeom>
            <a:solidFill>
              <a:srgbClr val="EFC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4"/>
            <p:cNvSpPr/>
            <p:nvPr/>
          </p:nvSpPr>
          <p:spPr>
            <a:xfrm>
              <a:off x="6932420" y="3092764"/>
              <a:ext cx="173895" cy="177350"/>
            </a:xfrm>
            <a:custGeom>
              <a:avLst/>
              <a:gdLst/>
              <a:ahLst/>
              <a:cxnLst/>
              <a:rect l="l" t="t" r="r" b="b"/>
              <a:pathLst>
                <a:path w="5587" h="5698" extrusionOk="0">
                  <a:moveTo>
                    <a:pt x="1067" y="0"/>
                  </a:moveTo>
                  <a:lnTo>
                    <a:pt x="1" y="5038"/>
                  </a:lnTo>
                  <a:cubicBezTo>
                    <a:pt x="1166" y="5459"/>
                    <a:pt x="2401" y="5670"/>
                    <a:pt x="3650" y="5698"/>
                  </a:cubicBezTo>
                  <a:cubicBezTo>
                    <a:pt x="5586" y="5698"/>
                    <a:pt x="5418" y="4028"/>
                    <a:pt x="3650" y="3004"/>
                  </a:cubicBezTo>
                  <a:cubicBezTo>
                    <a:pt x="1881" y="1965"/>
                    <a:pt x="1067" y="0"/>
                    <a:pt x="1067" y="0"/>
                  </a:cubicBezTo>
                  <a:close/>
                </a:path>
              </a:pathLst>
            </a:custGeom>
            <a:solidFill>
              <a:srgbClr val="EFC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4"/>
            <p:cNvSpPr/>
            <p:nvPr/>
          </p:nvSpPr>
          <p:spPr>
            <a:xfrm>
              <a:off x="6199918" y="3184490"/>
              <a:ext cx="891980" cy="904617"/>
            </a:xfrm>
            <a:custGeom>
              <a:avLst/>
              <a:gdLst/>
              <a:ahLst/>
              <a:cxnLst/>
              <a:rect l="l" t="t" r="r" b="b"/>
              <a:pathLst>
                <a:path w="28658" h="29064" extrusionOk="0">
                  <a:moveTo>
                    <a:pt x="25696" y="0"/>
                  </a:moveTo>
                  <a:cubicBezTo>
                    <a:pt x="21235" y="2591"/>
                    <a:pt x="17075" y="3337"/>
                    <a:pt x="13764" y="3337"/>
                  </a:cubicBezTo>
                  <a:cubicBezTo>
                    <a:pt x="9273" y="3337"/>
                    <a:pt x="6344" y="1965"/>
                    <a:pt x="6344" y="1965"/>
                  </a:cubicBezTo>
                  <a:cubicBezTo>
                    <a:pt x="6344" y="1965"/>
                    <a:pt x="1895" y="7663"/>
                    <a:pt x="1236" y="21135"/>
                  </a:cubicBezTo>
                  <a:lnTo>
                    <a:pt x="1" y="29064"/>
                  </a:lnTo>
                  <a:lnTo>
                    <a:pt x="14006" y="29064"/>
                  </a:lnTo>
                  <a:lnTo>
                    <a:pt x="14722" y="27057"/>
                  </a:lnTo>
                  <a:lnTo>
                    <a:pt x="15424" y="29064"/>
                  </a:lnTo>
                  <a:lnTo>
                    <a:pt x="28657" y="29064"/>
                  </a:lnTo>
                  <a:cubicBezTo>
                    <a:pt x="27703" y="23703"/>
                    <a:pt x="26047" y="13501"/>
                    <a:pt x="26047" y="13501"/>
                  </a:cubicBezTo>
                  <a:cubicBezTo>
                    <a:pt x="27829" y="3467"/>
                    <a:pt x="25696" y="0"/>
                    <a:pt x="25696" y="0"/>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4"/>
            <p:cNvSpPr/>
            <p:nvPr/>
          </p:nvSpPr>
          <p:spPr>
            <a:xfrm>
              <a:off x="6170224" y="2265486"/>
              <a:ext cx="330672" cy="434661"/>
            </a:xfrm>
            <a:custGeom>
              <a:avLst/>
              <a:gdLst/>
              <a:ahLst/>
              <a:cxnLst/>
              <a:rect l="l" t="t" r="r" b="b"/>
              <a:pathLst>
                <a:path w="10624" h="13965" extrusionOk="0">
                  <a:moveTo>
                    <a:pt x="7022" y="1"/>
                  </a:moveTo>
                  <a:cubicBezTo>
                    <a:pt x="6229" y="1"/>
                    <a:pt x="5132" y="437"/>
                    <a:pt x="3972" y="2231"/>
                  </a:cubicBezTo>
                  <a:cubicBezTo>
                    <a:pt x="1713" y="5740"/>
                    <a:pt x="0" y="12321"/>
                    <a:pt x="1544" y="13753"/>
                  </a:cubicBezTo>
                  <a:cubicBezTo>
                    <a:pt x="1703" y="13899"/>
                    <a:pt x="1893" y="13964"/>
                    <a:pt x="2105" y="13964"/>
                  </a:cubicBezTo>
                  <a:cubicBezTo>
                    <a:pt x="3957" y="13964"/>
                    <a:pt x="7536" y="8995"/>
                    <a:pt x="7536" y="8995"/>
                  </a:cubicBezTo>
                  <a:cubicBezTo>
                    <a:pt x="7536" y="8995"/>
                    <a:pt x="10624" y="2470"/>
                    <a:pt x="8252" y="393"/>
                  </a:cubicBezTo>
                  <a:cubicBezTo>
                    <a:pt x="8252" y="393"/>
                    <a:pt x="7774" y="1"/>
                    <a:pt x="7022" y="1"/>
                  </a:cubicBezTo>
                  <a:close/>
                </a:path>
              </a:pathLst>
            </a:custGeom>
            <a:solidFill>
              <a:srgbClr val="EFC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4"/>
            <p:cNvSpPr/>
            <p:nvPr/>
          </p:nvSpPr>
          <p:spPr>
            <a:xfrm>
              <a:off x="6206050" y="2419650"/>
              <a:ext cx="996778" cy="1444667"/>
            </a:xfrm>
            <a:custGeom>
              <a:avLst/>
              <a:gdLst/>
              <a:ahLst/>
              <a:cxnLst/>
              <a:rect l="l" t="t" r="r" b="b"/>
              <a:pathLst>
                <a:path w="32025" h="46415" extrusionOk="0">
                  <a:moveTo>
                    <a:pt x="16883" y="1"/>
                  </a:moveTo>
                  <a:cubicBezTo>
                    <a:pt x="16883" y="1"/>
                    <a:pt x="12195" y="1025"/>
                    <a:pt x="9585" y="2499"/>
                  </a:cubicBezTo>
                  <a:cubicBezTo>
                    <a:pt x="6975" y="3986"/>
                    <a:pt x="4828" y="21079"/>
                    <a:pt x="4828" y="21079"/>
                  </a:cubicBezTo>
                  <a:cubicBezTo>
                    <a:pt x="4828" y="21079"/>
                    <a:pt x="1530" y="32601"/>
                    <a:pt x="155" y="42480"/>
                  </a:cubicBezTo>
                  <a:cubicBezTo>
                    <a:pt x="0" y="43547"/>
                    <a:pt x="660" y="44557"/>
                    <a:pt x="1698" y="44852"/>
                  </a:cubicBezTo>
                  <a:cubicBezTo>
                    <a:pt x="5775" y="46013"/>
                    <a:pt x="9779" y="46415"/>
                    <a:pt x="13366" y="46415"/>
                  </a:cubicBezTo>
                  <a:cubicBezTo>
                    <a:pt x="19140" y="46415"/>
                    <a:pt x="23832" y="45376"/>
                    <a:pt x="26004" y="44796"/>
                  </a:cubicBezTo>
                  <a:cubicBezTo>
                    <a:pt x="26776" y="44585"/>
                    <a:pt x="27281" y="43869"/>
                    <a:pt x="27225" y="43084"/>
                  </a:cubicBezTo>
                  <a:lnTo>
                    <a:pt x="26706" y="36165"/>
                  </a:lnTo>
                  <a:cubicBezTo>
                    <a:pt x="26299" y="27745"/>
                    <a:pt x="27001" y="19311"/>
                    <a:pt x="28825" y="11073"/>
                  </a:cubicBezTo>
                  <a:lnTo>
                    <a:pt x="28881" y="10835"/>
                  </a:lnTo>
                  <a:cubicBezTo>
                    <a:pt x="31127" y="5053"/>
                    <a:pt x="32025" y="3186"/>
                    <a:pt x="22229"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4"/>
            <p:cNvSpPr/>
            <p:nvPr/>
          </p:nvSpPr>
          <p:spPr>
            <a:xfrm>
              <a:off x="6409578" y="2233583"/>
              <a:ext cx="239600" cy="137355"/>
            </a:xfrm>
            <a:custGeom>
              <a:avLst/>
              <a:gdLst/>
              <a:ahLst/>
              <a:cxnLst/>
              <a:rect l="l" t="t" r="r" b="b"/>
              <a:pathLst>
                <a:path w="7698" h="4413" extrusionOk="0">
                  <a:moveTo>
                    <a:pt x="5993" y="1"/>
                  </a:moveTo>
                  <a:lnTo>
                    <a:pt x="492" y="239"/>
                  </a:lnTo>
                  <a:lnTo>
                    <a:pt x="1" y="744"/>
                  </a:lnTo>
                  <a:cubicBezTo>
                    <a:pt x="1" y="744"/>
                    <a:pt x="720" y="4412"/>
                    <a:pt x="2849" y="4412"/>
                  </a:cubicBezTo>
                  <a:cubicBezTo>
                    <a:pt x="3511" y="4412"/>
                    <a:pt x="4309" y="4058"/>
                    <a:pt x="5263" y="3130"/>
                  </a:cubicBezTo>
                  <a:cubicBezTo>
                    <a:pt x="5450" y="3163"/>
                    <a:pt x="5621" y="3179"/>
                    <a:pt x="5780" y="3179"/>
                  </a:cubicBezTo>
                  <a:cubicBezTo>
                    <a:pt x="7698" y="3179"/>
                    <a:pt x="7644" y="895"/>
                    <a:pt x="7411" y="1"/>
                  </a:cubicBezTo>
                  <a:lnTo>
                    <a:pt x="7411" y="1"/>
                  </a:lnTo>
                  <a:cubicBezTo>
                    <a:pt x="7200" y="108"/>
                    <a:pt x="6972" y="144"/>
                    <a:pt x="6762" y="144"/>
                  </a:cubicBezTo>
                  <a:cubicBezTo>
                    <a:pt x="6342" y="144"/>
                    <a:pt x="5993" y="1"/>
                    <a:pt x="5993"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4"/>
            <p:cNvSpPr/>
            <p:nvPr/>
          </p:nvSpPr>
          <p:spPr>
            <a:xfrm>
              <a:off x="6898369" y="2473247"/>
              <a:ext cx="300574" cy="1253310"/>
            </a:xfrm>
            <a:custGeom>
              <a:avLst/>
              <a:gdLst/>
              <a:ahLst/>
              <a:cxnLst/>
              <a:rect l="l" t="t" r="r" b="b"/>
              <a:pathLst>
                <a:path w="9657" h="40267" extrusionOk="0">
                  <a:moveTo>
                    <a:pt x="2828" y="0"/>
                  </a:moveTo>
                  <a:cubicBezTo>
                    <a:pt x="2780" y="0"/>
                    <a:pt x="2751" y="19"/>
                    <a:pt x="2751" y="19"/>
                  </a:cubicBezTo>
                  <a:cubicBezTo>
                    <a:pt x="2812" y="23"/>
                    <a:pt x="2873" y="26"/>
                    <a:pt x="2934" y="30"/>
                  </a:cubicBezTo>
                  <a:lnTo>
                    <a:pt x="2934" y="30"/>
                  </a:lnTo>
                  <a:cubicBezTo>
                    <a:pt x="2893" y="8"/>
                    <a:pt x="2857" y="0"/>
                    <a:pt x="2828" y="0"/>
                  </a:cubicBezTo>
                  <a:close/>
                  <a:moveTo>
                    <a:pt x="2934" y="30"/>
                  </a:moveTo>
                  <a:lnTo>
                    <a:pt x="2934" y="30"/>
                  </a:lnTo>
                  <a:cubicBezTo>
                    <a:pt x="3420" y="306"/>
                    <a:pt x="4526" y="2866"/>
                    <a:pt x="1726" y="22851"/>
                  </a:cubicBezTo>
                  <a:cubicBezTo>
                    <a:pt x="0" y="35117"/>
                    <a:pt x="1095" y="40267"/>
                    <a:pt x="1095" y="40267"/>
                  </a:cubicBezTo>
                  <a:cubicBezTo>
                    <a:pt x="1095" y="40267"/>
                    <a:pt x="2877" y="40267"/>
                    <a:pt x="5403" y="39565"/>
                  </a:cubicBezTo>
                  <a:cubicBezTo>
                    <a:pt x="7466" y="35229"/>
                    <a:pt x="5024" y="30822"/>
                    <a:pt x="5052" y="27286"/>
                  </a:cubicBezTo>
                  <a:cubicBezTo>
                    <a:pt x="5109" y="19090"/>
                    <a:pt x="5922" y="13561"/>
                    <a:pt x="7466" y="8874"/>
                  </a:cubicBezTo>
                  <a:cubicBezTo>
                    <a:pt x="9656" y="2207"/>
                    <a:pt x="7807" y="359"/>
                    <a:pt x="2934" y="3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4"/>
            <p:cNvSpPr/>
            <p:nvPr/>
          </p:nvSpPr>
          <p:spPr>
            <a:xfrm>
              <a:off x="6199918" y="3637019"/>
              <a:ext cx="429836" cy="173429"/>
            </a:xfrm>
            <a:custGeom>
              <a:avLst/>
              <a:gdLst/>
              <a:ahLst/>
              <a:cxnLst/>
              <a:rect l="l" t="t" r="r" b="b"/>
              <a:pathLst>
                <a:path w="13810" h="5572" extrusionOk="0">
                  <a:moveTo>
                    <a:pt x="576" y="0"/>
                  </a:moveTo>
                  <a:lnTo>
                    <a:pt x="1" y="2456"/>
                  </a:lnTo>
                  <a:cubicBezTo>
                    <a:pt x="1" y="2456"/>
                    <a:pt x="3762" y="5417"/>
                    <a:pt x="13515" y="5571"/>
                  </a:cubicBezTo>
                  <a:lnTo>
                    <a:pt x="13810" y="3424"/>
                  </a:lnTo>
                  <a:lnTo>
                    <a:pt x="576" y="0"/>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4"/>
            <p:cNvSpPr/>
            <p:nvPr/>
          </p:nvSpPr>
          <p:spPr>
            <a:xfrm>
              <a:off x="6932420" y="3704717"/>
              <a:ext cx="138942" cy="82575"/>
            </a:xfrm>
            <a:custGeom>
              <a:avLst/>
              <a:gdLst/>
              <a:ahLst/>
              <a:cxnLst/>
              <a:rect l="l" t="t" r="r" b="b"/>
              <a:pathLst>
                <a:path w="4464" h="2653" extrusionOk="0">
                  <a:moveTo>
                    <a:pt x="4309" y="0"/>
                  </a:moveTo>
                  <a:lnTo>
                    <a:pt x="1" y="702"/>
                  </a:lnTo>
                  <a:lnTo>
                    <a:pt x="310" y="2653"/>
                  </a:lnTo>
                  <a:cubicBezTo>
                    <a:pt x="310" y="2653"/>
                    <a:pt x="3229" y="2260"/>
                    <a:pt x="4464" y="1684"/>
                  </a:cubicBezTo>
                  <a:lnTo>
                    <a:pt x="4309" y="0"/>
                  </a:ln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4"/>
            <p:cNvSpPr/>
            <p:nvPr/>
          </p:nvSpPr>
          <p:spPr>
            <a:xfrm>
              <a:off x="6980913" y="2478196"/>
              <a:ext cx="121450" cy="483558"/>
            </a:xfrm>
            <a:custGeom>
              <a:avLst/>
              <a:gdLst/>
              <a:ahLst/>
              <a:cxnLst/>
              <a:rect l="l" t="t" r="r" b="b"/>
              <a:pathLst>
                <a:path w="3902" h="15536" extrusionOk="0">
                  <a:moveTo>
                    <a:pt x="1909" y="0"/>
                  </a:moveTo>
                  <a:lnTo>
                    <a:pt x="590" y="351"/>
                  </a:lnTo>
                  <a:cubicBezTo>
                    <a:pt x="857" y="5417"/>
                    <a:pt x="660" y="10497"/>
                    <a:pt x="1" y="15535"/>
                  </a:cubicBezTo>
                  <a:cubicBezTo>
                    <a:pt x="3902" y="6344"/>
                    <a:pt x="1909" y="1"/>
                    <a:pt x="1909" y="0"/>
                  </a:cubicBez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4"/>
            <p:cNvSpPr/>
            <p:nvPr/>
          </p:nvSpPr>
          <p:spPr>
            <a:xfrm>
              <a:off x="6683449" y="2196451"/>
              <a:ext cx="316946" cy="343589"/>
            </a:xfrm>
            <a:custGeom>
              <a:avLst/>
              <a:gdLst/>
              <a:ahLst/>
              <a:cxnLst/>
              <a:rect l="l" t="t" r="r" b="b"/>
              <a:pathLst>
                <a:path w="10183" h="11039" extrusionOk="0">
                  <a:moveTo>
                    <a:pt x="1306" y="1"/>
                  </a:moveTo>
                  <a:lnTo>
                    <a:pt x="1" y="8351"/>
                  </a:lnTo>
                  <a:cubicBezTo>
                    <a:pt x="1" y="8351"/>
                    <a:pt x="2670" y="11038"/>
                    <a:pt x="6055" y="11038"/>
                  </a:cubicBezTo>
                  <a:cubicBezTo>
                    <a:pt x="6828" y="11038"/>
                    <a:pt x="7639" y="10898"/>
                    <a:pt x="8463" y="10554"/>
                  </a:cubicBezTo>
                  <a:cubicBezTo>
                    <a:pt x="9095" y="10301"/>
                    <a:pt x="9502" y="9642"/>
                    <a:pt x="9642" y="8968"/>
                  </a:cubicBezTo>
                  <a:cubicBezTo>
                    <a:pt x="10183" y="6596"/>
                    <a:pt x="9174" y="6582"/>
                    <a:pt x="9151" y="6582"/>
                  </a:cubicBezTo>
                  <a:cubicBezTo>
                    <a:pt x="9151" y="6582"/>
                    <a:pt x="9151" y="6582"/>
                    <a:pt x="9151" y="6582"/>
                  </a:cubicBezTo>
                  <a:lnTo>
                    <a:pt x="1306"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4"/>
            <p:cNvSpPr/>
            <p:nvPr/>
          </p:nvSpPr>
          <p:spPr>
            <a:xfrm>
              <a:off x="6169353" y="2407853"/>
              <a:ext cx="654777" cy="1335761"/>
            </a:xfrm>
            <a:custGeom>
              <a:avLst/>
              <a:gdLst/>
              <a:ahLst/>
              <a:cxnLst/>
              <a:rect l="l" t="t" r="r" b="b"/>
              <a:pathLst>
                <a:path w="21037" h="42916" extrusionOk="0">
                  <a:moveTo>
                    <a:pt x="17107" y="1"/>
                  </a:moveTo>
                  <a:cubicBezTo>
                    <a:pt x="17107" y="1"/>
                    <a:pt x="14301" y="717"/>
                    <a:pt x="12518" y="1643"/>
                  </a:cubicBezTo>
                  <a:cubicBezTo>
                    <a:pt x="14511" y="10021"/>
                    <a:pt x="7761" y="13950"/>
                    <a:pt x="7761" y="13950"/>
                  </a:cubicBezTo>
                  <a:cubicBezTo>
                    <a:pt x="7761" y="13950"/>
                    <a:pt x="7129" y="16322"/>
                    <a:pt x="6021" y="20799"/>
                  </a:cubicBezTo>
                  <a:cubicBezTo>
                    <a:pt x="5572" y="21711"/>
                    <a:pt x="4056" y="24882"/>
                    <a:pt x="2653" y="28320"/>
                  </a:cubicBezTo>
                  <a:cubicBezTo>
                    <a:pt x="0" y="34776"/>
                    <a:pt x="1558" y="39491"/>
                    <a:pt x="1558" y="39491"/>
                  </a:cubicBezTo>
                  <a:cubicBezTo>
                    <a:pt x="5852" y="42536"/>
                    <a:pt x="14792" y="42915"/>
                    <a:pt x="14792" y="42915"/>
                  </a:cubicBezTo>
                  <a:cubicBezTo>
                    <a:pt x="14792" y="42915"/>
                    <a:pt x="17458" y="31408"/>
                    <a:pt x="19240" y="17332"/>
                  </a:cubicBezTo>
                  <a:cubicBezTo>
                    <a:pt x="21037" y="3257"/>
                    <a:pt x="17107" y="1"/>
                    <a:pt x="17107"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4"/>
            <p:cNvSpPr/>
            <p:nvPr/>
          </p:nvSpPr>
          <p:spPr>
            <a:xfrm>
              <a:off x="6348012" y="3334731"/>
              <a:ext cx="247693" cy="190485"/>
            </a:xfrm>
            <a:custGeom>
              <a:avLst/>
              <a:gdLst/>
              <a:ahLst/>
              <a:cxnLst/>
              <a:rect l="l" t="t" r="r" b="b"/>
              <a:pathLst>
                <a:path w="7958" h="6120" fill="none" extrusionOk="0">
                  <a:moveTo>
                    <a:pt x="6301" y="211"/>
                  </a:moveTo>
                  <a:cubicBezTo>
                    <a:pt x="3859" y="2611"/>
                    <a:pt x="1474" y="3734"/>
                    <a:pt x="421" y="4155"/>
                  </a:cubicBezTo>
                  <a:cubicBezTo>
                    <a:pt x="126" y="4253"/>
                    <a:pt x="0" y="4604"/>
                    <a:pt x="140" y="4885"/>
                  </a:cubicBezTo>
                  <a:lnTo>
                    <a:pt x="590" y="5769"/>
                  </a:lnTo>
                  <a:cubicBezTo>
                    <a:pt x="716" y="6007"/>
                    <a:pt x="1011" y="6120"/>
                    <a:pt x="1263" y="6021"/>
                  </a:cubicBezTo>
                  <a:cubicBezTo>
                    <a:pt x="5066" y="4534"/>
                    <a:pt x="7059" y="2429"/>
                    <a:pt x="7775" y="1545"/>
                  </a:cubicBezTo>
                  <a:cubicBezTo>
                    <a:pt x="7957" y="1334"/>
                    <a:pt x="7929" y="1011"/>
                    <a:pt x="7719" y="815"/>
                  </a:cubicBezTo>
                  <a:lnTo>
                    <a:pt x="7031" y="197"/>
                  </a:lnTo>
                  <a:cubicBezTo>
                    <a:pt x="6820" y="1"/>
                    <a:pt x="6498" y="15"/>
                    <a:pt x="6301" y="211"/>
                  </a:cubicBezTo>
                  <a:close/>
                </a:path>
              </a:pathLst>
            </a:custGeom>
            <a:noFill/>
            <a:ln w="4550" cap="rnd" cmpd="sng">
              <a:solidFill>
                <a:srgbClr val="FFFE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4"/>
            <p:cNvSpPr/>
            <p:nvPr/>
          </p:nvSpPr>
          <p:spPr>
            <a:xfrm>
              <a:off x="5957950" y="2482834"/>
              <a:ext cx="659134" cy="782918"/>
            </a:xfrm>
            <a:custGeom>
              <a:avLst/>
              <a:gdLst/>
              <a:ahLst/>
              <a:cxnLst/>
              <a:rect l="l" t="t" r="r" b="b"/>
              <a:pathLst>
                <a:path w="21177" h="25154" extrusionOk="0">
                  <a:moveTo>
                    <a:pt x="17418" y="0"/>
                  </a:moveTo>
                  <a:cubicBezTo>
                    <a:pt x="10762" y="0"/>
                    <a:pt x="1976" y="11068"/>
                    <a:pt x="1011" y="12945"/>
                  </a:cubicBezTo>
                  <a:cubicBezTo>
                    <a:pt x="0" y="14895"/>
                    <a:pt x="1165" y="19091"/>
                    <a:pt x="5501" y="21645"/>
                  </a:cubicBezTo>
                  <a:cubicBezTo>
                    <a:pt x="9824" y="24185"/>
                    <a:pt x="12027" y="25154"/>
                    <a:pt x="12027" y="25154"/>
                  </a:cubicBezTo>
                  <a:lnTo>
                    <a:pt x="12911" y="17225"/>
                  </a:lnTo>
                  <a:lnTo>
                    <a:pt x="9669" y="14236"/>
                  </a:lnTo>
                  <a:cubicBezTo>
                    <a:pt x="9669" y="14236"/>
                    <a:pt x="21177" y="8959"/>
                    <a:pt x="20938" y="4749"/>
                  </a:cubicBezTo>
                  <a:cubicBezTo>
                    <a:pt x="20700" y="525"/>
                    <a:pt x="18342" y="76"/>
                    <a:pt x="18342" y="76"/>
                  </a:cubicBezTo>
                  <a:cubicBezTo>
                    <a:pt x="18039" y="25"/>
                    <a:pt x="17731" y="0"/>
                    <a:pt x="17418"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4"/>
            <p:cNvSpPr/>
            <p:nvPr/>
          </p:nvSpPr>
          <p:spPr>
            <a:xfrm>
              <a:off x="6251461" y="2842050"/>
              <a:ext cx="409449" cy="645844"/>
            </a:xfrm>
            <a:custGeom>
              <a:avLst/>
              <a:gdLst/>
              <a:ahLst/>
              <a:cxnLst/>
              <a:rect l="l" t="t" r="r" b="b"/>
              <a:pathLst>
                <a:path w="13155" h="20750" extrusionOk="0">
                  <a:moveTo>
                    <a:pt x="5109" y="0"/>
                  </a:moveTo>
                  <a:lnTo>
                    <a:pt x="1" y="2723"/>
                  </a:lnTo>
                  <a:cubicBezTo>
                    <a:pt x="1" y="2723"/>
                    <a:pt x="380" y="3691"/>
                    <a:pt x="2050" y="4758"/>
                  </a:cubicBezTo>
                  <a:cubicBezTo>
                    <a:pt x="2008" y="7859"/>
                    <a:pt x="2639" y="9599"/>
                    <a:pt x="4842" y="14707"/>
                  </a:cubicBezTo>
                  <a:cubicBezTo>
                    <a:pt x="4351" y="16532"/>
                    <a:pt x="4084" y="18244"/>
                    <a:pt x="5600" y="18833"/>
                  </a:cubicBezTo>
                  <a:cubicBezTo>
                    <a:pt x="7102" y="19437"/>
                    <a:pt x="7747" y="20559"/>
                    <a:pt x="9080" y="20728"/>
                  </a:cubicBezTo>
                  <a:cubicBezTo>
                    <a:pt x="9210" y="20743"/>
                    <a:pt x="9353" y="20750"/>
                    <a:pt x="9505" y="20750"/>
                  </a:cubicBezTo>
                  <a:cubicBezTo>
                    <a:pt x="10929" y="20750"/>
                    <a:pt x="13155" y="20097"/>
                    <a:pt x="13066" y="18791"/>
                  </a:cubicBezTo>
                  <a:cubicBezTo>
                    <a:pt x="12954" y="17346"/>
                    <a:pt x="10273" y="16265"/>
                    <a:pt x="9080" y="14651"/>
                  </a:cubicBezTo>
                  <a:cubicBezTo>
                    <a:pt x="7902" y="13037"/>
                    <a:pt x="7916" y="6161"/>
                    <a:pt x="7481" y="3368"/>
                  </a:cubicBezTo>
                  <a:cubicBezTo>
                    <a:pt x="7046" y="576"/>
                    <a:pt x="5109" y="0"/>
                    <a:pt x="5109" y="0"/>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4"/>
            <p:cNvSpPr/>
            <p:nvPr/>
          </p:nvSpPr>
          <p:spPr>
            <a:xfrm>
              <a:off x="6975000" y="2426840"/>
              <a:ext cx="99413" cy="94153"/>
            </a:xfrm>
            <a:custGeom>
              <a:avLst/>
              <a:gdLst/>
              <a:ahLst/>
              <a:cxnLst/>
              <a:rect l="l" t="t" r="r" b="b"/>
              <a:pathLst>
                <a:path w="3194" h="3025" extrusionOk="0">
                  <a:moveTo>
                    <a:pt x="455" y="1"/>
                  </a:moveTo>
                  <a:cubicBezTo>
                    <a:pt x="326" y="1"/>
                    <a:pt x="199" y="28"/>
                    <a:pt x="78" y="93"/>
                  </a:cubicBezTo>
                  <a:cubicBezTo>
                    <a:pt x="0" y="132"/>
                    <a:pt x="92" y="2577"/>
                    <a:pt x="648" y="2577"/>
                  </a:cubicBezTo>
                  <a:cubicBezTo>
                    <a:pt x="689" y="2577"/>
                    <a:pt x="733" y="2564"/>
                    <a:pt x="780" y="2534"/>
                  </a:cubicBezTo>
                  <a:cubicBezTo>
                    <a:pt x="865" y="2912"/>
                    <a:pt x="994" y="3025"/>
                    <a:pt x="1119" y="3025"/>
                  </a:cubicBezTo>
                  <a:cubicBezTo>
                    <a:pt x="1306" y="3025"/>
                    <a:pt x="1482" y="2773"/>
                    <a:pt x="1482" y="2773"/>
                  </a:cubicBezTo>
                  <a:cubicBezTo>
                    <a:pt x="1482" y="2773"/>
                    <a:pt x="1603" y="2899"/>
                    <a:pt x="1747" y="2899"/>
                  </a:cubicBezTo>
                  <a:cubicBezTo>
                    <a:pt x="1875" y="2899"/>
                    <a:pt x="2021" y="2799"/>
                    <a:pt x="2113" y="2422"/>
                  </a:cubicBezTo>
                  <a:cubicBezTo>
                    <a:pt x="2113" y="2422"/>
                    <a:pt x="2383" y="2763"/>
                    <a:pt x="2663" y="2763"/>
                  </a:cubicBezTo>
                  <a:cubicBezTo>
                    <a:pt x="2733" y="2763"/>
                    <a:pt x="2804" y="2742"/>
                    <a:pt x="2871" y="2689"/>
                  </a:cubicBezTo>
                  <a:cubicBezTo>
                    <a:pt x="3194" y="2422"/>
                    <a:pt x="2478" y="1089"/>
                    <a:pt x="1987" y="766"/>
                  </a:cubicBezTo>
                  <a:cubicBezTo>
                    <a:pt x="1601" y="494"/>
                    <a:pt x="1004" y="1"/>
                    <a:pt x="455"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4"/>
            <p:cNvSpPr/>
            <p:nvPr/>
          </p:nvSpPr>
          <p:spPr>
            <a:xfrm>
              <a:off x="6424891" y="2196451"/>
              <a:ext cx="203557" cy="120640"/>
            </a:xfrm>
            <a:custGeom>
              <a:avLst/>
              <a:gdLst/>
              <a:ahLst/>
              <a:cxnLst/>
              <a:rect l="l" t="t" r="r" b="b"/>
              <a:pathLst>
                <a:path w="6540" h="3876" extrusionOk="0">
                  <a:moveTo>
                    <a:pt x="0" y="1"/>
                  </a:moveTo>
                  <a:lnTo>
                    <a:pt x="0" y="1783"/>
                  </a:lnTo>
                  <a:cubicBezTo>
                    <a:pt x="0" y="1783"/>
                    <a:pt x="561" y="3875"/>
                    <a:pt x="3450" y="3875"/>
                  </a:cubicBezTo>
                  <a:cubicBezTo>
                    <a:pt x="3488" y="3875"/>
                    <a:pt x="3526" y="3875"/>
                    <a:pt x="3565" y="3874"/>
                  </a:cubicBezTo>
                  <a:cubicBezTo>
                    <a:pt x="6540" y="3804"/>
                    <a:pt x="6540" y="520"/>
                    <a:pt x="6540" y="520"/>
                  </a:cubicBezTo>
                  <a:lnTo>
                    <a:pt x="0"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4"/>
            <p:cNvSpPr/>
            <p:nvPr/>
          </p:nvSpPr>
          <p:spPr>
            <a:xfrm>
              <a:off x="6312125" y="1847910"/>
              <a:ext cx="377484" cy="421962"/>
            </a:xfrm>
            <a:custGeom>
              <a:avLst/>
              <a:gdLst/>
              <a:ahLst/>
              <a:cxnLst/>
              <a:rect l="l" t="t" r="r" b="b"/>
              <a:pathLst>
                <a:path w="12128" h="13557" extrusionOk="0">
                  <a:moveTo>
                    <a:pt x="6361" y="0"/>
                  </a:moveTo>
                  <a:cubicBezTo>
                    <a:pt x="1407" y="0"/>
                    <a:pt x="0" y="5357"/>
                    <a:pt x="227" y="7325"/>
                  </a:cubicBezTo>
                  <a:cubicBezTo>
                    <a:pt x="608" y="9995"/>
                    <a:pt x="1521" y="10375"/>
                    <a:pt x="2009" y="10375"/>
                  </a:cubicBezTo>
                  <a:cubicBezTo>
                    <a:pt x="2204" y="10375"/>
                    <a:pt x="2332" y="10315"/>
                    <a:pt x="2332" y="10315"/>
                  </a:cubicBezTo>
                  <a:cubicBezTo>
                    <a:pt x="2332" y="10315"/>
                    <a:pt x="3735" y="13486"/>
                    <a:pt x="8184" y="13556"/>
                  </a:cubicBezTo>
                  <a:cubicBezTo>
                    <a:pt x="8200" y="13557"/>
                    <a:pt x="8216" y="13557"/>
                    <a:pt x="8232" y="13557"/>
                  </a:cubicBezTo>
                  <a:cubicBezTo>
                    <a:pt x="9393" y="13557"/>
                    <a:pt x="10496" y="13053"/>
                    <a:pt x="11243" y="12153"/>
                  </a:cubicBezTo>
                  <a:cubicBezTo>
                    <a:pt x="12127" y="11030"/>
                    <a:pt x="12113" y="9697"/>
                    <a:pt x="11945" y="6217"/>
                  </a:cubicBezTo>
                  <a:cubicBezTo>
                    <a:pt x="11678" y="1417"/>
                    <a:pt x="9321" y="547"/>
                    <a:pt x="9321" y="547"/>
                  </a:cubicBezTo>
                  <a:cubicBezTo>
                    <a:pt x="8217" y="167"/>
                    <a:pt x="7234" y="0"/>
                    <a:pt x="6361"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4"/>
            <p:cNvSpPr/>
            <p:nvPr/>
          </p:nvSpPr>
          <p:spPr>
            <a:xfrm>
              <a:off x="6481664" y="2414078"/>
              <a:ext cx="207137" cy="128110"/>
            </a:xfrm>
            <a:custGeom>
              <a:avLst/>
              <a:gdLst/>
              <a:ahLst/>
              <a:cxnLst/>
              <a:rect l="l" t="t" r="r" b="b"/>
              <a:pathLst>
                <a:path w="6655" h="4116" extrusionOk="0">
                  <a:moveTo>
                    <a:pt x="3936" y="1"/>
                  </a:moveTo>
                  <a:cubicBezTo>
                    <a:pt x="3842" y="1"/>
                    <a:pt x="3755" y="13"/>
                    <a:pt x="3677" y="39"/>
                  </a:cubicBezTo>
                  <a:cubicBezTo>
                    <a:pt x="2765" y="334"/>
                    <a:pt x="856" y="1499"/>
                    <a:pt x="856" y="1499"/>
                  </a:cubicBezTo>
                  <a:cubicBezTo>
                    <a:pt x="0" y="2201"/>
                    <a:pt x="1305" y="3379"/>
                    <a:pt x="2246" y="3800"/>
                  </a:cubicBezTo>
                  <a:cubicBezTo>
                    <a:pt x="2460" y="3893"/>
                    <a:pt x="2610" y="3929"/>
                    <a:pt x="2713" y="3929"/>
                  </a:cubicBezTo>
                  <a:cubicBezTo>
                    <a:pt x="3061" y="3929"/>
                    <a:pt x="2877" y="3520"/>
                    <a:pt x="2877" y="3520"/>
                  </a:cubicBezTo>
                  <a:lnTo>
                    <a:pt x="2877" y="3520"/>
                  </a:lnTo>
                  <a:cubicBezTo>
                    <a:pt x="3074" y="3730"/>
                    <a:pt x="3312" y="3913"/>
                    <a:pt x="3565" y="4053"/>
                  </a:cubicBezTo>
                  <a:cubicBezTo>
                    <a:pt x="3649" y="4098"/>
                    <a:pt x="3726" y="4116"/>
                    <a:pt x="3796" y="4116"/>
                  </a:cubicBezTo>
                  <a:cubicBezTo>
                    <a:pt x="4100" y="4116"/>
                    <a:pt x="4267" y="3772"/>
                    <a:pt x="4267" y="3772"/>
                  </a:cubicBezTo>
                  <a:cubicBezTo>
                    <a:pt x="4267" y="3772"/>
                    <a:pt x="4683" y="3991"/>
                    <a:pt x="5002" y="3991"/>
                  </a:cubicBezTo>
                  <a:cubicBezTo>
                    <a:pt x="5207" y="3991"/>
                    <a:pt x="5372" y="3901"/>
                    <a:pt x="5361" y="3604"/>
                  </a:cubicBezTo>
                  <a:cubicBezTo>
                    <a:pt x="5951" y="3253"/>
                    <a:pt x="4884" y="1387"/>
                    <a:pt x="4884" y="1387"/>
                  </a:cubicBezTo>
                  <a:lnTo>
                    <a:pt x="4884" y="1387"/>
                  </a:lnTo>
                  <a:cubicBezTo>
                    <a:pt x="4884" y="1387"/>
                    <a:pt x="5839" y="1829"/>
                    <a:pt x="6296" y="1829"/>
                  </a:cubicBezTo>
                  <a:cubicBezTo>
                    <a:pt x="6415" y="1829"/>
                    <a:pt x="6500" y="1799"/>
                    <a:pt x="6526" y="1724"/>
                  </a:cubicBezTo>
                  <a:cubicBezTo>
                    <a:pt x="6654" y="1390"/>
                    <a:pt x="4929" y="1"/>
                    <a:pt x="3936"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4"/>
            <p:cNvSpPr/>
            <p:nvPr/>
          </p:nvSpPr>
          <p:spPr>
            <a:xfrm>
              <a:off x="6297776" y="1824629"/>
              <a:ext cx="426039" cy="266119"/>
            </a:xfrm>
            <a:custGeom>
              <a:avLst/>
              <a:gdLst/>
              <a:ahLst/>
              <a:cxnLst/>
              <a:rect l="l" t="t" r="r" b="b"/>
              <a:pathLst>
                <a:path w="13688" h="8550" extrusionOk="0">
                  <a:moveTo>
                    <a:pt x="6833" y="0"/>
                  </a:moveTo>
                  <a:cubicBezTo>
                    <a:pt x="6084" y="0"/>
                    <a:pt x="5311" y="137"/>
                    <a:pt x="4547" y="439"/>
                  </a:cubicBezTo>
                  <a:cubicBezTo>
                    <a:pt x="0" y="2250"/>
                    <a:pt x="365" y="8200"/>
                    <a:pt x="365" y="8200"/>
                  </a:cubicBezTo>
                  <a:cubicBezTo>
                    <a:pt x="365" y="8200"/>
                    <a:pt x="1375" y="8549"/>
                    <a:pt x="2720" y="8549"/>
                  </a:cubicBezTo>
                  <a:cubicBezTo>
                    <a:pt x="4930" y="8549"/>
                    <a:pt x="8045" y="7605"/>
                    <a:pt x="9066" y="2614"/>
                  </a:cubicBezTo>
                  <a:cubicBezTo>
                    <a:pt x="9066" y="2614"/>
                    <a:pt x="11367" y="3246"/>
                    <a:pt x="12392" y="6825"/>
                  </a:cubicBezTo>
                  <a:cubicBezTo>
                    <a:pt x="13688" y="3369"/>
                    <a:pt x="10545" y="0"/>
                    <a:pt x="6833"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4"/>
            <p:cNvSpPr/>
            <p:nvPr/>
          </p:nvSpPr>
          <p:spPr>
            <a:xfrm>
              <a:off x="6217846" y="2175939"/>
              <a:ext cx="223229" cy="165958"/>
            </a:xfrm>
            <a:custGeom>
              <a:avLst/>
              <a:gdLst/>
              <a:ahLst/>
              <a:cxnLst/>
              <a:rect l="l" t="t" r="r" b="b"/>
              <a:pathLst>
                <a:path w="7172" h="5332" extrusionOk="0">
                  <a:moveTo>
                    <a:pt x="4547" y="0"/>
                  </a:moveTo>
                  <a:cubicBezTo>
                    <a:pt x="4547" y="0"/>
                    <a:pt x="1979" y="14"/>
                    <a:pt x="1614" y="2344"/>
                  </a:cubicBezTo>
                  <a:cubicBezTo>
                    <a:pt x="1249" y="4673"/>
                    <a:pt x="0" y="4828"/>
                    <a:pt x="0" y="4828"/>
                  </a:cubicBezTo>
                  <a:cubicBezTo>
                    <a:pt x="0" y="4828"/>
                    <a:pt x="467" y="5102"/>
                    <a:pt x="1089" y="5102"/>
                  </a:cubicBezTo>
                  <a:cubicBezTo>
                    <a:pt x="1583" y="5102"/>
                    <a:pt x="2175" y="4929"/>
                    <a:pt x="2709" y="4308"/>
                  </a:cubicBezTo>
                  <a:lnTo>
                    <a:pt x="2709" y="4308"/>
                  </a:lnTo>
                  <a:cubicBezTo>
                    <a:pt x="2442" y="5108"/>
                    <a:pt x="1586" y="5164"/>
                    <a:pt x="1586" y="5164"/>
                  </a:cubicBezTo>
                  <a:cubicBezTo>
                    <a:pt x="1586" y="5164"/>
                    <a:pt x="1955" y="5332"/>
                    <a:pt x="2534" y="5332"/>
                  </a:cubicBezTo>
                  <a:cubicBezTo>
                    <a:pt x="3234" y="5332"/>
                    <a:pt x="4241" y="5088"/>
                    <a:pt x="5277" y="4014"/>
                  </a:cubicBezTo>
                  <a:cubicBezTo>
                    <a:pt x="7171" y="2049"/>
                    <a:pt x="4547" y="0"/>
                    <a:pt x="4547"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4"/>
            <p:cNvSpPr/>
            <p:nvPr/>
          </p:nvSpPr>
          <p:spPr>
            <a:xfrm>
              <a:off x="6358470" y="3298066"/>
              <a:ext cx="316292" cy="191886"/>
            </a:xfrm>
            <a:custGeom>
              <a:avLst/>
              <a:gdLst/>
              <a:ahLst/>
              <a:cxnLst/>
              <a:rect l="l" t="t" r="r" b="b"/>
              <a:pathLst>
                <a:path w="10162" h="6165" extrusionOk="0">
                  <a:moveTo>
                    <a:pt x="5642" y="0"/>
                  </a:moveTo>
                  <a:cubicBezTo>
                    <a:pt x="5048" y="1124"/>
                    <a:pt x="3609" y="1654"/>
                    <a:pt x="2628" y="1654"/>
                  </a:cubicBezTo>
                  <a:cubicBezTo>
                    <a:pt x="2544" y="1654"/>
                    <a:pt x="2463" y="1650"/>
                    <a:pt x="2387" y="1642"/>
                  </a:cubicBezTo>
                  <a:cubicBezTo>
                    <a:pt x="1924" y="113"/>
                    <a:pt x="1250" y="28"/>
                    <a:pt x="1250" y="28"/>
                  </a:cubicBezTo>
                  <a:lnTo>
                    <a:pt x="1250" y="28"/>
                  </a:lnTo>
                  <a:cubicBezTo>
                    <a:pt x="1" y="4379"/>
                    <a:pt x="1685" y="3930"/>
                    <a:pt x="3102" y="4926"/>
                  </a:cubicBezTo>
                  <a:cubicBezTo>
                    <a:pt x="4255" y="5744"/>
                    <a:pt x="4811" y="6165"/>
                    <a:pt x="6092" y="6165"/>
                  </a:cubicBezTo>
                  <a:cubicBezTo>
                    <a:pt x="6371" y="6165"/>
                    <a:pt x="6684" y="6145"/>
                    <a:pt x="7046" y="6105"/>
                  </a:cubicBezTo>
                  <a:cubicBezTo>
                    <a:pt x="9053" y="5866"/>
                    <a:pt x="10161" y="4800"/>
                    <a:pt x="9796" y="3551"/>
                  </a:cubicBezTo>
                  <a:cubicBezTo>
                    <a:pt x="9431" y="2302"/>
                    <a:pt x="7481" y="1516"/>
                    <a:pt x="5642" y="0"/>
                  </a:cubicBezTo>
                  <a:close/>
                </a:path>
              </a:pathLst>
            </a:custGeom>
            <a:solidFill>
              <a:srgbClr val="EFC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4"/>
            <p:cNvSpPr/>
            <p:nvPr/>
          </p:nvSpPr>
          <p:spPr>
            <a:xfrm>
              <a:off x="6413531" y="3284620"/>
              <a:ext cx="162939" cy="115785"/>
            </a:xfrm>
            <a:custGeom>
              <a:avLst/>
              <a:gdLst/>
              <a:ahLst/>
              <a:cxnLst/>
              <a:rect l="l" t="t" r="r" b="b"/>
              <a:pathLst>
                <a:path w="5235" h="3720" extrusionOk="0">
                  <a:moveTo>
                    <a:pt x="3452" y="0"/>
                  </a:moveTo>
                  <a:cubicBezTo>
                    <a:pt x="2943" y="0"/>
                    <a:pt x="1538" y="181"/>
                    <a:pt x="323" y="2004"/>
                  </a:cubicBezTo>
                  <a:cubicBezTo>
                    <a:pt x="0" y="2495"/>
                    <a:pt x="112" y="3141"/>
                    <a:pt x="590" y="3491"/>
                  </a:cubicBezTo>
                  <a:lnTo>
                    <a:pt x="618" y="3505"/>
                  </a:lnTo>
                  <a:cubicBezTo>
                    <a:pt x="811" y="3650"/>
                    <a:pt x="1037" y="3719"/>
                    <a:pt x="1262" y="3719"/>
                  </a:cubicBezTo>
                  <a:cubicBezTo>
                    <a:pt x="1624" y="3719"/>
                    <a:pt x="1981" y="3540"/>
                    <a:pt x="2189" y="3211"/>
                  </a:cubicBezTo>
                  <a:cubicBezTo>
                    <a:pt x="2667" y="2481"/>
                    <a:pt x="3565" y="1611"/>
                    <a:pt x="5235" y="1429"/>
                  </a:cubicBezTo>
                  <a:cubicBezTo>
                    <a:pt x="4996" y="699"/>
                    <a:pt x="4393" y="166"/>
                    <a:pt x="3649" y="11"/>
                  </a:cubicBezTo>
                  <a:cubicBezTo>
                    <a:pt x="3649" y="11"/>
                    <a:pt x="3578" y="0"/>
                    <a:pt x="3452" y="0"/>
                  </a:cubicBezTo>
                  <a:close/>
                </a:path>
              </a:pathLst>
            </a:custGeom>
            <a:solidFill>
              <a:srgbClr val="E8A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4"/>
            <p:cNvSpPr/>
            <p:nvPr/>
          </p:nvSpPr>
          <p:spPr>
            <a:xfrm>
              <a:off x="6632870" y="1843646"/>
              <a:ext cx="522807" cy="603140"/>
            </a:xfrm>
            <a:custGeom>
              <a:avLst/>
              <a:gdLst/>
              <a:ahLst/>
              <a:cxnLst/>
              <a:rect l="l" t="t" r="r" b="b"/>
              <a:pathLst>
                <a:path w="16797" h="19378" extrusionOk="0">
                  <a:moveTo>
                    <a:pt x="9254" y="1"/>
                  </a:moveTo>
                  <a:cubicBezTo>
                    <a:pt x="5516" y="1"/>
                    <a:pt x="2763" y="2749"/>
                    <a:pt x="2763" y="6649"/>
                  </a:cubicBezTo>
                  <a:cubicBezTo>
                    <a:pt x="0" y="6815"/>
                    <a:pt x="1137" y="12404"/>
                    <a:pt x="3050" y="12404"/>
                  </a:cubicBezTo>
                  <a:cubicBezTo>
                    <a:pt x="3071" y="12404"/>
                    <a:pt x="3092" y="12404"/>
                    <a:pt x="3113" y="12402"/>
                  </a:cubicBezTo>
                  <a:cubicBezTo>
                    <a:pt x="5190" y="15069"/>
                    <a:pt x="6622" y="18984"/>
                    <a:pt x="10411" y="19363"/>
                  </a:cubicBezTo>
                  <a:cubicBezTo>
                    <a:pt x="10512" y="19373"/>
                    <a:pt x="10613" y="19377"/>
                    <a:pt x="10712" y="19377"/>
                  </a:cubicBezTo>
                  <a:cubicBezTo>
                    <a:pt x="14336" y="19377"/>
                    <a:pt x="16768" y="13022"/>
                    <a:pt x="16782" y="7477"/>
                  </a:cubicBezTo>
                  <a:cubicBezTo>
                    <a:pt x="16796" y="1779"/>
                    <a:pt x="12376" y="600"/>
                    <a:pt x="12376" y="600"/>
                  </a:cubicBezTo>
                  <a:cubicBezTo>
                    <a:pt x="11288" y="191"/>
                    <a:pt x="10237" y="1"/>
                    <a:pt x="9254"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4"/>
            <p:cNvSpPr/>
            <p:nvPr/>
          </p:nvSpPr>
          <p:spPr>
            <a:xfrm>
              <a:off x="6667295" y="1813019"/>
              <a:ext cx="530806" cy="338049"/>
            </a:xfrm>
            <a:custGeom>
              <a:avLst/>
              <a:gdLst/>
              <a:ahLst/>
              <a:cxnLst/>
              <a:rect l="l" t="t" r="r" b="b"/>
              <a:pathLst>
                <a:path w="17054" h="10861" extrusionOk="0">
                  <a:moveTo>
                    <a:pt x="8582" y="1"/>
                  </a:moveTo>
                  <a:cubicBezTo>
                    <a:pt x="8000" y="1"/>
                    <a:pt x="7393" y="58"/>
                    <a:pt x="6765" y="181"/>
                  </a:cubicBezTo>
                  <a:cubicBezTo>
                    <a:pt x="1" y="1486"/>
                    <a:pt x="1179" y="7731"/>
                    <a:pt x="1179" y="7731"/>
                  </a:cubicBezTo>
                  <a:cubicBezTo>
                    <a:pt x="1179" y="7731"/>
                    <a:pt x="2681" y="8110"/>
                    <a:pt x="3032" y="10860"/>
                  </a:cubicBezTo>
                  <a:cubicBezTo>
                    <a:pt x="4954" y="9303"/>
                    <a:pt x="5600" y="4110"/>
                    <a:pt x="5600" y="4110"/>
                  </a:cubicBezTo>
                  <a:cubicBezTo>
                    <a:pt x="5600" y="4110"/>
                    <a:pt x="5784" y="4041"/>
                    <a:pt x="6121" y="4041"/>
                  </a:cubicBezTo>
                  <a:cubicBezTo>
                    <a:pt x="6545" y="4041"/>
                    <a:pt x="7211" y="4150"/>
                    <a:pt x="8056" y="4643"/>
                  </a:cubicBezTo>
                  <a:cubicBezTo>
                    <a:pt x="9459" y="5471"/>
                    <a:pt x="10287" y="5991"/>
                    <a:pt x="11887" y="6215"/>
                  </a:cubicBezTo>
                  <a:cubicBezTo>
                    <a:pt x="13571" y="6454"/>
                    <a:pt x="15199" y="6805"/>
                    <a:pt x="15676" y="8152"/>
                  </a:cubicBezTo>
                  <a:cubicBezTo>
                    <a:pt x="17054" y="4714"/>
                    <a:pt x="13855" y="1"/>
                    <a:pt x="8582"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4"/>
            <p:cNvSpPr/>
            <p:nvPr/>
          </p:nvSpPr>
          <p:spPr>
            <a:xfrm>
              <a:off x="6948605" y="2161092"/>
              <a:ext cx="32775" cy="24900"/>
            </a:xfrm>
            <a:custGeom>
              <a:avLst/>
              <a:gdLst/>
              <a:ahLst/>
              <a:cxnLst/>
              <a:rect l="l" t="t" r="r" b="b"/>
              <a:pathLst>
                <a:path w="1053" h="800" fill="none" extrusionOk="0">
                  <a:moveTo>
                    <a:pt x="0" y="716"/>
                  </a:moveTo>
                  <a:cubicBezTo>
                    <a:pt x="42" y="309"/>
                    <a:pt x="295" y="0"/>
                    <a:pt x="576" y="14"/>
                  </a:cubicBezTo>
                  <a:cubicBezTo>
                    <a:pt x="856" y="42"/>
                    <a:pt x="1053" y="393"/>
                    <a:pt x="1025" y="800"/>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4"/>
            <p:cNvSpPr/>
            <p:nvPr/>
          </p:nvSpPr>
          <p:spPr>
            <a:xfrm>
              <a:off x="7077900" y="2177682"/>
              <a:ext cx="33210" cy="24931"/>
            </a:xfrm>
            <a:custGeom>
              <a:avLst/>
              <a:gdLst/>
              <a:ahLst/>
              <a:cxnLst/>
              <a:rect l="l" t="t" r="r" b="b"/>
              <a:pathLst>
                <a:path w="1067" h="801" fill="none" extrusionOk="0">
                  <a:moveTo>
                    <a:pt x="0" y="716"/>
                  </a:moveTo>
                  <a:cubicBezTo>
                    <a:pt x="42" y="309"/>
                    <a:pt x="295" y="0"/>
                    <a:pt x="590" y="28"/>
                  </a:cubicBezTo>
                  <a:cubicBezTo>
                    <a:pt x="870" y="42"/>
                    <a:pt x="1067" y="393"/>
                    <a:pt x="1025" y="800"/>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4"/>
            <p:cNvSpPr/>
            <p:nvPr/>
          </p:nvSpPr>
          <p:spPr>
            <a:xfrm>
              <a:off x="6934630" y="2084618"/>
              <a:ext cx="66016" cy="31716"/>
            </a:xfrm>
            <a:custGeom>
              <a:avLst/>
              <a:gdLst/>
              <a:ahLst/>
              <a:cxnLst/>
              <a:rect l="l" t="t" r="r" b="b"/>
              <a:pathLst>
                <a:path w="2121" h="1019" extrusionOk="0">
                  <a:moveTo>
                    <a:pt x="1216" y="0"/>
                  </a:moveTo>
                  <a:cubicBezTo>
                    <a:pt x="916" y="0"/>
                    <a:pt x="590" y="130"/>
                    <a:pt x="393" y="296"/>
                  </a:cubicBezTo>
                  <a:cubicBezTo>
                    <a:pt x="0" y="647"/>
                    <a:pt x="140" y="857"/>
                    <a:pt x="477" y="955"/>
                  </a:cubicBezTo>
                  <a:cubicBezTo>
                    <a:pt x="612" y="997"/>
                    <a:pt x="777" y="1018"/>
                    <a:pt x="946" y="1018"/>
                  </a:cubicBezTo>
                  <a:cubicBezTo>
                    <a:pt x="1512" y="1018"/>
                    <a:pt x="2121" y="779"/>
                    <a:pt x="1796" y="282"/>
                  </a:cubicBezTo>
                  <a:cubicBezTo>
                    <a:pt x="1667" y="79"/>
                    <a:pt x="1449" y="0"/>
                    <a:pt x="1216"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4"/>
            <p:cNvSpPr/>
            <p:nvPr/>
          </p:nvSpPr>
          <p:spPr>
            <a:xfrm>
              <a:off x="7067286" y="2103199"/>
              <a:ext cx="68288" cy="34549"/>
            </a:xfrm>
            <a:custGeom>
              <a:avLst/>
              <a:gdLst/>
              <a:ahLst/>
              <a:cxnLst/>
              <a:rect l="l" t="t" r="r" b="b"/>
              <a:pathLst>
                <a:path w="2194" h="1110" extrusionOk="0">
                  <a:moveTo>
                    <a:pt x="938" y="0"/>
                  </a:moveTo>
                  <a:cubicBezTo>
                    <a:pt x="768" y="0"/>
                    <a:pt x="607" y="55"/>
                    <a:pt x="481" y="190"/>
                  </a:cubicBezTo>
                  <a:cubicBezTo>
                    <a:pt x="0" y="710"/>
                    <a:pt x="905" y="1110"/>
                    <a:pt x="1532" y="1110"/>
                  </a:cubicBezTo>
                  <a:cubicBezTo>
                    <a:pt x="1581" y="1110"/>
                    <a:pt x="1629" y="1107"/>
                    <a:pt x="1674" y="1102"/>
                  </a:cubicBezTo>
                  <a:cubicBezTo>
                    <a:pt x="2011" y="1060"/>
                    <a:pt x="2194" y="864"/>
                    <a:pt x="1857" y="457"/>
                  </a:cubicBezTo>
                  <a:cubicBezTo>
                    <a:pt x="1660" y="222"/>
                    <a:pt x="1281" y="0"/>
                    <a:pt x="938"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4"/>
            <p:cNvSpPr/>
            <p:nvPr/>
          </p:nvSpPr>
          <p:spPr>
            <a:xfrm>
              <a:off x="6956449" y="2306105"/>
              <a:ext cx="66857" cy="37132"/>
            </a:xfrm>
            <a:custGeom>
              <a:avLst/>
              <a:gdLst/>
              <a:ahLst/>
              <a:cxnLst/>
              <a:rect l="l" t="t" r="r" b="b"/>
              <a:pathLst>
                <a:path w="2148" h="1193" fill="none" extrusionOk="0">
                  <a:moveTo>
                    <a:pt x="1" y="0"/>
                  </a:moveTo>
                  <a:cubicBezTo>
                    <a:pt x="1" y="0"/>
                    <a:pt x="604" y="1193"/>
                    <a:pt x="2148" y="926"/>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4"/>
            <p:cNvSpPr/>
            <p:nvPr/>
          </p:nvSpPr>
          <p:spPr>
            <a:xfrm>
              <a:off x="7035071" y="2124831"/>
              <a:ext cx="134585" cy="134989"/>
            </a:xfrm>
            <a:custGeom>
              <a:avLst/>
              <a:gdLst/>
              <a:ahLst/>
              <a:cxnLst/>
              <a:rect l="l" t="t" r="r" b="b"/>
              <a:pathLst>
                <a:path w="4324" h="4337" fill="none" extrusionOk="0">
                  <a:moveTo>
                    <a:pt x="4323" y="2175"/>
                  </a:moveTo>
                  <a:cubicBezTo>
                    <a:pt x="4323" y="3368"/>
                    <a:pt x="3355" y="4337"/>
                    <a:pt x="2162" y="4337"/>
                  </a:cubicBezTo>
                  <a:cubicBezTo>
                    <a:pt x="969" y="4337"/>
                    <a:pt x="1" y="3368"/>
                    <a:pt x="1" y="2175"/>
                  </a:cubicBezTo>
                  <a:cubicBezTo>
                    <a:pt x="1" y="983"/>
                    <a:pt x="969" y="0"/>
                    <a:pt x="2162" y="0"/>
                  </a:cubicBezTo>
                  <a:cubicBezTo>
                    <a:pt x="3355" y="0"/>
                    <a:pt x="4323" y="983"/>
                    <a:pt x="4323" y="2175"/>
                  </a:cubicBezTo>
                  <a:close/>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4"/>
            <p:cNvSpPr/>
            <p:nvPr/>
          </p:nvSpPr>
          <p:spPr>
            <a:xfrm>
              <a:off x="6887880" y="2109985"/>
              <a:ext cx="138071" cy="138039"/>
            </a:xfrm>
            <a:custGeom>
              <a:avLst/>
              <a:gdLst/>
              <a:ahLst/>
              <a:cxnLst/>
              <a:rect l="l" t="t" r="r" b="b"/>
              <a:pathLst>
                <a:path w="4436" h="4435" fill="none" extrusionOk="0">
                  <a:moveTo>
                    <a:pt x="2330" y="56"/>
                  </a:moveTo>
                  <a:cubicBezTo>
                    <a:pt x="3523" y="112"/>
                    <a:pt x="4435" y="1123"/>
                    <a:pt x="4379" y="2316"/>
                  </a:cubicBezTo>
                  <a:cubicBezTo>
                    <a:pt x="4337" y="3508"/>
                    <a:pt x="3312" y="4435"/>
                    <a:pt x="2120" y="4379"/>
                  </a:cubicBezTo>
                  <a:cubicBezTo>
                    <a:pt x="927" y="4322"/>
                    <a:pt x="1" y="3312"/>
                    <a:pt x="57" y="2119"/>
                  </a:cubicBezTo>
                  <a:cubicBezTo>
                    <a:pt x="113" y="926"/>
                    <a:pt x="1123" y="0"/>
                    <a:pt x="2330" y="56"/>
                  </a:cubicBezTo>
                  <a:close/>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4"/>
            <p:cNvSpPr/>
            <p:nvPr/>
          </p:nvSpPr>
          <p:spPr>
            <a:xfrm>
              <a:off x="6766896" y="2130060"/>
              <a:ext cx="123629" cy="37599"/>
            </a:xfrm>
            <a:custGeom>
              <a:avLst/>
              <a:gdLst/>
              <a:ahLst/>
              <a:cxnLst/>
              <a:rect l="l" t="t" r="r" b="b"/>
              <a:pathLst>
                <a:path w="3972" h="1208" fill="none" extrusionOk="0">
                  <a:moveTo>
                    <a:pt x="3972" y="1208"/>
                  </a:moveTo>
                  <a:lnTo>
                    <a:pt x="0" y="1"/>
                  </a:lnTo>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4"/>
            <p:cNvSpPr/>
            <p:nvPr/>
          </p:nvSpPr>
          <p:spPr>
            <a:xfrm>
              <a:off x="7024613" y="2182040"/>
              <a:ext cx="12668" cy="31"/>
            </a:xfrm>
            <a:custGeom>
              <a:avLst/>
              <a:gdLst/>
              <a:ahLst/>
              <a:cxnLst/>
              <a:rect l="l" t="t" r="r" b="b"/>
              <a:pathLst>
                <a:path w="407" h="1" fill="none" extrusionOk="0">
                  <a:moveTo>
                    <a:pt x="407" y="1"/>
                  </a:moveTo>
                  <a:lnTo>
                    <a:pt x="0" y="1"/>
                  </a:lnTo>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4"/>
            <p:cNvSpPr/>
            <p:nvPr/>
          </p:nvSpPr>
          <p:spPr>
            <a:xfrm>
              <a:off x="6527947" y="2093800"/>
              <a:ext cx="23624" cy="19702"/>
            </a:xfrm>
            <a:custGeom>
              <a:avLst/>
              <a:gdLst/>
              <a:ahLst/>
              <a:cxnLst/>
              <a:rect l="l" t="t" r="r" b="b"/>
              <a:pathLst>
                <a:path w="759" h="633" fill="none" extrusionOk="0">
                  <a:moveTo>
                    <a:pt x="71" y="632"/>
                  </a:moveTo>
                  <a:cubicBezTo>
                    <a:pt x="1" y="366"/>
                    <a:pt x="99" y="99"/>
                    <a:pt x="296" y="43"/>
                  </a:cubicBezTo>
                  <a:cubicBezTo>
                    <a:pt x="478" y="1"/>
                    <a:pt x="689" y="183"/>
                    <a:pt x="759" y="464"/>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4"/>
            <p:cNvSpPr/>
            <p:nvPr/>
          </p:nvSpPr>
          <p:spPr>
            <a:xfrm>
              <a:off x="6616623" y="2075031"/>
              <a:ext cx="24060" cy="20107"/>
            </a:xfrm>
            <a:custGeom>
              <a:avLst/>
              <a:gdLst/>
              <a:ahLst/>
              <a:cxnLst/>
              <a:rect l="l" t="t" r="r" b="b"/>
              <a:pathLst>
                <a:path w="773" h="646" fill="none" extrusionOk="0">
                  <a:moveTo>
                    <a:pt x="71" y="646"/>
                  </a:moveTo>
                  <a:cubicBezTo>
                    <a:pt x="1" y="365"/>
                    <a:pt x="99" y="99"/>
                    <a:pt x="295" y="57"/>
                  </a:cubicBezTo>
                  <a:cubicBezTo>
                    <a:pt x="492" y="0"/>
                    <a:pt x="702" y="183"/>
                    <a:pt x="773" y="464"/>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4"/>
            <p:cNvSpPr/>
            <p:nvPr/>
          </p:nvSpPr>
          <p:spPr>
            <a:xfrm>
              <a:off x="6506004" y="2050473"/>
              <a:ext cx="47310" cy="25927"/>
            </a:xfrm>
            <a:custGeom>
              <a:avLst/>
              <a:gdLst/>
              <a:ahLst/>
              <a:cxnLst/>
              <a:rect l="l" t="t" r="r" b="b"/>
              <a:pathLst>
                <a:path w="1520" h="833" extrusionOk="0">
                  <a:moveTo>
                    <a:pt x="839" y="0"/>
                  </a:moveTo>
                  <a:cubicBezTo>
                    <a:pt x="577" y="0"/>
                    <a:pt x="298" y="216"/>
                    <a:pt x="173" y="425"/>
                  </a:cubicBezTo>
                  <a:cubicBezTo>
                    <a:pt x="0" y="716"/>
                    <a:pt x="129" y="833"/>
                    <a:pt x="345" y="833"/>
                  </a:cubicBezTo>
                  <a:cubicBezTo>
                    <a:pt x="357" y="833"/>
                    <a:pt x="370" y="832"/>
                    <a:pt x="383" y="832"/>
                  </a:cubicBezTo>
                  <a:cubicBezTo>
                    <a:pt x="804" y="817"/>
                    <a:pt x="1520" y="411"/>
                    <a:pt x="1099" y="88"/>
                  </a:cubicBezTo>
                  <a:cubicBezTo>
                    <a:pt x="1019" y="26"/>
                    <a:pt x="930" y="0"/>
                    <a:pt x="839"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4"/>
            <p:cNvSpPr/>
            <p:nvPr/>
          </p:nvSpPr>
          <p:spPr>
            <a:xfrm>
              <a:off x="6599535" y="2034413"/>
              <a:ext cx="44198" cy="21725"/>
            </a:xfrm>
            <a:custGeom>
              <a:avLst/>
              <a:gdLst/>
              <a:ahLst/>
              <a:cxnLst/>
              <a:rect l="l" t="t" r="r" b="b"/>
              <a:pathLst>
                <a:path w="1420" h="698" extrusionOk="0">
                  <a:moveTo>
                    <a:pt x="635" y="0"/>
                  </a:moveTo>
                  <a:cubicBezTo>
                    <a:pt x="426" y="0"/>
                    <a:pt x="227" y="75"/>
                    <a:pt x="143" y="267"/>
                  </a:cubicBezTo>
                  <a:cubicBezTo>
                    <a:pt x="1" y="578"/>
                    <a:pt x="280" y="697"/>
                    <a:pt x="600" y="697"/>
                  </a:cubicBezTo>
                  <a:cubicBezTo>
                    <a:pt x="786" y="697"/>
                    <a:pt x="986" y="657"/>
                    <a:pt x="1125" y="590"/>
                  </a:cubicBezTo>
                  <a:cubicBezTo>
                    <a:pt x="1336" y="477"/>
                    <a:pt x="1420" y="309"/>
                    <a:pt x="1111" y="127"/>
                  </a:cubicBezTo>
                  <a:cubicBezTo>
                    <a:pt x="984" y="51"/>
                    <a:pt x="806" y="0"/>
                    <a:pt x="635"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4"/>
            <p:cNvSpPr/>
            <p:nvPr/>
          </p:nvSpPr>
          <p:spPr>
            <a:xfrm>
              <a:off x="6574697" y="2151070"/>
              <a:ext cx="60071" cy="35483"/>
            </a:xfrm>
            <a:custGeom>
              <a:avLst/>
              <a:gdLst/>
              <a:ahLst/>
              <a:cxnLst/>
              <a:rect l="l" t="t" r="r" b="b"/>
              <a:pathLst>
                <a:path w="1930" h="1140" extrusionOk="0">
                  <a:moveTo>
                    <a:pt x="1650" y="1"/>
                  </a:moveTo>
                  <a:cubicBezTo>
                    <a:pt x="1554" y="1"/>
                    <a:pt x="1450" y="55"/>
                    <a:pt x="1390" y="154"/>
                  </a:cubicBezTo>
                  <a:cubicBezTo>
                    <a:pt x="1241" y="348"/>
                    <a:pt x="1009" y="468"/>
                    <a:pt x="769" y="468"/>
                  </a:cubicBezTo>
                  <a:cubicBezTo>
                    <a:pt x="714" y="468"/>
                    <a:pt x="659" y="461"/>
                    <a:pt x="604" y="448"/>
                  </a:cubicBezTo>
                  <a:cubicBezTo>
                    <a:pt x="603" y="449"/>
                    <a:pt x="601" y="449"/>
                    <a:pt x="599" y="449"/>
                  </a:cubicBezTo>
                  <a:cubicBezTo>
                    <a:pt x="578" y="449"/>
                    <a:pt x="500" y="425"/>
                    <a:pt x="407" y="425"/>
                  </a:cubicBezTo>
                  <a:cubicBezTo>
                    <a:pt x="309" y="425"/>
                    <a:pt x="194" y="452"/>
                    <a:pt x="113" y="561"/>
                  </a:cubicBezTo>
                  <a:cubicBezTo>
                    <a:pt x="1" y="701"/>
                    <a:pt x="29" y="897"/>
                    <a:pt x="183" y="996"/>
                  </a:cubicBezTo>
                  <a:cubicBezTo>
                    <a:pt x="317" y="1095"/>
                    <a:pt x="493" y="1140"/>
                    <a:pt x="679" y="1140"/>
                  </a:cubicBezTo>
                  <a:cubicBezTo>
                    <a:pt x="1175" y="1140"/>
                    <a:pt x="1751" y="828"/>
                    <a:pt x="1853" y="420"/>
                  </a:cubicBezTo>
                  <a:cubicBezTo>
                    <a:pt x="1930" y="130"/>
                    <a:pt x="1799" y="1"/>
                    <a:pt x="1650" y="1"/>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4"/>
            <p:cNvSpPr/>
            <p:nvPr/>
          </p:nvSpPr>
          <p:spPr>
            <a:xfrm>
              <a:off x="6660759" y="2373802"/>
              <a:ext cx="189147" cy="573105"/>
            </a:xfrm>
            <a:custGeom>
              <a:avLst/>
              <a:gdLst/>
              <a:ahLst/>
              <a:cxnLst/>
              <a:rect l="l" t="t" r="r" b="b"/>
              <a:pathLst>
                <a:path w="6077" h="18413" extrusionOk="0">
                  <a:moveTo>
                    <a:pt x="1151" y="0"/>
                  </a:moveTo>
                  <a:cubicBezTo>
                    <a:pt x="0" y="716"/>
                    <a:pt x="211" y="1474"/>
                    <a:pt x="211" y="1474"/>
                  </a:cubicBezTo>
                  <a:cubicBezTo>
                    <a:pt x="211" y="1474"/>
                    <a:pt x="3803" y="4730"/>
                    <a:pt x="3452" y="18412"/>
                  </a:cubicBezTo>
                  <a:cubicBezTo>
                    <a:pt x="6077" y="9697"/>
                    <a:pt x="4407" y="3860"/>
                    <a:pt x="1151" y="0"/>
                  </a:cubicBezTo>
                  <a:close/>
                </a:path>
              </a:pathLst>
            </a:custGeom>
            <a:solidFill>
              <a:srgbClr val="FF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4"/>
            <p:cNvSpPr/>
            <p:nvPr/>
          </p:nvSpPr>
          <p:spPr>
            <a:xfrm>
              <a:off x="7744012" y="2316999"/>
              <a:ext cx="530277" cy="758765"/>
            </a:xfrm>
            <a:custGeom>
              <a:avLst/>
              <a:gdLst/>
              <a:ahLst/>
              <a:cxnLst/>
              <a:rect l="l" t="t" r="r" b="b"/>
              <a:pathLst>
                <a:path w="17037" h="24378" extrusionOk="0">
                  <a:moveTo>
                    <a:pt x="11437" y="1"/>
                  </a:moveTo>
                  <a:lnTo>
                    <a:pt x="4561" y="1910"/>
                  </a:lnTo>
                  <a:lnTo>
                    <a:pt x="3480" y="4492"/>
                  </a:lnTo>
                  <a:lnTo>
                    <a:pt x="0" y="5292"/>
                  </a:lnTo>
                  <a:lnTo>
                    <a:pt x="5515" y="24377"/>
                  </a:lnTo>
                  <a:cubicBezTo>
                    <a:pt x="5515" y="24377"/>
                    <a:pt x="13290" y="19985"/>
                    <a:pt x="14469" y="18764"/>
                  </a:cubicBezTo>
                  <a:cubicBezTo>
                    <a:pt x="14118" y="11719"/>
                    <a:pt x="17037" y="3495"/>
                    <a:pt x="15114" y="2134"/>
                  </a:cubicBezTo>
                  <a:cubicBezTo>
                    <a:pt x="13949" y="1306"/>
                    <a:pt x="12729" y="590"/>
                    <a:pt x="11437"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4"/>
            <p:cNvSpPr/>
            <p:nvPr/>
          </p:nvSpPr>
          <p:spPr>
            <a:xfrm>
              <a:off x="7890332" y="2266856"/>
              <a:ext cx="273464" cy="188275"/>
            </a:xfrm>
            <a:custGeom>
              <a:avLst/>
              <a:gdLst/>
              <a:ahLst/>
              <a:cxnLst/>
              <a:rect l="l" t="t" r="r" b="b"/>
              <a:pathLst>
                <a:path w="8786" h="6049" extrusionOk="0">
                  <a:moveTo>
                    <a:pt x="5364" y="1"/>
                  </a:moveTo>
                  <a:cubicBezTo>
                    <a:pt x="3063" y="1"/>
                    <a:pt x="207" y="958"/>
                    <a:pt x="0" y="2791"/>
                  </a:cubicBezTo>
                  <a:cubicBezTo>
                    <a:pt x="0" y="2791"/>
                    <a:pt x="274" y="6048"/>
                    <a:pt x="3660" y="6048"/>
                  </a:cubicBezTo>
                  <a:cubicBezTo>
                    <a:pt x="3703" y="6048"/>
                    <a:pt x="3746" y="6048"/>
                    <a:pt x="3789" y="6047"/>
                  </a:cubicBezTo>
                  <a:cubicBezTo>
                    <a:pt x="7298" y="5976"/>
                    <a:pt x="8785" y="3184"/>
                    <a:pt x="8252" y="1163"/>
                  </a:cubicBezTo>
                  <a:cubicBezTo>
                    <a:pt x="8046" y="381"/>
                    <a:pt x="6815" y="1"/>
                    <a:pt x="5364"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4"/>
            <p:cNvSpPr/>
            <p:nvPr/>
          </p:nvSpPr>
          <p:spPr>
            <a:xfrm>
              <a:off x="7788552" y="2852975"/>
              <a:ext cx="432887" cy="277822"/>
            </a:xfrm>
            <a:custGeom>
              <a:avLst/>
              <a:gdLst/>
              <a:ahLst/>
              <a:cxnLst/>
              <a:rect l="l" t="t" r="r" b="b"/>
              <a:pathLst>
                <a:path w="13908" h="8926" extrusionOk="0">
                  <a:moveTo>
                    <a:pt x="13908" y="0"/>
                  </a:moveTo>
                  <a:cubicBezTo>
                    <a:pt x="10951" y="1420"/>
                    <a:pt x="7410" y="1760"/>
                    <a:pt x="4699" y="1760"/>
                  </a:cubicBezTo>
                  <a:cubicBezTo>
                    <a:pt x="2211" y="1760"/>
                    <a:pt x="422" y="1474"/>
                    <a:pt x="422" y="1474"/>
                  </a:cubicBezTo>
                  <a:lnTo>
                    <a:pt x="1" y="8925"/>
                  </a:lnTo>
                  <a:lnTo>
                    <a:pt x="13908" y="8925"/>
                  </a:lnTo>
                  <a:lnTo>
                    <a:pt x="13908" y="0"/>
                  </a:lnTo>
                  <a:close/>
                </a:path>
              </a:pathLst>
            </a:custGeom>
            <a:solidFill>
              <a:srgbClr val="9CAA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4"/>
            <p:cNvSpPr/>
            <p:nvPr/>
          </p:nvSpPr>
          <p:spPr>
            <a:xfrm>
              <a:off x="7240374" y="2592644"/>
              <a:ext cx="313211" cy="616337"/>
            </a:xfrm>
            <a:custGeom>
              <a:avLst/>
              <a:gdLst/>
              <a:ahLst/>
              <a:cxnLst/>
              <a:rect l="l" t="t" r="r" b="b"/>
              <a:pathLst>
                <a:path w="10063" h="19802" extrusionOk="0">
                  <a:moveTo>
                    <a:pt x="4281" y="0"/>
                  </a:moveTo>
                  <a:cubicBezTo>
                    <a:pt x="4281" y="0"/>
                    <a:pt x="3537" y="2091"/>
                    <a:pt x="1923" y="8406"/>
                  </a:cubicBezTo>
                  <a:cubicBezTo>
                    <a:pt x="309" y="14735"/>
                    <a:pt x="1" y="14833"/>
                    <a:pt x="2835" y="16924"/>
                  </a:cubicBezTo>
                  <a:cubicBezTo>
                    <a:pt x="5670" y="19015"/>
                    <a:pt x="7494" y="19801"/>
                    <a:pt x="7494" y="19801"/>
                  </a:cubicBezTo>
                  <a:cubicBezTo>
                    <a:pt x="7494" y="19801"/>
                    <a:pt x="10063" y="5838"/>
                    <a:pt x="4281" y="0"/>
                  </a:cubicBezTo>
                  <a:close/>
                </a:path>
              </a:pathLst>
            </a:custGeom>
            <a:solidFill>
              <a:srgbClr val="F4D4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4"/>
            <p:cNvSpPr/>
            <p:nvPr/>
          </p:nvSpPr>
          <p:spPr>
            <a:xfrm>
              <a:off x="7690725" y="2301716"/>
              <a:ext cx="256843" cy="373936"/>
            </a:xfrm>
            <a:custGeom>
              <a:avLst/>
              <a:gdLst/>
              <a:ahLst/>
              <a:cxnLst/>
              <a:rect l="l" t="t" r="r" b="b"/>
              <a:pathLst>
                <a:path w="8252" h="12014" extrusionOk="0">
                  <a:moveTo>
                    <a:pt x="4111" y="0"/>
                  </a:moveTo>
                  <a:cubicBezTo>
                    <a:pt x="3405" y="0"/>
                    <a:pt x="2659" y="626"/>
                    <a:pt x="1895" y="1769"/>
                  </a:cubicBezTo>
                  <a:cubicBezTo>
                    <a:pt x="1895" y="1769"/>
                    <a:pt x="309" y="3383"/>
                    <a:pt x="1726" y="5783"/>
                  </a:cubicBezTo>
                  <a:cubicBezTo>
                    <a:pt x="3144" y="8182"/>
                    <a:pt x="0" y="10343"/>
                    <a:pt x="4603" y="12013"/>
                  </a:cubicBezTo>
                  <a:cubicBezTo>
                    <a:pt x="4912" y="9979"/>
                    <a:pt x="8252" y="9600"/>
                    <a:pt x="6919" y="4449"/>
                  </a:cubicBezTo>
                  <a:cubicBezTo>
                    <a:pt x="6115" y="1368"/>
                    <a:pt x="5156" y="0"/>
                    <a:pt x="4111"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4"/>
            <p:cNvSpPr/>
            <p:nvPr/>
          </p:nvSpPr>
          <p:spPr>
            <a:xfrm>
              <a:off x="7180364" y="3046449"/>
              <a:ext cx="357066" cy="485488"/>
            </a:xfrm>
            <a:custGeom>
              <a:avLst/>
              <a:gdLst/>
              <a:ahLst/>
              <a:cxnLst/>
              <a:rect l="l" t="t" r="r" b="b"/>
              <a:pathLst>
                <a:path w="11472" h="15598" extrusionOk="0">
                  <a:moveTo>
                    <a:pt x="7837" y="1"/>
                  </a:moveTo>
                  <a:lnTo>
                    <a:pt x="4974" y="10989"/>
                  </a:lnTo>
                  <a:cubicBezTo>
                    <a:pt x="4974" y="10989"/>
                    <a:pt x="2841" y="10453"/>
                    <a:pt x="1394" y="10453"/>
                  </a:cubicBezTo>
                  <a:cubicBezTo>
                    <a:pt x="670" y="10453"/>
                    <a:pt x="118" y="10587"/>
                    <a:pt x="90" y="10989"/>
                  </a:cubicBezTo>
                  <a:cubicBezTo>
                    <a:pt x="0" y="12083"/>
                    <a:pt x="3913" y="15598"/>
                    <a:pt x="6467" y="15598"/>
                  </a:cubicBezTo>
                  <a:cubicBezTo>
                    <a:pt x="6697" y="15598"/>
                    <a:pt x="6917" y="15569"/>
                    <a:pt x="7121" y="15508"/>
                  </a:cubicBezTo>
                  <a:cubicBezTo>
                    <a:pt x="9591" y="14764"/>
                    <a:pt x="11471" y="5727"/>
                    <a:pt x="11471" y="5727"/>
                  </a:cubicBezTo>
                  <a:lnTo>
                    <a:pt x="7837" y="1"/>
                  </a:ln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4"/>
            <p:cNvSpPr/>
            <p:nvPr/>
          </p:nvSpPr>
          <p:spPr>
            <a:xfrm>
              <a:off x="7370540" y="2480375"/>
              <a:ext cx="703269" cy="945671"/>
            </a:xfrm>
            <a:custGeom>
              <a:avLst/>
              <a:gdLst/>
              <a:ahLst/>
              <a:cxnLst/>
              <a:rect l="l" t="t" r="r" b="b"/>
              <a:pathLst>
                <a:path w="22595" h="30383" extrusionOk="0">
                  <a:moveTo>
                    <a:pt x="13010" y="0"/>
                  </a:moveTo>
                  <a:cubicBezTo>
                    <a:pt x="13010" y="0"/>
                    <a:pt x="19170" y="1951"/>
                    <a:pt x="20882" y="3130"/>
                  </a:cubicBezTo>
                  <a:cubicBezTo>
                    <a:pt x="22594" y="4309"/>
                    <a:pt x="20237" y="24868"/>
                    <a:pt x="20237" y="24868"/>
                  </a:cubicBezTo>
                  <a:cubicBezTo>
                    <a:pt x="20237" y="24868"/>
                    <a:pt x="12097" y="30383"/>
                    <a:pt x="3593" y="25303"/>
                  </a:cubicBezTo>
                  <a:cubicBezTo>
                    <a:pt x="1446" y="18819"/>
                    <a:pt x="1" y="16658"/>
                    <a:pt x="113" y="13725"/>
                  </a:cubicBezTo>
                  <a:cubicBezTo>
                    <a:pt x="211" y="10778"/>
                    <a:pt x="590" y="6287"/>
                    <a:pt x="590" y="6287"/>
                  </a:cubicBezTo>
                  <a:lnTo>
                    <a:pt x="99" y="3607"/>
                  </a:lnTo>
                  <a:cubicBezTo>
                    <a:pt x="99" y="3607"/>
                    <a:pt x="6484" y="127"/>
                    <a:pt x="13010"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4"/>
            <p:cNvSpPr/>
            <p:nvPr/>
          </p:nvSpPr>
          <p:spPr>
            <a:xfrm>
              <a:off x="7141333" y="3302361"/>
              <a:ext cx="364194" cy="232379"/>
            </a:xfrm>
            <a:custGeom>
              <a:avLst/>
              <a:gdLst/>
              <a:ahLst/>
              <a:cxnLst/>
              <a:rect l="l" t="t" r="r" b="b"/>
              <a:pathLst>
                <a:path w="11701" h="7466" extrusionOk="0">
                  <a:moveTo>
                    <a:pt x="7121" y="1"/>
                  </a:moveTo>
                  <a:cubicBezTo>
                    <a:pt x="6683" y="1"/>
                    <a:pt x="6292" y="289"/>
                    <a:pt x="6172" y="718"/>
                  </a:cubicBezTo>
                  <a:cubicBezTo>
                    <a:pt x="6073" y="1055"/>
                    <a:pt x="5933" y="1560"/>
                    <a:pt x="5751" y="2262"/>
                  </a:cubicBezTo>
                  <a:cubicBezTo>
                    <a:pt x="4350" y="1893"/>
                    <a:pt x="3318" y="1741"/>
                    <a:pt x="2572" y="1741"/>
                  </a:cubicBezTo>
                  <a:cubicBezTo>
                    <a:pt x="1" y="1741"/>
                    <a:pt x="844" y="3550"/>
                    <a:pt x="1779" y="4507"/>
                  </a:cubicBezTo>
                  <a:cubicBezTo>
                    <a:pt x="2986" y="5742"/>
                    <a:pt x="5217" y="7174"/>
                    <a:pt x="7210" y="7440"/>
                  </a:cubicBezTo>
                  <a:cubicBezTo>
                    <a:pt x="7336" y="7457"/>
                    <a:pt x="7459" y="7466"/>
                    <a:pt x="7578" y="7466"/>
                  </a:cubicBezTo>
                  <a:cubicBezTo>
                    <a:pt x="9235" y="7466"/>
                    <a:pt x="10249" y="5851"/>
                    <a:pt x="11518" y="3272"/>
                  </a:cubicBezTo>
                  <a:cubicBezTo>
                    <a:pt x="11701" y="2893"/>
                    <a:pt x="11631" y="2458"/>
                    <a:pt x="11350" y="2164"/>
                  </a:cubicBezTo>
                  <a:cubicBezTo>
                    <a:pt x="9722" y="452"/>
                    <a:pt x="8108" y="59"/>
                    <a:pt x="7182" y="2"/>
                  </a:cubicBezTo>
                  <a:cubicBezTo>
                    <a:pt x="7162" y="1"/>
                    <a:pt x="7141" y="1"/>
                    <a:pt x="7121"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4"/>
            <p:cNvSpPr/>
            <p:nvPr/>
          </p:nvSpPr>
          <p:spPr>
            <a:xfrm>
              <a:off x="7175291" y="3367257"/>
              <a:ext cx="268920" cy="158986"/>
            </a:xfrm>
            <a:custGeom>
              <a:avLst/>
              <a:gdLst/>
              <a:ahLst/>
              <a:cxnLst/>
              <a:rect l="l" t="t" r="r" b="b"/>
              <a:pathLst>
                <a:path w="8640" h="5108" extrusionOk="0">
                  <a:moveTo>
                    <a:pt x="644" y="0"/>
                  </a:moveTo>
                  <a:cubicBezTo>
                    <a:pt x="525" y="0"/>
                    <a:pt x="435" y="21"/>
                    <a:pt x="379" y="65"/>
                  </a:cubicBezTo>
                  <a:cubicBezTo>
                    <a:pt x="113" y="289"/>
                    <a:pt x="1" y="654"/>
                    <a:pt x="99" y="991"/>
                  </a:cubicBezTo>
                  <a:cubicBezTo>
                    <a:pt x="155" y="1271"/>
                    <a:pt x="281" y="1524"/>
                    <a:pt x="478" y="1735"/>
                  </a:cubicBezTo>
                  <a:cubicBezTo>
                    <a:pt x="1362" y="2759"/>
                    <a:pt x="2695" y="3769"/>
                    <a:pt x="4884" y="4752"/>
                  </a:cubicBezTo>
                  <a:cubicBezTo>
                    <a:pt x="5445" y="5004"/>
                    <a:pt x="5967" y="5108"/>
                    <a:pt x="6422" y="5108"/>
                  </a:cubicBezTo>
                  <a:cubicBezTo>
                    <a:pt x="7870" y="5108"/>
                    <a:pt x="8639" y="4056"/>
                    <a:pt x="7817" y="3362"/>
                  </a:cubicBezTo>
                  <a:cubicBezTo>
                    <a:pt x="6826" y="2526"/>
                    <a:pt x="1961" y="0"/>
                    <a:pt x="644" y="0"/>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4"/>
            <p:cNvSpPr/>
            <p:nvPr/>
          </p:nvSpPr>
          <p:spPr>
            <a:xfrm>
              <a:off x="7537402" y="2301716"/>
              <a:ext cx="281743" cy="329365"/>
            </a:xfrm>
            <a:custGeom>
              <a:avLst/>
              <a:gdLst/>
              <a:ahLst/>
              <a:cxnLst/>
              <a:rect l="l" t="t" r="r" b="b"/>
              <a:pathLst>
                <a:path w="9052" h="10582" extrusionOk="0">
                  <a:moveTo>
                    <a:pt x="7733" y="1"/>
                  </a:moveTo>
                  <a:lnTo>
                    <a:pt x="0" y="5979"/>
                  </a:lnTo>
                  <a:lnTo>
                    <a:pt x="1628" y="9291"/>
                  </a:lnTo>
                  <a:cubicBezTo>
                    <a:pt x="2025" y="10097"/>
                    <a:pt x="2845" y="10581"/>
                    <a:pt x="3708" y="10581"/>
                  </a:cubicBezTo>
                  <a:cubicBezTo>
                    <a:pt x="3912" y="10581"/>
                    <a:pt x="4119" y="10554"/>
                    <a:pt x="4323" y="10498"/>
                  </a:cubicBezTo>
                  <a:cubicBezTo>
                    <a:pt x="5810" y="10077"/>
                    <a:pt x="7803" y="8996"/>
                    <a:pt x="9052" y="6190"/>
                  </a:cubicBezTo>
                  <a:lnTo>
                    <a:pt x="7733"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4"/>
            <p:cNvSpPr/>
            <p:nvPr/>
          </p:nvSpPr>
          <p:spPr>
            <a:xfrm>
              <a:off x="7429958" y="2498272"/>
              <a:ext cx="147657" cy="132748"/>
            </a:xfrm>
            <a:custGeom>
              <a:avLst/>
              <a:gdLst/>
              <a:ahLst/>
              <a:cxnLst/>
              <a:rect l="l" t="t" r="r" b="b"/>
              <a:pathLst>
                <a:path w="4744" h="4265" extrusionOk="0">
                  <a:moveTo>
                    <a:pt x="3607" y="1"/>
                  </a:moveTo>
                  <a:cubicBezTo>
                    <a:pt x="2723" y="141"/>
                    <a:pt x="1909" y="548"/>
                    <a:pt x="1263" y="1166"/>
                  </a:cubicBezTo>
                  <a:cubicBezTo>
                    <a:pt x="140" y="2232"/>
                    <a:pt x="0" y="3411"/>
                    <a:pt x="337" y="3467"/>
                  </a:cubicBezTo>
                  <a:cubicBezTo>
                    <a:pt x="324" y="4002"/>
                    <a:pt x="705" y="4014"/>
                    <a:pt x="741" y="4014"/>
                  </a:cubicBezTo>
                  <a:cubicBezTo>
                    <a:pt x="743" y="4014"/>
                    <a:pt x="744" y="4014"/>
                    <a:pt x="744" y="4014"/>
                  </a:cubicBezTo>
                  <a:cubicBezTo>
                    <a:pt x="744" y="4014"/>
                    <a:pt x="787" y="4264"/>
                    <a:pt x="1096" y="4264"/>
                  </a:cubicBezTo>
                  <a:cubicBezTo>
                    <a:pt x="1181" y="4264"/>
                    <a:pt x="1287" y="4245"/>
                    <a:pt x="1417" y="4197"/>
                  </a:cubicBezTo>
                  <a:cubicBezTo>
                    <a:pt x="1443" y="4208"/>
                    <a:pt x="1471" y="4214"/>
                    <a:pt x="1500" y="4214"/>
                  </a:cubicBezTo>
                  <a:cubicBezTo>
                    <a:pt x="2001" y="4214"/>
                    <a:pt x="3007" y="2606"/>
                    <a:pt x="3312" y="2513"/>
                  </a:cubicBezTo>
                  <a:lnTo>
                    <a:pt x="3312" y="2513"/>
                  </a:lnTo>
                  <a:cubicBezTo>
                    <a:pt x="2554" y="3692"/>
                    <a:pt x="2470" y="3916"/>
                    <a:pt x="2877" y="3958"/>
                  </a:cubicBezTo>
                  <a:cubicBezTo>
                    <a:pt x="2886" y="3959"/>
                    <a:pt x="2894" y="3960"/>
                    <a:pt x="2904" y="3960"/>
                  </a:cubicBezTo>
                  <a:cubicBezTo>
                    <a:pt x="3121" y="3960"/>
                    <a:pt x="3508" y="3650"/>
                    <a:pt x="3831" y="3341"/>
                  </a:cubicBezTo>
                  <a:cubicBezTo>
                    <a:pt x="4336" y="2878"/>
                    <a:pt x="4645" y="2218"/>
                    <a:pt x="4701" y="1531"/>
                  </a:cubicBezTo>
                  <a:cubicBezTo>
                    <a:pt x="4743" y="885"/>
                    <a:pt x="4547" y="183"/>
                    <a:pt x="3607"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4"/>
            <p:cNvSpPr/>
            <p:nvPr/>
          </p:nvSpPr>
          <p:spPr>
            <a:xfrm>
              <a:off x="7243424" y="1931015"/>
              <a:ext cx="646497" cy="422273"/>
            </a:xfrm>
            <a:custGeom>
              <a:avLst/>
              <a:gdLst/>
              <a:ahLst/>
              <a:cxnLst/>
              <a:rect l="l" t="t" r="r" b="b"/>
              <a:pathLst>
                <a:path w="20771" h="13567" extrusionOk="0">
                  <a:moveTo>
                    <a:pt x="12191" y="1"/>
                  </a:moveTo>
                  <a:cubicBezTo>
                    <a:pt x="10129" y="1"/>
                    <a:pt x="8078" y="843"/>
                    <a:pt x="6582" y="2438"/>
                  </a:cubicBezTo>
                  <a:cubicBezTo>
                    <a:pt x="6372" y="2663"/>
                    <a:pt x="6161" y="2901"/>
                    <a:pt x="5951" y="3168"/>
                  </a:cubicBezTo>
                  <a:cubicBezTo>
                    <a:pt x="3228" y="6536"/>
                    <a:pt x="1" y="11069"/>
                    <a:pt x="5446" y="13567"/>
                  </a:cubicBezTo>
                  <a:cubicBezTo>
                    <a:pt x="5137" y="8360"/>
                    <a:pt x="5951" y="5890"/>
                    <a:pt x="7453" y="3701"/>
                  </a:cubicBezTo>
                  <a:cubicBezTo>
                    <a:pt x="11669" y="5803"/>
                    <a:pt x="13447" y="9655"/>
                    <a:pt x="15857" y="9655"/>
                  </a:cubicBezTo>
                  <a:cubicBezTo>
                    <a:pt x="16326" y="9655"/>
                    <a:pt x="16820" y="9509"/>
                    <a:pt x="17360" y="9174"/>
                  </a:cubicBezTo>
                  <a:lnTo>
                    <a:pt x="18146" y="9497"/>
                  </a:lnTo>
                  <a:cubicBezTo>
                    <a:pt x="18146" y="9497"/>
                    <a:pt x="20770" y="4220"/>
                    <a:pt x="16294" y="1231"/>
                  </a:cubicBezTo>
                  <a:cubicBezTo>
                    <a:pt x="15040" y="401"/>
                    <a:pt x="13613" y="1"/>
                    <a:pt x="12191"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4"/>
            <p:cNvSpPr/>
            <p:nvPr/>
          </p:nvSpPr>
          <p:spPr>
            <a:xfrm>
              <a:off x="7910843" y="2307848"/>
              <a:ext cx="204024" cy="121045"/>
            </a:xfrm>
            <a:custGeom>
              <a:avLst/>
              <a:gdLst/>
              <a:ahLst/>
              <a:cxnLst/>
              <a:rect l="l" t="t" r="r" b="b"/>
              <a:pathLst>
                <a:path w="6555" h="3889" extrusionOk="0">
                  <a:moveTo>
                    <a:pt x="6555" y="0"/>
                  </a:moveTo>
                  <a:lnTo>
                    <a:pt x="1" y="534"/>
                  </a:lnTo>
                  <a:cubicBezTo>
                    <a:pt x="1" y="534"/>
                    <a:pt x="1" y="3831"/>
                    <a:pt x="2990" y="3888"/>
                  </a:cubicBezTo>
                  <a:cubicBezTo>
                    <a:pt x="3017" y="3888"/>
                    <a:pt x="3044" y="3888"/>
                    <a:pt x="3070" y="3888"/>
                  </a:cubicBezTo>
                  <a:cubicBezTo>
                    <a:pt x="4150" y="3888"/>
                    <a:pt x="4898" y="3612"/>
                    <a:pt x="5432" y="3256"/>
                  </a:cubicBezTo>
                  <a:cubicBezTo>
                    <a:pt x="6148" y="2751"/>
                    <a:pt x="6555" y="1923"/>
                    <a:pt x="6555" y="1053"/>
                  </a:cubicBezTo>
                  <a:lnTo>
                    <a:pt x="6555" y="0"/>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4"/>
            <p:cNvSpPr/>
            <p:nvPr/>
          </p:nvSpPr>
          <p:spPr>
            <a:xfrm>
              <a:off x="7961515" y="2570358"/>
              <a:ext cx="463918" cy="610766"/>
            </a:xfrm>
            <a:custGeom>
              <a:avLst/>
              <a:gdLst/>
              <a:ahLst/>
              <a:cxnLst/>
              <a:rect l="l" t="t" r="r" b="b"/>
              <a:pathLst>
                <a:path w="14905" h="19623" extrusionOk="0">
                  <a:moveTo>
                    <a:pt x="1516" y="0"/>
                  </a:moveTo>
                  <a:cubicBezTo>
                    <a:pt x="1" y="5768"/>
                    <a:pt x="1516" y="8813"/>
                    <a:pt x="1516" y="8813"/>
                  </a:cubicBezTo>
                  <a:lnTo>
                    <a:pt x="7256" y="12981"/>
                  </a:lnTo>
                  <a:lnTo>
                    <a:pt x="3130" y="17318"/>
                  </a:lnTo>
                  <a:cubicBezTo>
                    <a:pt x="3130" y="17318"/>
                    <a:pt x="1562" y="19623"/>
                    <a:pt x="4124" y="19623"/>
                  </a:cubicBezTo>
                  <a:cubicBezTo>
                    <a:pt x="4183" y="19623"/>
                    <a:pt x="4245" y="19622"/>
                    <a:pt x="4309" y="19619"/>
                  </a:cubicBezTo>
                  <a:cubicBezTo>
                    <a:pt x="7116" y="19521"/>
                    <a:pt x="12771" y="15451"/>
                    <a:pt x="13838" y="13739"/>
                  </a:cubicBezTo>
                  <a:cubicBezTo>
                    <a:pt x="14904" y="12013"/>
                    <a:pt x="12757" y="9936"/>
                    <a:pt x="7846" y="5221"/>
                  </a:cubicBezTo>
                  <a:cubicBezTo>
                    <a:pt x="2920" y="506"/>
                    <a:pt x="1516" y="0"/>
                    <a:pt x="1516" y="0"/>
                  </a:cubicBezTo>
                  <a:close/>
                </a:path>
              </a:pathLst>
            </a:custGeom>
            <a:solidFill>
              <a:srgbClr val="F4D4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4"/>
            <p:cNvSpPr/>
            <p:nvPr/>
          </p:nvSpPr>
          <p:spPr>
            <a:xfrm>
              <a:off x="7422954" y="3254366"/>
              <a:ext cx="791073" cy="650855"/>
            </a:xfrm>
            <a:custGeom>
              <a:avLst/>
              <a:gdLst/>
              <a:ahLst/>
              <a:cxnLst/>
              <a:rect l="l" t="t" r="r" b="b"/>
              <a:pathLst>
                <a:path w="25416" h="20911" extrusionOk="0">
                  <a:moveTo>
                    <a:pt x="18553" y="1"/>
                  </a:moveTo>
                  <a:cubicBezTo>
                    <a:pt x="18553" y="1"/>
                    <a:pt x="14528" y="1400"/>
                    <a:pt x="9189" y="1400"/>
                  </a:cubicBezTo>
                  <a:cubicBezTo>
                    <a:pt x="6929" y="1400"/>
                    <a:pt x="4434" y="1149"/>
                    <a:pt x="1909" y="436"/>
                  </a:cubicBezTo>
                  <a:lnTo>
                    <a:pt x="1909" y="436"/>
                  </a:lnTo>
                  <a:cubicBezTo>
                    <a:pt x="1909" y="436"/>
                    <a:pt x="1" y="10652"/>
                    <a:pt x="2484" y="15901"/>
                  </a:cubicBezTo>
                  <a:cubicBezTo>
                    <a:pt x="8561" y="20518"/>
                    <a:pt x="12126" y="20911"/>
                    <a:pt x="12126" y="20911"/>
                  </a:cubicBezTo>
                  <a:cubicBezTo>
                    <a:pt x="12126" y="20911"/>
                    <a:pt x="17304" y="15101"/>
                    <a:pt x="25415" y="10947"/>
                  </a:cubicBezTo>
                  <a:cubicBezTo>
                    <a:pt x="23661" y="3762"/>
                    <a:pt x="18553" y="1"/>
                    <a:pt x="1855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4"/>
            <p:cNvSpPr/>
            <p:nvPr/>
          </p:nvSpPr>
          <p:spPr>
            <a:xfrm>
              <a:off x="7448726" y="3267905"/>
              <a:ext cx="603234" cy="123068"/>
            </a:xfrm>
            <a:custGeom>
              <a:avLst/>
              <a:gdLst/>
              <a:ahLst/>
              <a:cxnLst/>
              <a:rect l="l" t="t" r="r" b="b"/>
              <a:pathLst>
                <a:path w="19381" h="3954" extrusionOk="0">
                  <a:moveTo>
                    <a:pt x="17795" y="1"/>
                  </a:moveTo>
                  <a:cubicBezTo>
                    <a:pt x="14216" y="1226"/>
                    <a:pt x="10916" y="1606"/>
                    <a:pt x="8198" y="1606"/>
                  </a:cubicBezTo>
                  <a:cubicBezTo>
                    <a:pt x="3756" y="1606"/>
                    <a:pt x="871" y="590"/>
                    <a:pt x="871" y="590"/>
                  </a:cubicBezTo>
                  <a:cubicBezTo>
                    <a:pt x="1" y="1923"/>
                    <a:pt x="562" y="2808"/>
                    <a:pt x="562" y="2808"/>
                  </a:cubicBezTo>
                  <a:cubicBezTo>
                    <a:pt x="3409" y="3644"/>
                    <a:pt x="6054" y="3953"/>
                    <a:pt x="8408" y="3953"/>
                  </a:cubicBezTo>
                  <a:cubicBezTo>
                    <a:pt x="15056" y="3953"/>
                    <a:pt x="19381" y="1488"/>
                    <a:pt x="19381" y="1488"/>
                  </a:cubicBezTo>
                  <a:cubicBezTo>
                    <a:pt x="19381" y="1488"/>
                    <a:pt x="18805" y="913"/>
                    <a:pt x="17795"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4"/>
            <p:cNvSpPr/>
            <p:nvPr/>
          </p:nvSpPr>
          <p:spPr>
            <a:xfrm>
              <a:off x="7606843" y="3297194"/>
              <a:ext cx="26674" cy="136296"/>
            </a:xfrm>
            <a:custGeom>
              <a:avLst/>
              <a:gdLst/>
              <a:ahLst/>
              <a:cxnLst/>
              <a:rect l="l" t="t" r="r" b="b"/>
              <a:pathLst>
                <a:path w="857" h="4379" extrusionOk="0">
                  <a:moveTo>
                    <a:pt x="1" y="0"/>
                  </a:moveTo>
                  <a:lnTo>
                    <a:pt x="1" y="4379"/>
                  </a:lnTo>
                  <a:lnTo>
                    <a:pt x="857" y="4379"/>
                  </a:lnTo>
                  <a:lnTo>
                    <a:pt x="857" y="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4"/>
            <p:cNvSpPr/>
            <p:nvPr/>
          </p:nvSpPr>
          <p:spPr>
            <a:xfrm>
              <a:off x="7772834" y="3288448"/>
              <a:ext cx="45443" cy="138506"/>
            </a:xfrm>
            <a:custGeom>
              <a:avLst/>
              <a:gdLst/>
              <a:ahLst/>
              <a:cxnLst/>
              <a:rect l="l" t="t" r="r" b="b"/>
              <a:pathLst>
                <a:path w="1460" h="4450" extrusionOk="0">
                  <a:moveTo>
                    <a:pt x="842" y="0"/>
                  </a:moveTo>
                  <a:lnTo>
                    <a:pt x="0" y="113"/>
                  </a:lnTo>
                  <a:lnTo>
                    <a:pt x="604" y="4449"/>
                  </a:lnTo>
                  <a:lnTo>
                    <a:pt x="1460" y="4323"/>
                  </a:lnTo>
                  <a:lnTo>
                    <a:pt x="842" y="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4"/>
            <p:cNvSpPr/>
            <p:nvPr/>
          </p:nvSpPr>
          <p:spPr>
            <a:xfrm>
              <a:off x="7655772" y="3313348"/>
              <a:ext cx="108346" cy="84318"/>
            </a:xfrm>
            <a:custGeom>
              <a:avLst/>
              <a:gdLst/>
              <a:ahLst/>
              <a:cxnLst/>
              <a:rect l="l" t="t" r="r" b="b"/>
              <a:pathLst>
                <a:path w="3481" h="2709" fill="none" extrusionOk="0">
                  <a:moveTo>
                    <a:pt x="0" y="0"/>
                  </a:moveTo>
                  <a:lnTo>
                    <a:pt x="0" y="2568"/>
                  </a:lnTo>
                  <a:cubicBezTo>
                    <a:pt x="1137" y="2709"/>
                    <a:pt x="2302" y="2695"/>
                    <a:pt x="3453" y="2540"/>
                  </a:cubicBezTo>
                  <a:cubicBezTo>
                    <a:pt x="3481" y="2540"/>
                    <a:pt x="3200" y="28"/>
                    <a:pt x="3200" y="28"/>
                  </a:cubicBezTo>
                  <a:close/>
                </a:path>
              </a:pathLst>
            </a:custGeom>
            <a:noFill/>
            <a:ln w="10175" cap="rnd" cmpd="sng">
              <a:solidFill>
                <a:srgbClr val="D06B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4"/>
            <p:cNvSpPr/>
            <p:nvPr/>
          </p:nvSpPr>
          <p:spPr>
            <a:xfrm>
              <a:off x="7706879" y="3353531"/>
              <a:ext cx="52881" cy="1338"/>
            </a:xfrm>
            <a:custGeom>
              <a:avLst/>
              <a:gdLst/>
              <a:ahLst/>
              <a:cxnLst/>
              <a:rect l="l" t="t" r="r" b="b"/>
              <a:pathLst>
                <a:path w="1699" h="43" fill="none" extrusionOk="0">
                  <a:moveTo>
                    <a:pt x="0" y="43"/>
                  </a:moveTo>
                  <a:lnTo>
                    <a:pt x="1698" y="0"/>
                  </a:lnTo>
                </a:path>
              </a:pathLst>
            </a:custGeom>
            <a:noFill/>
            <a:ln w="10175" cap="rnd" cmpd="sng">
              <a:solidFill>
                <a:srgbClr val="D06B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4"/>
            <p:cNvSpPr/>
            <p:nvPr/>
          </p:nvSpPr>
          <p:spPr>
            <a:xfrm>
              <a:off x="7335586" y="3579780"/>
              <a:ext cx="481815" cy="509329"/>
            </a:xfrm>
            <a:custGeom>
              <a:avLst/>
              <a:gdLst/>
              <a:ahLst/>
              <a:cxnLst/>
              <a:rect l="l" t="t" r="r" b="b"/>
              <a:pathLst>
                <a:path w="15480" h="16364" extrusionOk="0">
                  <a:moveTo>
                    <a:pt x="4379" y="1"/>
                  </a:moveTo>
                  <a:cubicBezTo>
                    <a:pt x="4379" y="1"/>
                    <a:pt x="1474" y="9263"/>
                    <a:pt x="1" y="16364"/>
                  </a:cubicBezTo>
                  <a:lnTo>
                    <a:pt x="13445" y="16364"/>
                  </a:lnTo>
                  <a:lnTo>
                    <a:pt x="15480" y="10456"/>
                  </a:lnTo>
                  <a:cubicBezTo>
                    <a:pt x="15480" y="10456"/>
                    <a:pt x="11214" y="2218"/>
                    <a:pt x="437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4"/>
            <p:cNvSpPr/>
            <p:nvPr/>
          </p:nvSpPr>
          <p:spPr>
            <a:xfrm>
              <a:off x="7800348" y="3595063"/>
              <a:ext cx="442504" cy="494047"/>
            </a:xfrm>
            <a:custGeom>
              <a:avLst/>
              <a:gdLst/>
              <a:ahLst/>
              <a:cxnLst/>
              <a:rect l="l" t="t" r="r" b="b"/>
              <a:pathLst>
                <a:path w="14217" h="15873" extrusionOk="0">
                  <a:moveTo>
                    <a:pt x="13304" y="1"/>
                  </a:moveTo>
                  <a:cubicBezTo>
                    <a:pt x="4070" y="3229"/>
                    <a:pt x="1" y="9965"/>
                    <a:pt x="1" y="9965"/>
                  </a:cubicBezTo>
                  <a:lnTo>
                    <a:pt x="1025" y="15873"/>
                  </a:lnTo>
                  <a:lnTo>
                    <a:pt x="13304" y="15873"/>
                  </a:lnTo>
                  <a:cubicBezTo>
                    <a:pt x="14216" y="5909"/>
                    <a:pt x="13304" y="1"/>
                    <a:pt x="13304"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4"/>
            <p:cNvSpPr/>
            <p:nvPr/>
          </p:nvSpPr>
          <p:spPr>
            <a:xfrm>
              <a:off x="7863688" y="2901001"/>
              <a:ext cx="363011" cy="842274"/>
            </a:xfrm>
            <a:custGeom>
              <a:avLst/>
              <a:gdLst/>
              <a:ahLst/>
              <a:cxnLst/>
              <a:rect l="l" t="t" r="r" b="b"/>
              <a:pathLst>
                <a:path w="11663" h="27061" extrusionOk="0">
                  <a:moveTo>
                    <a:pt x="7143" y="1"/>
                  </a:moveTo>
                  <a:cubicBezTo>
                    <a:pt x="7143" y="1"/>
                    <a:pt x="1656" y="4674"/>
                    <a:pt x="828" y="7074"/>
                  </a:cubicBezTo>
                  <a:cubicBezTo>
                    <a:pt x="0" y="9473"/>
                    <a:pt x="3986" y="19255"/>
                    <a:pt x="3986" y="19255"/>
                  </a:cubicBezTo>
                  <a:cubicBezTo>
                    <a:pt x="3986" y="19255"/>
                    <a:pt x="3242" y="22581"/>
                    <a:pt x="3425" y="25345"/>
                  </a:cubicBezTo>
                  <a:cubicBezTo>
                    <a:pt x="3506" y="26578"/>
                    <a:pt x="4054" y="27060"/>
                    <a:pt x="4725" y="27060"/>
                  </a:cubicBezTo>
                  <a:cubicBezTo>
                    <a:pt x="5559" y="27060"/>
                    <a:pt x="6584" y="26317"/>
                    <a:pt x="7143" y="25345"/>
                  </a:cubicBezTo>
                  <a:cubicBezTo>
                    <a:pt x="8168" y="23591"/>
                    <a:pt x="9052" y="20546"/>
                    <a:pt x="8028" y="19072"/>
                  </a:cubicBezTo>
                  <a:lnTo>
                    <a:pt x="7017" y="17599"/>
                  </a:lnTo>
                  <a:cubicBezTo>
                    <a:pt x="7017" y="17599"/>
                    <a:pt x="7045" y="13852"/>
                    <a:pt x="7017" y="9894"/>
                  </a:cubicBezTo>
                  <a:cubicBezTo>
                    <a:pt x="11438" y="4225"/>
                    <a:pt x="11662" y="2737"/>
                    <a:pt x="11662" y="2737"/>
                  </a:cubicBezTo>
                  <a:lnTo>
                    <a:pt x="7143" y="1"/>
                  </a:ln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4"/>
            <p:cNvSpPr/>
            <p:nvPr/>
          </p:nvSpPr>
          <p:spPr>
            <a:xfrm>
              <a:off x="7618639" y="2623364"/>
              <a:ext cx="209253" cy="147190"/>
            </a:xfrm>
            <a:custGeom>
              <a:avLst/>
              <a:gdLst/>
              <a:ahLst/>
              <a:cxnLst/>
              <a:rect l="l" t="t" r="r" b="b"/>
              <a:pathLst>
                <a:path w="6723" h="4729" extrusionOk="0">
                  <a:moveTo>
                    <a:pt x="4120" y="0"/>
                  </a:moveTo>
                  <a:cubicBezTo>
                    <a:pt x="3457" y="0"/>
                    <a:pt x="2978" y="234"/>
                    <a:pt x="2204" y="234"/>
                  </a:cubicBezTo>
                  <a:cubicBezTo>
                    <a:pt x="2021" y="234"/>
                    <a:pt x="1909" y="416"/>
                    <a:pt x="1979" y="585"/>
                  </a:cubicBezTo>
                  <a:cubicBezTo>
                    <a:pt x="2086" y="799"/>
                    <a:pt x="2321" y="937"/>
                    <a:pt x="2708" y="937"/>
                  </a:cubicBezTo>
                  <a:cubicBezTo>
                    <a:pt x="2727" y="937"/>
                    <a:pt x="2746" y="936"/>
                    <a:pt x="2765" y="936"/>
                  </a:cubicBezTo>
                  <a:lnTo>
                    <a:pt x="2765" y="936"/>
                  </a:lnTo>
                  <a:cubicBezTo>
                    <a:pt x="1193" y="1525"/>
                    <a:pt x="43" y="2620"/>
                    <a:pt x="394" y="3027"/>
                  </a:cubicBezTo>
                  <a:cubicBezTo>
                    <a:pt x="1" y="3504"/>
                    <a:pt x="323" y="3686"/>
                    <a:pt x="323" y="3686"/>
                  </a:cubicBezTo>
                  <a:cubicBezTo>
                    <a:pt x="323" y="3686"/>
                    <a:pt x="85" y="4037"/>
                    <a:pt x="450" y="4177"/>
                  </a:cubicBezTo>
                  <a:cubicBezTo>
                    <a:pt x="477" y="4188"/>
                    <a:pt x="514" y="4193"/>
                    <a:pt x="557" y="4193"/>
                  </a:cubicBezTo>
                  <a:cubicBezTo>
                    <a:pt x="1087" y="4193"/>
                    <a:pt x="2681" y="3462"/>
                    <a:pt x="2681" y="3462"/>
                  </a:cubicBezTo>
                  <a:lnTo>
                    <a:pt x="2681" y="3462"/>
                  </a:lnTo>
                  <a:cubicBezTo>
                    <a:pt x="2681" y="3462"/>
                    <a:pt x="1193" y="4416"/>
                    <a:pt x="1432" y="4683"/>
                  </a:cubicBezTo>
                  <a:cubicBezTo>
                    <a:pt x="1459" y="4714"/>
                    <a:pt x="1503" y="4728"/>
                    <a:pt x="1561" y="4728"/>
                  </a:cubicBezTo>
                  <a:cubicBezTo>
                    <a:pt x="1984" y="4728"/>
                    <a:pt x="3116" y="3967"/>
                    <a:pt x="3116" y="3967"/>
                  </a:cubicBezTo>
                  <a:cubicBezTo>
                    <a:pt x="3116" y="3967"/>
                    <a:pt x="5165" y="3799"/>
                    <a:pt x="6624" y="2507"/>
                  </a:cubicBezTo>
                  <a:cubicBezTo>
                    <a:pt x="6709" y="1918"/>
                    <a:pt x="6723" y="1315"/>
                    <a:pt x="6638" y="711"/>
                  </a:cubicBezTo>
                  <a:cubicBezTo>
                    <a:pt x="6007" y="416"/>
                    <a:pt x="5347" y="192"/>
                    <a:pt x="4660" y="52"/>
                  </a:cubicBezTo>
                  <a:cubicBezTo>
                    <a:pt x="4463" y="15"/>
                    <a:pt x="4286" y="0"/>
                    <a:pt x="4120"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4"/>
            <p:cNvSpPr/>
            <p:nvPr/>
          </p:nvSpPr>
          <p:spPr>
            <a:xfrm>
              <a:off x="7785066" y="1943558"/>
              <a:ext cx="447235" cy="442971"/>
            </a:xfrm>
            <a:custGeom>
              <a:avLst/>
              <a:gdLst/>
              <a:ahLst/>
              <a:cxnLst/>
              <a:rect l="l" t="t" r="r" b="b"/>
              <a:pathLst>
                <a:path w="14369" h="14232" extrusionOk="0">
                  <a:moveTo>
                    <a:pt x="7205" y="0"/>
                  </a:moveTo>
                  <a:cubicBezTo>
                    <a:pt x="6816" y="0"/>
                    <a:pt x="3457" y="87"/>
                    <a:pt x="2176" y="3060"/>
                  </a:cubicBezTo>
                  <a:cubicBezTo>
                    <a:pt x="828" y="6217"/>
                    <a:pt x="0" y="10792"/>
                    <a:pt x="2751" y="13094"/>
                  </a:cubicBezTo>
                  <a:cubicBezTo>
                    <a:pt x="3610" y="13812"/>
                    <a:pt x="4798" y="14231"/>
                    <a:pt x="6072" y="14231"/>
                  </a:cubicBezTo>
                  <a:cubicBezTo>
                    <a:pt x="7960" y="14231"/>
                    <a:pt x="10039" y="13310"/>
                    <a:pt x="11522" y="11073"/>
                  </a:cubicBezTo>
                  <a:cubicBezTo>
                    <a:pt x="14368" y="9987"/>
                    <a:pt x="14230" y="6941"/>
                    <a:pt x="12650" y="6941"/>
                  </a:cubicBezTo>
                  <a:cubicBezTo>
                    <a:pt x="12555" y="6941"/>
                    <a:pt x="12455" y="6952"/>
                    <a:pt x="12350" y="6975"/>
                  </a:cubicBezTo>
                  <a:cubicBezTo>
                    <a:pt x="12322" y="2863"/>
                    <a:pt x="10750" y="281"/>
                    <a:pt x="7242" y="0"/>
                  </a:cubicBezTo>
                  <a:cubicBezTo>
                    <a:pt x="7242" y="0"/>
                    <a:pt x="7229" y="0"/>
                    <a:pt x="720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4"/>
            <p:cNvSpPr/>
            <p:nvPr/>
          </p:nvSpPr>
          <p:spPr>
            <a:xfrm>
              <a:off x="7825249" y="1888902"/>
              <a:ext cx="390525" cy="336399"/>
            </a:xfrm>
            <a:custGeom>
              <a:avLst/>
              <a:gdLst/>
              <a:ahLst/>
              <a:cxnLst/>
              <a:rect l="l" t="t" r="r" b="b"/>
              <a:pathLst>
                <a:path w="12547" h="10808" extrusionOk="0">
                  <a:moveTo>
                    <a:pt x="4859" y="0"/>
                  </a:moveTo>
                  <a:cubicBezTo>
                    <a:pt x="4533" y="0"/>
                    <a:pt x="4213" y="24"/>
                    <a:pt x="3902" y="72"/>
                  </a:cubicBezTo>
                  <a:lnTo>
                    <a:pt x="4407" y="634"/>
                  </a:lnTo>
                  <a:cubicBezTo>
                    <a:pt x="4087" y="555"/>
                    <a:pt x="3762" y="516"/>
                    <a:pt x="3439" y="516"/>
                  </a:cubicBezTo>
                  <a:cubicBezTo>
                    <a:pt x="2840" y="516"/>
                    <a:pt x="2245" y="650"/>
                    <a:pt x="1698" y="914"/>
                  </a:cubicBezTo>
                  <a:lnTo>
                    <a:pt x="2358" y="1476"/>
                  </a:lnTo>
                  <a:cubicBezTo>
                    <a:pt x="2358" y="1476"/>
                    <a:pt x="0" y="2500"/>
                    <a:pt x="660" y="5405"/>
                  </a:cubicBezTo>
                  <a:cubicBezTo>
                    <a:pt x="1437" y="4809"/>
                    <a:pt x="2206" y="4630"/>
                    <a:pt x="2968" y="4630"/>
                  </a:cubicBezTo>
                  <a:cubicBezTo>
                    <a:pt x="4130" y="4630"/>
                    <a:pt x="5274" y="5048"/>
                    <a:pt x="6403" y="5048"/>
                  </a:cubicBezTo>
                  <a:cubicBezTo>
                    <a:pt x="7167" y="5048"/>
                    <a:pt x="7923" y="4856"/>
                    <a:pt x="8673" y="4212"/>
                  </a:cubicBezTo>
                  <a:lnTo>
                    <a:pt x="8673" y="4212"/>
                  </a:lnTo>
                  <a:cubicBezTo>
                    <a:pt x="7803" y="8254"/>
                    <a:pt x="9431" y="10808"/>
                    <a:pt x="9431" y="10808"/>
                  </a:cubicBezTo>
                  <a:cubicBezTo>
                    <a:pt x="9431" y="10808"/>
                    <a:pt x="10006" y="8787"/>
                    <a:pt x="11803" y="8787"/>
                  </a:cubicBezTo>
                  <a:cubicBezTo>
                    <a:pt x="11803" y="8787"/>
                    <a:pt x="12546" y="5686"/>
                    <a:pt x="11171" y="3342"/>
                  </a:cubicBezTo>
                  <a:cubicBezTo>
                    <a:pt x="9960" y="1290"/>
                    <a:pt x="7267" y="0"/>
                    <a:pt x="4859"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4"/>
            <p:cNvSpPr/>
            <p:nvPr/>
          </p:nvSpPr>
          <p:spPr>
            <a:xfrm>
              <a:off x="7799913" y="2379218"/>
              <a:ext cx="494483" cy="397062"/>
            </a:xfrm>
            <a:custGeom>
              <a:avLst/>
              <a:gdLst/>
              <a:ahLst/>
              <a:cxnLst/>
              <a:rect l="l" t="t" r="r" b="b"/>
              <a:pathLst>
                <a:path w="15887" h="12757" extrusionOk="0">
                  <a:moveTo>
                    <a:pt x="12510" y="1"/>
                  </a:moveTo>
                  <a:cubicBezTo>
                    <a:pt x="10391" y="1"/>
                    <a:pt x="8987" y="3083"/>
                    <a:pt x="7270" y="8246"/>
                  </a:cubicBezTo>
                  <a:cubicBezTo>
                    <a:pt x="6251" y="8160"/>
                    <a:pt x="5231" y="8117"/>
                    <a:pt x="4212" y="8117"/>
                  </a:cubicBezTo>
                  <a:cubicBezTo>
                    <a:pt x="2902" y="8117"/>
                    <a:pt x="1592" y="8189"/>
                    <a:pt x="281" y="8331"/>
                  </a:cubicBezTo>
                  <a:lnTo>
                    <a:pt x="0" y="11207"/>
                  </a:lnTo>
                  <a:cubicBezTo>
                    <a:pt x="0" y="11207"/>
                    <a:pt x="3900" y="12757"/>
                    <a:pt x="9247" y="12757"/>
                  </a:cubicBezTo>
                  <a:cubicBezTo>
                    <a:pt x="9428" y="12757"/>
                    <a:pt x="9611" y="12755"/>
                    <a:pt x="9796" y="12751"/>
                  </a:cubicBezTo>
                  <a:cubicBezTo>
                    <a:pt x="14230" y="8667"/>
                    <a:pt x="15886" y="963"/>
                    <a:pt x="13304" y="135"/>
                  </a:cubicBezTo>
                  <a:cubicBezTo>
                    <a:pt x="13028" y="45"/>
                    <a:pt x="12764" y="1"/>
                    <a:pt x="12510"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4"/>
            <p:cNvSpPr/>
            <p:nvPr/>
          </p:nvSpPr>
          <p:spPr>
            <a:xfrm>
              <a:off x="7947540" y="3389512"/>
              <a:ext cx="193846" cy="359525"/>
            </a:xfrm>
            <a:custGeom>
              <a:avLst/>
              <a:gdLst/>
              <a:ahLst/>
              <a:cxnLst/>
              <a:rect l="l" t="t" r="r" b="b"/>
              <a:pathLst>
                <a:path w="6228" h="11551" extrusionOk="0">
                  <a:moveTo>
                    <a:pt x="4275" y="1"/>
                  </a:moveTo>
                  <a:cubicBezTo>
                    <a:pt x="4181" y="1"/>
                    <a:pt x="4085" y="30"/>
                    <a:pt x="4000" y="93"/>
                  </a:cubicBezTo>
                  <a:cubicBezTo>
                    <a:pt x="2527" y="1160"/>
                    <a:pt x="1250" y="1441"/>
                    <a:pt x="548" y="1497"/>
                  </a:cubicBezTo>
                  <a:cubicBezTo>
                    <a:pt x="253" y="1511"/>
                    <a:pt x="57" y="1819"/>
                    <a:pt x="183" y="2086"/>
                  </a:cubicBezTo>
                  <a:cubicBezTo>
                    <a:pt x="618" y="3125"/>
                    <a:pt x="759" y="4261"/>
                    <a:pt x="590" y="5370"/>
                  </a:cubicBezTo>
                  <a:cubicBezTo>
                    <a:pt x="1" y="9033"/>
                    <a:pt x="225" y="11446"/>
                    <a:pt x="1881" y="11545"/>
                  </a:cubicBezTo>
                  <a:cubicBezTo>
                    <a:pt x="1936" y="11549"/>
                    <a:pt x="1991" y="11551"/>
                    <a:pt x="2044" y="11551"/>
                  </a:cubicBezTo>
                  <a:cubicBezTo>
                    <a:pt x="4867" y="11551"/>
                    <a:pt x="6228" y="5873"/>
                    <a:pt x="6021" y="4289"/>
                  </a:cubicBezTo>
                  <a:cubicBezTo>
                    <a:pt x="5825" y="2886"/>
                    <a:pt x="5081" y="2170"/>
                    <a:pt x="4744" y="388"/>
                  </a:cubicBezTo>
                  <a:cubicBezTo>
                    <a:pt x="4695" y="153"/>
                    <a:pt x="4490" y="1"/>
                    <a:pt x="4275"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4"/>
            <p:cNvSpPr/>
            <p:nvPr/>
          </p:nvSpPr>
          <p:spPr>
            <a:xfrm>
              <a:off x="7400669" y="2046209"/>
              <a:ext cx="449040" cy="469178"/>
            </a:xfrm>
            <a:custGeom>
              <a:avLst/>
              <a:gdLst/>
              <a:ahLst/>
              <a:cxnLst/>
              <a:rect l="l" t="t" r="r" b="b"/>
              <a:pathLst>
                <a:path w="14427" h="15074" extrusionOk="0">
                  <a:moveTo>
                    <a:pt x="2401" y="0"/>
                  </a:moveTo>
                  <a:cubicBezTo>
                    <a:pt x="2401" y="0"/>
                    <a:pt x="1" y="1446"/>
                    <a:pt x="43" y="5670"/>
                  </a:cubicBezTo>
                  <a:cubicBezTo>
                    <a:pt x="43" y="9908"/>
                    <a:pt x="632" y="13122"/>
                    <a:pt x="4014" y="14665"/>
                  </a:cubicBezTo>
                  <a:cubicBezTo>
                    <a:pt x="4627" y="14948"/>
                    <a:pt x="5252" y="15074"/>
                    <a:pt x="5865" y="15074"/>
                  </a:cubicBezTo>
                  <a:cubicBezTo>
                    <a:pt x="8627" y="15074"/>
                    <a:pt x="11160" y="12532"/>
                    <a:pt x="11298" y="10385"/>
                  </a:cubicBezTo>
                  <a:cubicBezTo>
                    <a:pt x="13315" y="9493"/>
                    <a:pt x="14427" y="5479"/>
                    <a:pt x="12240" y="5479"/>
                  </a:cubicBezTo>
                  <a:cubicBezTo>
                    <a:pt x="12053" y="5479"/>
                    <a:pt x="11843" y="5509"/>
                    <a:pt x="11607" y="5571"/>
                  </a:cubicBezTo>
                  <a:cubicBezTo>
                    <a:pt x="11594" y="5572"/>
                    <a:pt x="11582" y="5572"/>
                    <a:pt x="11570" y="5572"/>
                  </a:cubicBezTo>
                  <a:cubicBezTo>
                    <a:pt x="9319" y="5572"/>
                    <a:pt x="10608" y="1703"/>
                    <a:pt x="2401"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4"/>
            <p:cNvSpPr/>
            <p:nvPr/>
          </p:nvSpPr>
          <p:spPr>
            <a:xfrm>
              <a:off x="7555299" y="2247558"/>
              <a:ext cx="32370" cy="45909"/>
            </a:xfrm>
            <a:custGeom>
              <a:avLst/>
              <a:gdLst/>
              <a:ahLst/>
              <a:cxnLst/>
              <a:rect l="l" t="t" r="r" b="b"/>
              <a:pathLst>
                <a:path w="1040" h="1475" extrusionOk="0">
                  <a:moveTo>
                    <a:pt x="520" y="1"/>
                  </a:moveTo>
                  <a:cubicBezTo>
                    <a:pt x="239" y="1"/>
                    <a:pt x="1" y="337"/>
                    <a:pt x="1" y="744"/>
                  </a:cubicBezTo>
                  <a:cubicBezTo>
                    <a:pt x="1" y="1151"/>
                    <a:pt x="239" y="1474"/>
                    <a:pt x="520" y="1474"/>
                  </a:cubicBezTo>
                  <a:cubicBezTo>
                    <a:pt x="801" y="1474"/>
                    <a:pt x="1039" y="1151"/>
                    <a:pt x="1039" y="744"/>
                  </a:cubicBezTo>
                  <a:cubicBezTo>
                    <a:pt x="1039" y="337"/>
                    <a:pt x="801" y="1"/>
                    <a:pt x="52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4"/>
            <p:cNvSpPr/>
            <p:nvPr/>
          </p:nvSpPr>
          <p:spPr>
            <a:xfrm>
              <a:off x="7425133" y="2252818"/>
              <a:ext cx="31934" cy="45878"/>
            </a:xfrm>
            <a:custGeom>
              <a:avLst/>
              <a:gdLst/>
              <a:ahLst/>
              <a:cxnLst/>
              <a:rect l="l" t="t" r="r" b="b"/>
              <a:pathLst>
                <a:path w="1026" h="1474" extrusionOk="0">
                  <a:moveTo>
                    <a:pt x="506" y="0"/>
                  </a:moveTo>
                  <a:cubicBezTo>
                    <a:pt x="225" y="0"/>
                    <a:pt x="1" y="323"/>
                    <a:pt x="1" y="730"/>
                  </a:cubicBezTo>
                  <a:cubicBezTo>
                    <a:pt x="1" y="1151"/>
                    <a:pt x="225" y="1474"/>
                    <a:pt x="506" y="1474"/>
                  </a:cubicBezTo>
                  <a:cubicBezTo>
                    <a:pt x="801" y="1474"/>
                    <a:pt x="1025" y="1151"/>
                    <a:pt x="1025" y="730"/>
                  </a:cubicBezTo>
                  <a:cubicBezTo>
                    <a:pt x="1025" y="323"/>
                    <a:pt x="801" y="0"/>
                    <a:pt x="506"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4"/>
            <p:cNvSpPr/>
            <p:nvPr/>
          </p:nvSpPr>
          <p:spPr>
            <a:xfrm>
              <a:off x="7540048" y="2182382"/>
              <a:ext cx="67261" cy="32899"/>
            </a:xfrm>
            <a:custGeom>
              <a:avLst/>
              <a:gdLst/>
              <a:ahLst/>
              <a:cxnLst/>
              <a:rect l="l" t="t" r="r" b="b"/>
              <a:pathLst>
                <a:path w="2161" h="1057" extrusionOk="0">
                  <a:moveTo>
                    <a:pt x="932" y="0"/>
                  </a:moveTo>
                  <a:cubicBezTo>
                    <a:pt x="731" y="0"/>
                    <a:pt x="542" y="69"/>
                    <a:pt x="407" y="242"/>
                  </a:cubicBezTo>
                  <a:cubicBezTo>
                    <a:pt x="0" y="756"/>
                    <a:pt x="764" y="1056"/>
                    <a:pt x="1372" y="1056"/>
                  </a:cubicBezTo>
                  <a:cubicBezTo>
                    <a:pt x="1478" y="1056"/>
                    <a:pt x="1580" y="1047"/>
                    <a:pt x="1670" y="1028"/>
                  </a:cubicBezTo>
                  <a:cubicBezTo>
                    <a:pt x="1992" y="958"/>
                    <a:pt x="2161" y="747"/>
                    <a:pt x="1810" y="383"/>
                  </a:cubicBezTo>
                  <a:cubicBezTo>
                    <a:pt x="1603" y="176"/>
                    <a:pt x="1253" y="0"/>
                    <a:pt x="932"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4"/>
            <p:cNvSpPr/>
            <p:nvPr/>
          </p:nvSpPr>
          <p:spPr>
            <a:xfrm>
              <a:off x="7404622" y="2190226"/>
              <a:ext cx="67697" cy="32899"/>
            </a:xfrm>
            <a:custGeom>
              <a:avLst/>
              <a:gdLst/>
              <a:ahLst/>
              <a:cxnLst/>
              <a:rect l="l" t="t" r="r" b="b"/>
              <a:pathLst>
                <a:path w="2175" h="1057" extrusionOk="0">
                  <a:moveTo>
                    <a:pt x="1243" y="1"/>
                  </a:moveTo>
                  <a:cubicBezTo>
                    <a:pt x="922" y="1"/>
                    <a:pt x="572" y="176"/>
                    <a:pt x="365" y="383"/>
                  </a:cubicBezTo>
                  <a:cubicBezTo>
                    <a:pt x="0" y="762"/>
                    <a:pt x="169" y="959"/>
                    <a:pt x="505" y="1029"/>
                  </a:cubicBezTo>
                  <a:cubicBezTo>
                    <a:pt x="595" y="1047"/>
                    <a:pt x="697" y="1057"/>
                    <a:pt x="803" y="1057"/>
                  </a:cubicBezTo>
                  <a:cubicBezTo>
                    <a:pt x="1411" y="1057"/>
                    <a:pt x="2175" y="757"/>
                    <a:pt x="1768" y="243"/>
                  </a:cubicBezTo>
                  <a:cubicBezTo>
                    <a:pt x="1633" y="70"/>
                    <a:pt x="1444" y="1"/>
                    <a:pt x="1243" y="1"/>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4"/>
            <p:cNvSpPr/>
            <p:nvPr/>
          </p:nvSpPr>
          <p:spPr>
            <a:xfrm>
              <a:off x="7491523" y="2389520"/>
              <a:ext cx="72552" cy="24931"/>
            </a:xfrm>
            <a:custGeom>
              <a:avLst/>
              <a:gdLst/>
              <a:ahLst/>
              <a:cxnLst/>
              <a:rect l="l" t="t" r="r" b="b"/>
              <a:pathLst>
                <a:path w="2331" h="801" fill="none" extrusionOk="0">
                  <a:moveTo>
                    <a:pt x="2330" y="1"/>
                  </a:moveTo>
                  <a:cubicBezTo>
                    <a:pt x="1741" y="660"/>
                    <a:pt x="759" y="800"/>
                    <a:pt x="1" y="351"/>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4"/>
            <p:cNvSpPr/>
            <p:nvPr/>
          </p:nvSpPr>
          <p:spPr>
            <a:xfrm>
              <a:off x="7351335" y="2203890"/>
              <a:ext cx="148093" cy="148093"/>
            </a:xfrm>
            <a:custGeom>
              <a:avLst/>
              <a:gdLst/>
              <a:ahLst/>
              <a:cxnLst/>
              <a:rect l="l" t="t" r="r" b="b"/>
              <a:pathLst>
                <a:path w="4758" h="4758" fill="none" extrusionOk="0">
                  <a:moveTo>
                    <a:pt x="4491" y="1881"/>
                  </a:moveTo>
                  <a:cubicBezTo>
                    <a:pt x="4757" y="3046"/>
                    <a:pt x="4042" y="4210"/>
                    <a:pt x="2877" y="4477"/>
                  </a:cubicBezTo>
                  <a:cubicBezTo>
                    <a:pt x="1712" y="4758"/>
                    <a:pt x="547" y="4042"/>
                    <a:pt x="281" y="2877"/>
                  </a:cubicBezTo>
                  <a:cubicBezTo>
                    <a:pt x="0" y="1712"/>
                    <a:pt x="716" y="548"/>
                    <a:pt x="1881" y="267"/>
                  </a:cubicBezTo>
                  <a:cubicBezTo>
                    <a:pt x="3045" y="0"/>
                    <a:pt x="4210" y="716"/>
                    <a:pt x="4491" y="1881"/>
                  </a:cubicBezTo>
                  <a:close/>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4"/>
            <p:cNvSpPr/>
            <p:nvPr/>
          </p:nvSpPr>
          <p:spPr>
            <a:xfrm>
              <a:off x="7497219" y="2189914"/>
              <a:ext cx="148093" cy="148528"/>
            </a:xfrm>
            <a:custGeom>
              <a:avLst/>
              <a:gdLst/>
              <a:ahLst/>
              <a:cxnLst/>
              <a:rect l="l" t="t" r="r" b="b"/>
              <a:pathLst>
                <a:path w="4758" h="4772" fill="none" extrusionOk="0">
                  <a:moveTo>
                    <a:pt x="4491" y="1895"/>
                  </a:moveTo>
                  <a:cubicBezTo>
                    <a:pt x="4758" y="3045"/>
                    <a:pt x="4042" y="4224"/>
                    <a:pt x="2877" y="4491"/>
                  </a:cubicBezTo>
                  <a:cubicBezTo>
                    <a:pt x="1712" y="4772"/>
                    <a:pt x="548" y="4042"/>
                    <a:pt x="281" y="2877"/>
                  </a:cubicBezTo>
                  <a:cubicBezTo>
                    <a:pt x="0" y="1726"/>
                    <a:pt x="716" y="548"/>
                    <a:pt x="1881" y="281"/>
                  </a:cubicBezTo>
                  <a:cubicBezTo>
                    <a:pt x="3046" y="0"/>
                    <a:pt x="4210" y="730"/>
                    <a:pt x="4491" y="1895"/>
                  </a:cubicBezTo>
                  <a:close/>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4"/>
            <p:cNvSpPr/>
            <p:nvPr/>
          </p:nvSpPr>
          <p:spPr>
            <a:xfrm>
              <a:off x="7491523" y="2263712"/>
              <a:ext cx="12699" cy="31"/>
            </a:xfrm>
            <a:custGeom>
              <a:avLst/>
              <a:gdLst/>
              <a:ahLst/>
              <a:cxnLst/>
              <a:rect l="l" t="t" r="r" b="b"/>
              <a:pathLst>
                <a:path w="408" h="1" fill="none" extrusionOk="0">
                  <a:moveTo>
                    <a:pt x="1" y="1"/>
                  </a:moveTo>
                  <a:lnTo>
                    <a:pt x="408" y="1"/>
                  </a:lnTo>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4"/>
            <p:cNvSpPr/>
            <p:nvPr/>
          </p:nvSpPr>
          <p:spPr>
            <a:xfrm>
              <a:off x="7637439" y="2215250"/>
              <a:ext cx="123629" cy="37599"/>
            </a:xfrm>
            <a:custGeom>
              <a:avLst/>
              <a:gdLst/>
              <a:ahLst/>
              <a:cxnLst/>
              <a:rect l="l" t="t" r="r" b="b"/>
              <a:pathLst>
                <a:path w="3972" h="1208" fill="none" extrusionOk="0">
                  <a:moveTo>
                    <a:pt x="0" y="1207"/>
                  </a:moveTo>
                  <a:lnTo>
                    <a:pt x="3971" y="0"/>
                  </a:lnTo>
                </a:path>
              </a:pathLst>
            </a:custGeom>
            <a:noFill/>
            <a:ln w="6675"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4"/>
            <p:cNvSpPr/>
            <p:nvPr/>
          </p:nvSpPr>
          <p:spPr>
            <a:xfrm>
              <a:off x="7964161" y="2189043"/>
              <a:ext cx="28417" cy="22721"/>
            </a:xfrm>
            <a:custGeom>
              <a:avLst/>
              <a:gdLst/>
              <a:ahLst/>
              <a:cxnLst/>
              <a:rect l="l" t="t" r="r" b="b"/>
              <a:pathLst>
                <a:path w="913" h="730" fill="none" extrusionOk="0">
                  <a:moveTo>
                    <a:pt x="842" y="730"/>
                  </a:moveTo>
                  <a:cubicBezTo>
                    <a:pt x="912" y="393"/>
                    <a:pt x="772" y="84"/>
                    <a:pt x="533" y="42"/>
                  </a:cubicBezTo>
                  <a:cubicBezTo>
                    <a:pt x="309" y="0"/>
                    <a:pt x="70" y="239"/>
                    <a:pt x="0" y="576"/>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4"/>
            <p:cNvSpPr/>
            <p:nvPr/>
          </p:nvSpPr>
          <p:spPr>
            <a:xfrm>
              <a:off x="7851892" y="2172858"/>
              <a:ext cx="28417" cy="22752"/>
            </a:xfrm>
            <a:custGeom>
              <a:avLst/>
              <a:gdLst/>
              <a:ahLst/>
              <a:cxnLst/>
              <a:rect l="l" t="t" r="r" b="b"/>
              <a:pathLst>
                <a:path w="913" h="731" fill="none" extrusionOk="0">
                  <a:moveTo>
                    <a:pt x="856" y="731"/>
                  </a:moveTo>
                  <a:cubicBezTo>
                    <a:pt x="913" y="394"/>
                    <a:pt x="772" y="85"/>
                    <a:pt x="548" y="43"/>
                  </a:cubicBezTo>
                  <a:cubicBezTo>
                    <a:pt x="309" y="1"/>
                    <a:pt x="71" y="239"/>
                    <a:pt x="0" y="576"/>
                  </a:cubicBezTo>
                </a:path>
              </a:pathLst>
            </a:custGeom>
            <a:noFill/>
            <a:ln w="4550" cap="rnd"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4"/>
            <p:cNvSpPr/>
            <p:nvPr/>
          </p:nvSpPr>
          <p:spPr>
            <a:xfrm>
              <a:off x="7957158" y="2134916"/>
              <a:ext cx="56928" cy="31467"/>
            </a:xfrm>
            <a:custGeom>
              <a:avLst/>
              <a:gdLst/>
              <a:ahLst/>
              <a:cxnLst/>
              <a:rect l="l" t="t" r="r" b="b"/>
              <a:pathLst>
                <a:path w="1829" h="1011" extrusionOk="0">
                  <a:moveTo>
                    <a:pt x="823" y="1"/>
                  </a:moveTo>
                  <a:cubicBezTo>
                    <a:pt x="711" y="1"/>
                    <a:pt x="602" y="34"/>
                    <a:pt x="506" y="111"/>
                  </a:cubicBezTo>
                  <a:cubicBezTo>
                    <a:pt x="1" y="504"/>
                    <a:pt x="857" y="981"/>
                    <a:pt x="1376" y="1009"/>
                  </a:cubicBezTo>
                  <a:cubicBezTo>
                    <a:pt x="1388" y="1010"/>
                    <a:pt x="1401" y="1010"/>
                    <a:pt x="1413" y="1010"/>
                  </a:cubicBezTo>
                  <a:cubicBezTo>
                    <a:pt x="1672" y="1010"/>
                    <a:pt x="1829" y="866"/>
                    <a:pt x="1614" y="504"/>
                  </a:cubicBezTo>
                  <a:cubicBezTo>
                    <a:pt x="1470" y="256"/>
                    <a:pt x="1135" y="1"/>
                    <a:pt x="82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4"/>
            <p:cNvSpPr/>
            <p:nvPr/>
          </p:nvSpPr>
          <p:spPr>
            <a:xfrm>
              <a:off x="7848406" y="2115649"/>
              <a:ext cx="53068" cy="26363"/>
            </a:xfrm>
            <a:custGeom>
              <a:avLst/>
              <a:gdLst/>
              <a:ahLst/>
              <a:cxnLst/>
              <a:rect l="l" t="t" r="r" b="b"/>
              <a:pathLst>
                <a:path w="1705" h="847" extrusionOk="0">
                  <a:moveTo>
                    <a:pt x="960" y="1"/>
                  </a:moveTo>
                  <a:cubicBezTo>
                    <a:pt x="751" y="1"/>
                    <a:pt x="534" y="64"/>
                    <a:pt x="379" y="155"/>
                  </a:cubicBezTo>
                  <a:cubicBezTo>
                    <a:pt x="0" y="379"/>
                    <a:pt x="98" y="590"/>
                    <a:pt x="351" y="716"/>
                  </a:cubicBezTo>
                  <a:cubicBezTo>
                    <a:pt x="519" y="798"/>
                    <a:pt x="756" y="846"/>
                    <a:pt x="978" y="846"/>
                  </a:cubicBezTo>
                  <a:cubicBezTo>
                    <a:pt x="1365" y="846"/>
                    <a:pt x="1705" y="698"/>
                    <a:pt x="1544" y="323"/>
                  </a:cubicBezTo>
                  <a:cubicBezTo>
                    <a:pt x="1438" y="88"/>
                    <a:pt x="1205" y="1"/>
                    <a:pt x="96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4"/>
            <p:cNvSpPr/>
            <p:nvPr/>
          </p:nvSpPr>
          <p:spPr>
            <a:xfrm>
              <a:off x="7876138" y="2262094"/>
              <a:ext cx="63153" cy="30814"/>
            </a:xfrm>
            <a:custGeom>
              <a:avLst/>
              <a:gdLst/>
              <a:ahLst/>
              <a:cxnLst/>
              <a:rect l="l" t="t" r="r" b="b"/>
              <a:pathLst>
                <a:path w="2029" h="990" extrusionOk="0">
                  <a:moveTo>
                    <a:pt x="321" y="0"/>
                  </a:moveTo>
                  <a:cubicBezTo>
                    <a:pt x="150" y="0"/>
                    <a:pt x="1" y="156"/>
                    <a:pt x="134" y="460"/>
                  </a:cubicBezTo>
                  <a:cubicBezTo>
                    <a:pt x="290" y="789"/>
                    <a:pt x="761" y="990"/>
                    <a:pt x="1198" y="990"/>
                  </a:cubicBezTo>
                  <a:cubicBezTo>
                    <a:pt x="1469" y="990"/>
                    <a:pt x="1727" y="912"/>
                    <a:pt x="1888" y="741"/>
                  </a:cubicBezTo>
                  <a:cubicBezTo>
                    <a:pt x="2028" y="628"/>
                    <a:pt x="2028" y="418"/>
                    <a:pt x="1888" y="305"/>
                  </a:cubicBezTo>
                  <a:cubicBezTo>
                    <a:pt x="1814" y="241"/>
                    <a:pt x="1731" y="221"/>
                    <a:pt x="1655" y="221"/>
                  </a:cubicBezTo>
                  <a:cubicBezTo>
                    <a:pt x="1513" y="221"/>
                    <a:pt x="1392" y="291"/>
                    <a:pt x="1383" y="291"/>
                  </a:cubicBezTo>
                  <a:cubicBezTo>
                    <a:pt x="1294" y="321"/>
                    <a:pt x="1204" y="335"/>
                    <a:pt x="1114" y="335"/>
                  </a:cubicBezTo>
                  <a:cubicBezTo>
                    <a:pt x="905" y="335"/>
                    <a:pt x="702" y="257"/>
                    <a:pt x="555" y="109"/>
                  </a:cubicBezTo>
                  <a:cubicBezTo>
                    <a:pt x="491" y="36"/>
                    <a:pt x="404" y="0"/>
                    <a:pt x="321" y="0"/>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4"/>
            <p:cNvSpPr/>
            <p:nvPr/>
          </p:nvSpPr>
          <p:spPr>
            <a:xfrm>
              <a:off x="7649640" y="2466400"/>
              <a:ext cx="236550" cy="175296"/>
            </a:xfrm>
            <a:custGeom>
              <a:avLst/>
              <a:gdLst/>
              <a:ahLst/>
              <a:cxnLst/>
              <a:rect l="l" t="t" r="r" b="b"/>
              <a:pathLst>
                <a:path w="7600" h="5632" extrusionOk="0">
                  <a:moveTo>
                    <a:pt x="5249" y="0"/>
                  </a:moveTo>
                  <a:cubicBezTo>
                    <a:pt x="5249" y="1"/>
                    <a:pt x="3888" y="3832"/>
                    <a:pt x="1" y="5291"/>
                  </a:cubicBezTo>
                  <a:cubicBezTo>
                    <a:pt x="542" y="5527"/>
                    <a:pt x="1100" y="5632"/>
                    <a:pt x="1650" y="5632"/>
                  </a:cubicBezTo>
                  <a:cubicBezTo>
                    <a:pt x="4768" y="5632"/>
                    <a:pt x="7600" y="2243"/>
                    <a:pt x="5249"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4"/>
            <p:cNvSpPr/>
            <p:nvPr/>
          </p:nvSpPr>
          <p:spPr>
            <a:xfrm>
              <a:off x="7540826" y="2547637"/>
              <a:ext cx="114976" cy="93655"/>
            </a:xfrm>
            <a:custGeom>
              <a:avLst/>
              <a:gdLst/>
              <a:ahLst/>
              <a:cxnLst/>
              <a:rect l="l" t="t" r="r" b="b"/>
              <a:pathLst>
                <a:path w="3694" h="3009" extrusionOk="0">
                  <a:moveTo>
                    <a:pt x="831" y="1"/>
                  </a:moveTo>
                  <a:lnTo>
                    <a:pt x="831" y="1"/>
                  </a:lnTo>
                  <a:cubicBezTo>
                    <a:pt x="0" y="1415"/>
                    <a:pt x="633" y="3009"/>
                    <a:pt x="2276" y="3009"/>
                  </a:cubicBezTo>
                  <a:cubicBezTo>
                    <a:pt x="2688" y="3009"/>
                    <a:pt x="3162" y="2909"/>
                    <a:pt x="3693" y="2681"/>
                  </a:cubicBezTo>
                  <a:cubicBezTo>
                    <a:pt x="1939" y="2344"/>
                    <a:pt x="831" y="1"/>
                    <a:pt x="83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4"/>
            <p:cNvSpPr/>
            <p:nvPr/>
          </p:nvSpPr>
          <p:spPr>
            <a:xfrm>
              <a:off x="7962387" y="3484973"/>
              <a:ext cx="137635" cy="85282"/>
            </a:xfrm>
            <a:custGeom>
              <a:avLst/>
              <a:gdLst/>
              <a:ahLst/>
              <a:cxnLst/>
              <a:rect l="l" t="t" r="r" b="b"/>
              <a:pathLst>
                <a:path w="4422" h="2740" extrusionOk="0">
                  <a:moveTo>
                    <a:pt x="3293" y="1"/>
                  </a:moveTo>
                  <a:cubicBezTo>
                    <a:pt x="3119" y="1"/>
                    <a:pt x="2943" y="46"/>
                    <a:pt x="2780" y="142"/>
                  </a:cubicBezTo>
                  <a:cubicBezTo>
                    <a:pt x="1950" y="629"/>
                    <a:pt x="1244" y="740"/>
                    <a:pt x="772" y="740"/>
                  </a:cubicBezTo>
                  <a:cubicBezTo>
                    <a:pt x="373" y="740"/>
                    <a:pt x="141" y="661"/>
                    <a:pt x="141" y="661"/>
                  </a:cubicBezTo>
                  <a:cubicBezTo>
                    <a:pt x="15" y="1307"/>
                    <a:pt x="1" y="1966"/>
                    <a:pt x="71" y="2626"/>
                  </a:cubicBezTo>
                  <a:cubicBezTo>
                    <a:pt x="486" y="2705"/>
                    <a:pt x="869" y="2740"/>
                    <a:pt x="1220" y="2740"/>
                  </a:cubicBezTo>
                  <a:cubicBezTo>
                    <a:pt x="2547" y="2740"/>
                    <a:pt x="3434" y="2250"/>
                    <a:pt x="3944" y="1840"/>
                  </a:cubicBezTo>
                  <a:cubicBezTo>
                    <a:pt x="4281" y="1559"/>
                    <a:pt x="4421" y="1110"/>
                    <a:pt x="4267" y="689"/>
                  </a:cubicBezTo>
                  <a:lnTo>
                    <a:pt x="4253" y="675"/>
                  </a:lnTo>
                  <a:cubicBezTo>
                    <a:pt x="4095" y="251"/>
                    <a:pt x="3702" y="1"/>
                    <a:pt x="3293"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4"/>
            <p:cNvSpPr/>
            <p:nvPr/>
          </p:nvSpPr>
          <p:spPr>
            <a:xfrm>
              <a:off x="7317253" y="3329845"/>
              <a:ext cx="114011" cy="65767"/>
            </a:xfrm>
            <a:custGeom>
              <a:avLst/>
              <a:gdLst/>
              <a:ahLst/>
              <a:cxnLst/>
              <a:rect l="l" t="t" r="r" b="b"/>
              <a:pathLst>
                <a:path w="3663" h="2113" extrusionOk="0">
                  <a:moveTo>
                    <a:pt x="1501" y="0"/>
                  </a:moveTo>
                  <a:cubicBezTo>
                    <a:pt x="1460" y="0"/>
                    <a:pt x="1418" y="1"/>
                    <a:pt x="1376" y="4"/>
                  </a:cubicBezTo>
                  <a:cubicBezTo>
                    <a:pt x="632" y="4"/>
                    <a:pt x="14" y="607"/>
                    <a:pt x="0" y="1351"/>
                  </a:cubicBezTo>
                  <a:cubicBezTo>
                    <a:pt x="734" y="1435"/>
                    <a:pt x="1881" y="2113"/>
                    <a:pt x="2615" y="2113"/>
                  </a:cubicBezTo>
                  <a:cubicBezTo>
                    <a:pt x="2864" y="2113"/>
                    <a:pt x="3065" y="2034"/>
                    <a:pt x="3186" y="1828"/>
                  </a:cubicBezTo>
                  <a:cubicBezTo>
                    <a:pt x="3662" y="1053"/>
                    <a:pt x="2807" y="0"/>
                    <a:pt x="1501" y="0"/>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4"/>
            <p:cNvSpPr/>
            <p:nvPr/>
          </p:nvSpPr>
          <p:spPr>
            <a:xfrm rot="-416539">
              <a:off x="7003372" y="2184787"/>
              <a:ext cx="52526" cy="118596"/>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4"/>
            <p:cNvSpPr/>
            <p:nvPr/>
          </p:nvSpPr>
          <p:spPr>
            <a:xfrm rot="416625" flipH="1">
              <a:off x="7478764" y="2274634"/>
              <a:ext cx="52516" cy="99480"/>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4"/>
            <p:cNvSpPr/>
            <p:nvPr/>
          </p:nvSpPr>
          <p:spPr>
            <a:xfrm rot="416960" flipH="1">
              <a:off x="7893194" y="2194025"/>
              <a:ext cx="37593" cy="60900"/>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4"/>
            <p:cNvSpPr/>
            <p:nvPr/>
          </p:nvSpPr>
          <p:spPr>
            <a:xfrm rot="-416960">
              <a:off x="6573432" y="2090025"/>
              <a:ext cx="37593" cy="60900"/>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8" name="Google Shape;2398;p74"/>
          <p:cNvGrpSpPr/>
          <p:nvPr/>
        </p:nvGrpSpPr>
        <p:grpSpPr>
          <a:xfrm>
            <a:off x="6940300" y="1342975"/>
            <a:ext cx="1307600" cy="2815975"/>
            <a:chOff x="7771225" y="2022800"/>
            <a:chExt cx="1307600" cy="2815975"/>
          </a:xfrm>
        </p:grpSpPr>
        <p:sp>
          <p:nvSpPr>
            <p:cNvPr id="2399" name="Google Shape;2399;p74"/>
            <p:cNvSpPr/>
            <p:nvPr/>
          </p:nvSpPr>
          <p:spPr>
            <a:xfrm>
              <a:off x="8888000" y="2909275"/>
              <a:ext cx="141325" cy="761575"/>
            </a:xfrm>
            <a:custGeom>
              <a:avLst/>
              <a:gdLst/>
              <a:ahLst/>
              <a:cxnLst/>
              <a:rect l="l" t="t" r="r" b="b"/>
              <a:pathLst>
                <a:path w="5653" h="30463" extrusionOk="0">
                  <a:moveTo>
                    <a:pt x="0" y="1"/>
                  </a:moveTo>
                  <a:lnTo>
                    <a:pt x="1364" y="29957"/>
                  </a:lnTo>
                  <a:lnTo>
                    <a:pt x="5653" y="30463"/>
                  </a:lnTo>
                  <a:lnTo>
                    <a:pt x="5653"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4"/>
            <p:cNvSpPr/>
            <p:nvPr/>
          </p:nvSpPr>
          <p:spPr>
            <a:xfrm>
              <a:off x="8848400" y="3599650"/>
              <a:ext cx="195225" cy="226975"/>
            </a:xfrm>
            <a:custGeom>
              <a:avLst/>
              <a:gdLst/>
              <a:ahLst/>
              <a:cxnLst/>
              <a:rect l="l" t="t" r="r" b="b"/>
              <a:pathLst>
                <a:path w="7809" h="9079" extrusionOk="0">
                  <a:moveTo>
                    <a:pt x="4568" y="0"/>
                  </a:moveTo>
                  <a:cubicBezTo>
                    <a:pt x="4202" y="0"/>
                    <a:pt x="3776" y="123"/>
                    <a:pt x="3388" y="538"/>
                  </a:cubicBezTo>
                  <a:cubicBezTo>
                    <a:pt x="2464" y="1572"/>
                    <a:pt x="968" y="1484"/>
                    <a:pt x="748" y="2144"/>
                  </a:cubicBezTo>
                  <a:cubicBezTo>
                    <a:pt x="643" y="2520"/>
                    <a:pt x="1051" y="2690"/>
                    <a:pt x="1545" y="2690"/>
                  </a:cubicBezTo>
                  <a:cubicBezTo>
                    <a:pt x="1774" y="2690"/>
                    <a:pt x="2021" y="2654"/>
                    <a:pt x="2244" y="2584"/>
                  </a:cubicBezTo>
                  <a:cubicBezTo>
                    <a:pt x="2688" y="2449"/>
                    <a:pt x="3115" y="2077"/>
                    <a:pt x="3213" y="2077"/>
                  </a:cubicBezTo>
                  <a:cubicBezTo>
                    <a:pt x="3226" y="2077"/>
                    <a:pt x="3234" y="2084"/>
                    <a:pt x="3234" y="2100"/>
                  </a:cubicBezTo>
                  <a:cubicBezTo>
                    <a:pt x="3212" y="2584"/>
                    <a:pt x="3102" y="3068"/>
                    <a:pt x="2860" y="3508"/>
                  </a:cubicBezTo>
                  <a:cubicBezTo>
                    <a:pt x="2552" y="3970"/>
                    <a:pt x="792" y="6103"/>
                    <a:pt x="704" y="6191"/>
                  </a:cubicBezTo>
                  <a:cubicBezTo>
                    <a:pt x="1" y="6851"/>
                    <a:pt x="396" y="7137"/>
                    <a:pt x="396" y="7137"/>
                  </a:cubicBezTo>
                  <a:cubicBezTo>
                    <a:pt x="472" y="7219"/>
                    <a:pt x="566" y="7255"/>
                    <a:pt x="673" y="7255"/>
                  </a:cubicBezTo>
                  <a:cubicBezTo>
                    <a:pt x="1245" y="7255"/>
                    <a:pt x="2167" y="6220"/>
                    <a:pt x="2464" y="5905"/>
                  </a:cubicBezTo>
                  <a:cubicBezTo>
                    <a:pt x="2970" y="5333"/>
                    <a:pt x="3784" y="4343"/>
                    <a:pt x="3784" y="4343"/>
                  </a:cubicBezTo>
                  <a:lnTo>
                    <a:pt x="3894" y="4387"/>
                  </a:lnTo>
                  <a:cubicBezTo>
                    <a:pt x="3894" y="4387"/>
                    <a:pt x="2420" y="8280"/>
                    <a:pt x="2354" y="8478"/>
                  </a:cubicBezTo>
                  <a:cubicBezTo>
                    <a:pt x="2244" y="8698"/>
                    <a:pt x="2310" y="8940"/>
                    <a:pt x="2530" y="9050"/>
                  </a:cubicBezTo>
                  <a:cubicBezTo>
                    <a:pt x="2565" y="9068"/>
                    <a:pt x="2610" y="9079"/>
                    <a:pt x="2663" y="9079"/>
                  </a:cubicBezTo>
                  <a:cubicBezTo>
                    <a:pt x="2811" y="9079"/>
                    <a:pt x="3017" y="8990"/>
                    <a:pt x="3212" y="8698"/>
                  </a:cubicBezTo>
                  <a:cubicBezTo>
                    <a:pt x="3586" y="8104"/>
                    <a:pt x="4861" y="5927"/>
                    <a:pt x="5169" y="4959"/>
                  </a:cubicBezTo>
                  <a:lnTo>
                    <a:pt x="5169" y="4959"/>
                  </a:lnTo>
                  <a:cubicBezTo>
                    <a:pt x="5169" y="4961"/>
                    <a:pt x="4553" y="7247"/>
                    <a:pt x="4575" y="8170"/>
                  </a:cubicBezTo>
                  <a:cubicBezTo>
                    <a:pt x="4575" y="8478"/>
                    <a:pt x="4575" y="8984"/>
                    <a:pt x="4927" y="9006"/>
                  </a:cubicBezTo>
                  <a:cubicBezTo>
                    <a:pt x="4934" y="9007"/>
                    <a:pt x="4940" y="9007"/>
                    <a:pt x="4946" y="9007"/>
                  </a:cubicBezTo>
                  <a:cubicBezTo>
                    <a:pt x="5349" y="9007"/>
                    <a:pt x="5478" y="8323"/>
                    <a:pt x="5521" y="8214"/>
                  </a:cubicBezTo>
                  <a:cubicBezTo>
                    <a:pt x="5807" y="7159"/>
                    <a:pt x="6027" y="6081"/>
                    <a:pt x="6159" y="4981"/>
                  </a:cubicBezTo>
                  <a:lnTo>
                    <a:pt x="6313" y="4959"/>
                  </a:lnTo>
                  <a:lnTo>
                    <a:pt x="6313" y="4959"/>
                  </a:lnTo>
                  <a:cubicBezTo>
                    <a:pt x="6313" y="4959"/>
                    <a:pt x="6137" y="7115"/>
                    <a:pt x="6379" y="7665"/>
                  </a:cubicBezTo>
                  <a:cubicBezTo>
                    <a:pt x="6399" y="7726"/>
                    <a:pt x="6496" y="7977"/>
                    <a:pt x="6721" y="7977"/>
                  </a:cubicBezTo>
                  <a:cubicBezTo>
                    <a:pt x="6738" y="7977"/>
                    <a:pt x="6756" y="7976"/>
                    <a:pt x="6775" y="7973"/>
                  </a:cubicBezTo>
                  <a:cubicBezTo>
                    <a:pt x="7171" y="7885"/>
                    <a:pt x="7061" y="7511"/>
                    <a:pt x="7039" y="7423"/>
                  </a:cubicBezTo>
                  <a:cubicBezTo>
                    <a:pt x="6951" y="7005"/>
                    <a:pt x="7369" y="4255"/>
                    <a:pt x="7457" y="3992"/>
                  </a:cubicBezTo>
                  <a:cubicBezTo>
                    <a:pt x="7611" y="3398"/>
                    <a:pt x="7809" y="2232"/>
                    <a:pt x="7347" y="1330"/>
                  </a:cubicBezTo>
                  <a:cubicBezTo>
                    <a:pt x="7033" y="660"/>
                    <a:pt x="6360" y="249"/>
                    <a:pt x="5613" y="249"/>
                  </a:cubicBezTo>
                  <a:cubicBezTo>
                    <a:pt x="5575" y="249"/>
                    <a:pt x="5537" y="250"/>
                    <a:pt x="5499" y="253"/>
                  </a:cubicBezTo>
                  <a:cubicBezTo>
                    <a:pt x="5499" y="253"/>
                    <a:pt x="5094" y="0"/>
                    <a:pt x="4568"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4"/>
            <p:cNvSpPr/>
            <p:nvPr/>
          </p:nvSpPr>
          <p:spPr>
            <a:xfrm>
              <a:off x="8181975" y="2687750"/>
              <a:ext cx="281550" cy="275450"/>
            </a:xfrm>
            <a:custGeom>
              <a:avLst/>
              <a:gdLst/>
              <a:ahLst/>
              <a:cxnLst/>
              <a:rect l="l" t="t" r="r" b="b"/>
              <a:pathLst>
                <a:path w="11262" h="11018" extrusionOk="0">
                  <a:moveTo>
                    <a:pt x="9828" y="1"/>
                  </a:moveTo>
                  <a:cubicBezTo>
                    <a:pt x="7698" y="1"/>
                    <a:pt x="3731" y="777"/>
                    <a:pt x="1716" y="6134"/>
                  </a:cubicBezTo>
                  <a:cubicBezTo>
                    <a:pt x="1716" y="6134"/>
                    <a:pt x="1298" y="8950"/>
                    <a:pt x="528" y="9390"/>
                  </a:cubicBezTo>
                  <a:cubicBezTo>
                    <a:pt x="528" y="9390"/>
                    <a:pt x="0" y="9698"/>
                    <a:pt x="770" y="10269"/>
                  </a:cubicBezTo>
                  <a:cubicBezTo>
                    <a:pt x="770" y="10269"/>
                    <a:pt x="1770" y="10210"/>
                    <a:pt x="3135" y="10210"/>
                  </a:cubicBezTo>
                  <a:cubicBezTo>
                    <a:pt x="5183" y="10210"/>
                    <a:pt x="8055" y="10344"/>
                    <a:pt x="9612" y="11017"/>
                  </a:cubicBezTo>
                  <a:lnTo>
                    <a:pt x="11262" y="130"/>
                  </a:lnTo>
                  <a:cubicBezTo>
                    <a:pt x="11262" y="130"/>
                    <a:pt x="10698" y="1"/>
                    <a:pt x="9828"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4"/>
            <p:cNvSpPr/>
            <p:nvPr/>
          </p:nvSpPr>
          <p:spPr>
            <a:xfrm>
              <a:off x="8377175" y="3453100"/>
              <a:ext cx="610375" cy="1153625"/>
            </a:xfrm>
            <a:custGeom>
              <a:avLst/>
              <a:gdLst/>
              <a:ahLst/>
              <a:cxnLst/>
              <a:rect l="l" t="t" r="r" b="b"/>
              <a:pathLst>
                <a:path w="24415" h="46145" extrusionOk="0">
                  <a:moveTo>
                    <a:pt x="22787" y="0"/>
                  </a:moveTo>
                  <a:lnTo>
                    <a:pt x="12361" y="1738"/>
                  </a:lnTo>
                  <a:lnTo>
                    <a:pt x="1628" y="66"/>
                  </a:lnTo>
                  <a:lnTo>
                    <a:pt x="1628" y="66"/>
                  </a:lnTo>
                  <a:cubicBezTo>
                    <a:pt x="0" y="19553"/>
                    <a:pt x="6313" y="45880"/>
                    <a:pt x="6313" y="45880"/>
                  </a:cubicBezTo>
                  <a:lnTo>
                    <a:pt x="10690" y="46144"/>
                  </a:lnTo>
                  <a:lnTo>
                    <a:pt x="11437" y="7962"/>
                  </a:lnTo>
                  <a:cubicBezTo>
                    <a:pt x="11734" y="8105"/>
                    <a:pt x="12053" y="8176"/>
                    <a:pt x="12369" y="8176"/>
                  </a:cubicBezTo>
                  <a:cubicBezTo>
                    <a:pt x="12686" y="8176"/>
                    <a:pt x="12999" y="8105"/>
                    <a:pt x="13285" y="7962"/>
                  </a:cubicBezTo>
                  <a:lnTo>
                    <a:pt x="14495" y="46144"/>
                  </a:lnTo>
                  <a:lnTo>
                    <a:pt x="18388" y="45858"/>
                  </a:lnTo>
                  <a:cubicBezTo>
                    <a:pt x="18388" y="45858"/>
                    <a:pt x="24414" y="19487"/>
                    <a:pt x="22787"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4"/>
            <p:cNvSpPr/>
            <p:nvPr/>
          </p:nvSpPr>
          <p:spPr>
            <a:xfrm>
              <a:off x="8663100" y="4596250"/>
              <a:ext cx="340925" cy="212275"/>
            </a:xfrm>
            <a:custGeom>
              <a:avLst/>
              <a:gdLst/>
              <a:ahLst/>
              <a:cxnLst/>
              <a:rect l="l" t="t" r="r" b="b"/>
              <a:pathLst>
                <a:path w="13637" h="8491" extrusionOk="0">
                  <a:moveTo>
                    <a:pt x="2332" y="0"/>
                  </a:moveTo>
                  <a:cubicBezTo>
                    <a:pt x="2332" y="0"/>
                    <a:pt x="0" y="4377"/>
                    <a:pt x="1056" y="8490"/>
                  </a:cubicBezTo>
                  <a:lnTo>
                    <a:pt x="12801" y="8490"/>
                  </a:lnTo>
                  <a:cubicBezTo>
                    <a:pt x="12801" y="8490"/>
                    <a:pt x="13637" y="4157"/>
                    <a:pt x="8842" y="2706"/>
                  </a:cubicBezTo>
                  <a:lnTo>
                    <a:pt x="6775" y="0"/>
                  </a:ln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4"/>
            <p:cNvSpPr/>
            <p:nvPr/>
          </p:nvSpPr>
          <p:spPr>
            <a:xfrm>
              <a:off x="8688950" y="4808500"/>
              <a:ext cx="295850" cy="30275"/>
            </a:xfrm>
            <a:custGeom>
              <a:avLst/>
              <a:gdLst/>
              <a:ahLst/>
              <a:cxnLst/>
              <a:rect l="l" t="t" r="r" b="b"/>
              <a:pathLst>
                <a:path w="11834" h="1211" extrusionOk="0">
                  <a:moveTo>
                    <a:pt x="22" y="0"/>
                  </a:moveTo>
                  <a:cubicBezTo>
                    <a:pt x="0" y="682"/>
                    <a:pt x="550" y="1210"/>
                    <a:pt x="1232" y="1210"/>
                  </a:cubicBezTo>
                  <a:lnTo>
                    <a:pt x="10601" y="1210"/>
                  </a:lnTo>
                  <a:cubicBezTo>
                    <a:pt x="10615" y="1210"/>
                    <a:pt x="10628" y="1210"/>
                    <a:pt x="10641" y="1210"/>
                  </a:cubicBezTo>
                  <a:cubicBezTo>
                    <a:pt x="11304" y="1210"/>
                    <a:pt x="11833" y="669"/>
                    <a:pt x="11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4"/>
            <p:cNvSpPr/>
            <p:nvPr/>
          </p:nvSpPr>
          <p:spPr>
            <a:xfrm>
              <a:off x="8735200" y="4650750"/>
              <a:ext cx="153525" cy="30100"/>
            </a:xfrm>
            <a:custGeom>
              <a:avLst/>
              <a:gdLst/>
              <a:ahLst/>
              <a:cxnLst/>
              <a:rect l="l" t="t" r="r" b="b"/>
              <a:pathLst>
                <a:path w="6141" h="1204" extrusionOk="0">
                  <a:moveTo>
                    <a:pt x="3952" y="0"/>
                  </a:moveTo>
                  <a:cubicBezTo>
                    <a:pt x="2633" y="0"/>
                    <a:pt x="1285" y="391"/>
                    <a:pt x="152" y="921"/>
                  </a:cubicBezTo>
                  <a:cubicBezTo>
                    <a:pt x="0" y="997"/>
                    <a:pt x="93" y="1203"/>
                    <a:pt x="234" y="1203"/>
                  </a:cubicBezTo>
                  <a:cubicBezTo>
                    <a:pt x="257" y="1203"/>
                    <a:pt x="281" y="1198"/>
                    <a:pt x="306" y="1185"/>
                  </a:cubicBezTo>
                  <a:cubicBezTo>
                    <a:pt x="1383" y="675"/>
                    <a:pt x="2652" y="311"/>
                    <a:pt x="3902" y="311"/>
                  </a:cubicBezTo>
                  <a:cubicBezTo>
                    <a:pt x="4591" y="311"/>
                    <a:pt x="5273" y="422"/>
                    <a:pt x="5914" y="679"/>
                  </a:cubicBezTo>
                  <a:cubicBezTo>
                    <a:pt x="5932" y="686"/>
                    <a:pt x="5949" y="689"/>
                    <a:pt x="5965" y="689"/>
                  </a:cubicBezTo>
                  <a:cubicBezTo>
                    <a:pt x="6101" y="689"/>
                    <a:pt x="6140" y="453"/>
                    <a:pt x="6002" y="394"/>
                  </a:cubicBezTo>
                  <a:lnTo>
                    <a:pt x="6002" y="372"/>
                  </a:lnTo>
                  <a:cubicBezTo>
                    <a:pt x="5352" y="111"/>
                    <a:pt x="4656" y="0"/>
                    <a:pt x="3952"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4"/>
            <p:cNvSpPr/>
            <p:nvPr/>
          </p:nvSpPr>
          <p:spPr>
            <a:xfrm>
              <a:off x="8742925" y="4503500"/>
              <a:ext cx="125300" cy="92775"/>
            </a:xfrm>
            <a:custGeom>
              <a:avLst/>
              <a:gdLst/>
              <a:ahLst/>
              <a:cxnLst/>
              <a:rect l="l" t="t" r="r" b="b"/>
              <a:pathLst>
                <a:path w="5012" h="3711" extrusionOk="0">
                  <a:moveTo>
                    <a:pt x="2850" y="1"/>
                  </a:moveTo>
                  <a:cubicBezTo>
                    <a:pt x="1445" y="1"/>
                    <a:pt x="0" y="900"/>
                    <a:pt x="1426" y="3710"/>
                  </a:cubicBezTo>
                  <a:lnTo>
                    <a:pt x="3582" y="3710"/>
                  </a:lnTo>
                  <a:cubicBezTo>
                    <a:pt x="3582" y="3710"/>
                    <a:pt x="5011" y="1291"/>
                    <a:pt x="4681" y="697"/>
                  </a:cubicBezTo>
                  <a:cubicBezTo>
                    <a:pt x="4449" y="296"/>
                    <a:pt x="3656" y="1"/>
                    <a:pt x="2850"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4"/>
            <p:cNvSpPr/>
            <p:nvPr/>
          </p:nvSpPr>
          <p:spPr>
            <a:xfrm>
              <a:off x="8342525" y="4596250"/>
              <a:ext cx="341500" cy="212275"/>
            </a:xfrm>
            <a:custGeom>
              <a:avLst/>
              <a:gdLst/>
              <a:ahLst/>
              <a:cxnLst/>
              <a:rect l="l" t="t" r="r" b="b"/>
              <a:pathLst>
                <a:path w="13660" h="8491" extrusionOk="0">
                  <a:moveTo>
                    <a:pt x="6863" y="0"/>
                  </a:moveTo>
                  <a:lnTo>
                    <a:pt x="4796" y="2706"/>
                  </a:lnTo>
                  <a:cubicBezTo>
                    <a:pt x="1" y="4157"/>
                    <a:pt x="837" y="8490"/>
                    <a:pt x="837" y="8490"/>
                  </a:cubicBezTo>
                  <a:lnTo>
                    <a:pt x="12582" y="8490"/>
                  </a:lnTo>
                  <a:cubicBezTo>
                    <a:pt x="13659" y="4377"/>
                    <a:pt x="11306" y="0"/>
                    <a:pt x="11306" y="0"/>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4"/>
            <p:cNvSpPr/>
            <p:nvPr/>
          </p:nvSpPr>
          <p:spPr>
            <a:xfrm>
              <a:off x="8361775" y="4808500"/>
              <a:ext cx="295300" cy="30275"/>
            </a:xfrm>
            <a:custGeom>
              <a:avLst/>
              <a:gdLst/>
              <a:ahLst/>
              <a:cxnLst/>
              <a:rect l="l" t="t" r="r" b="b"/>
              <a:pathLst>
                <a:path w="11812" h="1211" extrusionOk="0">
                  <a:moveTo>
                    <a:pt x="1" y="0"/>
                  </a:moveTo>
                  <a:cubicBezTo>
                    <a:pt x="1" y="669"/>
                    <a:pt x="529" y="1210"/>
                    <a:pt x="1193" y="1210"/>
                  </a:cubicBezTo>
                  <a:cubicBezTo>
                    <a:pt x="1206" y="1210"/>
                    <a:pt x="1219" y="1210"/>
                    <a:pt x="1232" y="1210"/>
                  </a:cubicBezTo>
                  <a:lnTo>
                    <a:pt x="10602" y="1210"/>
                  </a:lnTo>
                  <a:cubicBezTo>
                    <a:pt x="11284" y="1210"/>
                    <a:pt x="11812" y="682"/>
                    <a:pt x="11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4"/>
            <p:cNvSpPr/>
            <p:nvPr/>
          </p:nvSpPr>
          <p:spPr>
            <a:xfrm>
              <a:off x="8457850" y="4650750"/>
              <a:ext cx="153625" cy="29925"/>
            </a:xfrm>
            <a:custGeom>
              <a:avLst/>
              <a:gdLst/>
              <a:ahLst/>
              <a:cxnLst/>
              <a:rect l="l" t="t" r="r" b="b"/>
              <a:pathLst>
                <a:path w="6145" h="1197" extrusionOk="0">
                  <a:moveTo>
                    <a:pt x="2183" y="0"/>
                  </a:moveTo>
                  <a:cubicBezTo>
                    <a:pt x="1482" y="0"/>
                    <a:pt x="789" y="111"/>
                    <a:pt x="139" y="372"/>
                  </a:cubicBezTo>
                  <a:cubicBezTo>
                    <a:pt x="0" y="431"/>
                    <a:pt x="39" y="667"/>
                    <a:pt x="176" y="667"/>
                  </a:cubicBezTo>
                  <a:cubicBezTo>
                    <a:pt x="192" y="667"/>
                    <a:pt x="209" y="664"/>
                    <a:pt x="227" y="657"/>
                  </a:cubicBezTo>
                  <a:cubicBezTo>
                    <a:pt x="858" y="411"/>
                    <a:pt x="1530" y="305"/>
                    <a:pt x="2208" y="305"/>
                  </a:cubicBezTo>
                  <a:cubicBezTo>
                    <a:pt x="3467" y="305"/>
                    <a:pt x="4749" y="671"/>
                    <a:pt x="5835" y="1185"/>
                  </a:cubicBezTo>
                  <a:cubicBezTo>
                    <a:pt x="5856" y="1193"/>
                    <a:pt x="5876" y="1197"/>
                    <a:pt x="5896" y="1197"/>
                  </a:cubicBezTo>
                  <a:cubicBezTo>
                    <a:pt x="6043" y="1197"/>
                    <a:pt x="6144" y="999"/>
                    <a:pt x="5989" y="921"/>
                  </a:cubicBezTo>
                  <a:cubicBezTo>
                    <a:pt x="4842" y="391"/>
                    <a:pt x="3498" y="0"/>
                    <a:pt x="2183"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4"/>
            <p:cNvSpPr/>
            <p:nvPr/>
          </p:nvSpPr>
          <p:spPr>
            <a:xfrm>
              <a:off x="8478350" y="4503500"/>
              <a:ext cx="125300" cy="92775"/>
            </a:xfrm>
            <a:custGeom>
              <a:avLst/>
              <a:gdLst/>
              <a:ahLst/>
              <a:cxnLst/>
              <a:rect l="l" t="t" r="r" b="b"/>
              <a:pathLst>
                <a:path w="5012" h="3711" extrusionOk="0">
                  <a:moveTo>
                    <a:pt x="2162" y="1"/>
                  </a:moveTo>
                  <a:cubicBezTo>
                    <a:pt x="1356" y="1"/>
                    <a:pt x="563" y="296"/>
                    <a:pt x="330" y="697"/>
                  </a:cubicBezTo>
                  <a:cubicBezTo>
                    <a:pt x="0" y="1291"/>
                    <a:pt x="1430" y="3710"/>
                    <a:pt x="1430" y="3710"/>
                  </a:cubicBezTo>
                  <a:lnTo>
                    <a:pt x="3585" y="3710"/>
                  </a:lnTo>
                  <a:cubicBezTo>
                    <a:pt x="5011" y="900"/>
                    <a:pt x="3567" y="1"/>
                    <a:pt x="2162"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4"/>
            <p:cNvSpPr/>
            <p:nvPr/>
          </p:nvSpPr>
          <p:spPr>
            <a:xfrm>
              <a:off x="7840500" y="3502575"/>
              <a:ext cx="588925" cy="1112400"/>
            </a:xfrm>
            <a:custGeom>
              <a:avLst/>
              <a:gdLst/>
              <a:ahLst/>
              <a:cxnLst/>
              <a:rect l="l" t="t" r="r" b="b"/>
              <a:pathLst>
                <a:path w="23557" h="44496" extrusionOk="0">
                  <a:moveTo>
                    <a:pt x="21995" y="1"/>
                  </a:moveTo>
                  <a:lnTo>
                    <a:pt x="11944" y="1694"/>
                  </a:lnTo>
                  <a:lnTo>
                    <a:pt x="1585" y="67"/>
                  </a:lnTo>
                  <a:lnTo>
                    <a:pt x="1585" y="67"/>
                  </a:lnTo>
                  <a:cubicBezTo>
                    <a:pt x="1" y="18872"/>
                    <a:pt x="6115" y="44231"/>
                    <a:pt x="6115" y="44231"/>
                  </a:cubicBezTo>
                  <a:lnTo>
                    <a:pt x="10316" y="44495"/>
                  </a:lnTo>
                  <a:lnTo>
                    <a:pt x="11042" y="7699"/>
                  </a:lnTo>
                  <a:cubicBezTo>
                    <a:pt x="11328" y="7831"/>
                    <a:pt x="11636" y="7897"/>
                    <a:pt x="11941" y="7897"/>
                  </a:cubicBezTo>
                  <a:cubicBezTo>
                    <a:pt x="12246" y="7897"/>
                    <a:pt x="12549" y="7831"/>
                    <a:pt x="12824" y="7699"/>
                  </a:cubicBezTo>
                  <a:lnTo>
                    <a:pt x="13989" y="44495"/>
                  </a:lnTo>
                  <a:lnTo>
                    <a:pt x="17750" y="44231"/>
                  </a:lnTo>
                  <a:cubicBezTo>
                    <a:pt x="17750" y="44231"/>
                    <a:pt x="23557" y="18784"/>
                    <a:pt x="21995" y="1"/>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4"/>
            <p:cNvSpPr/>
            <p:nvPr/>
          </p:nvSpPr>
          <p:spPr>
            <a:xfrm>
              <a:off x="8116550" y="4605050"/>
              <a:ext cx="328275" cy="204550"/>
            </a:xfrm>
            <a:custGeom>
              <a:avLst/>
              <a:gdLst/>
              <a:ahLst/>
              <a:cxnLst/>
              <a:rect l="l" t="t" r="r" b="b"/>
              <a:pathLst>
                <a:path w="13131" h="8182" extrusionOk="0">
                  <a:moveTo>
                    <a:pt x="2244" y="0"/>
                  </a:moveTo>
                  <a:cubicBezTo>
                    <a:pt x="2244" y="0"/>
                    <a:pt x="0" y="4223"/>
                    <a:pt x="1012" y="8182"/>
                  </a:cubicBezTo>
                  <a:lnTo>
                    <a:pt x="12339" y="8182"/>
                  </a:lnTo>
                  <a:cubicBezTo>
                    <a:pt x="12339" y="8182"/>
                    <a:pt x="13131" y="4003"/>
                    <a:pt x="8534" y="2595"/>
                  </a:cubicBezTo>
                  <a:lnTo>
                    <a:pt x="6532" y="0"/>
                  </a:ln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4"/>
            <p:cNvSpPr/>
            <p:nvPr/>
          </p:nvSpPr>
          <p:spPr>
            <a:xfrm>
              <a:off x="8141825" y="4809600"/>
              <a:ext cx="284850" cy="29150"/>
            </a:xfrm>
            <a:custGeom>
              <a:avLst/>
              <a:gdLst/>
              <a:ahLst/>
              <a:cxnLst/>
              <a:rect l="l" t="t" r="r" b="b"/>
              <a:pathLst>
                <a:path w="11394" h="1166" extrusionOk="0">
                  <a:moveTo>
                    <a:pt x="1" y="0"/>
                  </a:moveTo>
                  <a:cubicBezTo>
                    <a:pt x="1" y="660"/>
                    <a:pt x="529" y="1166"/>
                    <a:pt x="1167" y="1166"/>
                  </a:cubicBezTo>
                  <a:lnTo>
                    <a:pt x="10228" y="1166"/>
                  </a:lnTo>
                  <a:cubicBezTo>
                    <a:pt x="10866" y="1166"/>
                    <a:pt x="11394" y="660"/>
                    <a:pt x="11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4"/>
            <p:cNvSpPr/>
            <p:nvPr/>
          </p:nvSpPr>
          <p:spPr>
            <a:xfrm>
              <a:off x="8186375" y="4657575"/>
              <a:ext cx="147900" cy="28775"/>
            </a:xfrm>
            <a:custGeom>
              <a:avLst/>
              <a:gdLst/>
              <a:ahLst/>
              <a:cxnLst/>
              <a:rect l="l" t="t" r="r" b="b"/>
              <a:pathLst>
                <a:path w="5916" h="1151" extrusionOk="0">
                  <a:moveTo>
                    <a:pt x="3783" y="0"/>
                  </a:moveTo>
                  <a:cubicBezTo>
                    <a:pt x="2521" y="0"/>
                    <a:pt x="1234" y="375"/>
                    <a:pt x="132" y="890"/>
                  </a:cubicBezTo>
                  <a:cubicBezTo>
                    <a:pt x="0" y="947"/>
                    <a:pt x="79" y="1150"/>
                    <a:pt x="215" y="1150"/>
                  </a:cubicBezTo>
                  <a:cubicBezTo>
                    <a:pt x="238" y="1150"/>
                    <a:pt x="262" y="1145"/>
                    <a:pt x="286" y="1132"/>
                  </a:cubicBezTo>
                  <a:cubicBezTo>
                    <a:pt x="1326" y="634"/>
                    <a:pt x="2560" y="283"/>
                    <a:pt x="3773" y="283"/>
                  </a:cubicBezTo>
                  <a:cubicBezTo>
                    <a:pt x="4432" y="283"/>
                    <a:pt x="5085" y="386"/>
                    <a:pt x="5697" y="626"/>
                  </a:cubicBezTo>
                  <a:cubicBezTo>
                    <a:pt x="5720" y="638"/>
                    <a:pt x="5741" y="643"/>
                    <a:pt x="5760" y="643"/>
                  </a:cubicBezTo>
                  <a:cubicBezTo>
                    <a:pt x="5886" y="643"/>
                    <a:pt x="5916" y="420"/>
                    <a:pt x="5763" y="362"/>
                  </a:cubicBezTo>
                  <a:cubicBezTo>
                    <a:pt x="5132" y="109"/>
                    <a:pt x="4461" y="0"/>
                    <a:pt x="3783"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4"/>
            <p:cNvSpPr/>
            <p:nvPr/>
          </p:nvSpPr>
          <p:spPr>
            <a:xfrm>
              <a:off x="8193025" y="4515450"/>
              <a:ext cx="121500" cy="89625"/>
            </a:xfrm>
            <a:custGeom>
              <a:avLst/>
              <a:gdLst/>
              <a:ahLst/>
              <a:cxnLst/>
              <a:rect l="l" t="t" r="r" b="b"/>
              <a:pathLst>
                <a:path w="4860" h="3585" extrusionOk="0">
                  <a:moveTo>
                    <a:pt x="2755" y="0"/>
                  </a:moveTo>
                  <a:cubicBezTo>
                    <a:pt x="1396" y="0"/>
                    <a:pt x="1" y="873"/>
                    <a:pt x="1384" y="3584"/>
                  </a:cubicBezTo>
                  <a:lnTo>
                    <a:pt x="3473" y="3584"/>
                  </a:lnTo>
                  <a:cubicBezTo>
                    <a:pt x="3473" y="3584"/>
                    <a:pt x="4859" y="1253"/>
                    <a:pt x="4529" y="681"/>
                  </a:cubicBezTo>
                  <a:cubicBezTo>
                    <a:pt x="4305" y="288"/>
                    <a:pt x="3536" y="0"/>
                    <a:pt x="2755"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4"/>
            <p:cNvSpPr/>
            <p:nvPr/>
          </p:nvSpPr>
          <p:spPr>
            <a:xfrm>
              <a:off x="7808075" y="4605050"/>
              <a:ext cx="328275" cy="204550"/>
            </a:xfrm>
            <a:custGeom>
              <a:avLst/>
              <a:gdLst/>
              <a:ahLst/>
              <a:cxnLst/>
              <a:rect l="l" t="t" r="r" b="b"/>
              <a:pathLst>
                <a:path w="13131" h="8182" extrusionOk="0">
                  <a:moveTo>
                    <a:pt x="6599" y="0"/>
                  </a:moveTo>
                  <a:lnTo>
                    <a:pt x="4619" y="2595"/>
                  </a:lnTo>
                  <a:cubicBezTo>
                    <a:pt x="0" y="4003"/>
                    <a:pt x="792" y="8182"/>
                    <a:pt x="792" y="8182"/>
                  </a:cubicBezTo>
                  <a:lnTo>
                    <a:pt x="12119" y="8182"/>
                  </a:lnTo>
                  <a:cubicBezTo>
                    <a:pt x="13131" y="4223"/>
                    <a:pt x="10887" y="0"/>
                    <a:pt x="10887"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4"/>
            <p:cNvSpPr/>
            <p:nvPr/>
          </p:nvSpPr>
          <p:spPr>
            <a:xfrm>
              <a:off x="7826225" y="4809600"/>
              <a:ext cx="284850" cy="29150"/>
            </a:xfrm>
            <a:custGeom>
              <a:avLst/>
              <a:gdLst/>
              <a:ahLst/>
              <a:cxnLst/>
              <a:rect l="l" t="t" r="r" b="b"/>
              <a:pathLst>
                <a:path w="11394" h="1166" extrusionOk="0">
                  <a:moveTo>
                    <a:pt x="0" y="0"/>
                  </a:moveTo>
                  <a:cubicBezTo>
                    <a:pt x="0" y="660"/>
                    <a:pt x="528" y="1166"/>
                    <a:pt x="1188" y="1166"/>
                  </a:cubicBezTo>
                  <a:lnTo>
                    <a:pt x="10227" y="1166"/>
                  </a:lnTo>
                  <a:cubicBezTo>
                    <a:pt x="10865" y="1166"/>
                    <a:pt x="11393" y="660"/>
                    <a:pt x="1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4"/>
            <p:cNvSpPr/>
            <p:nvPr/>
          </p:nvSpPr>
          <p:spPr>
            <a:xfrm>
              <a:off x="7918500" y="4657575"/>
              <a:ext cx="148025" cy="28775"/>
            </a:xfrm>
            <a:custGeom>
              <a:avLst/>
              <a:gdLst/>
              <a:ahLst/>
              <a:cxnLst/>
              <a:rect l="l" t="t" r="r" b="b"/>
              <a:pathLst>
                <a:path w="5921" h="1151" extrusionOk="0">
                  <a:moveTo>
                    <a:pt x="2138" y="0"/>
                  </a:moveTo>
                  <a:cubicBezTo>
                    <a:pt x="1460" y="0"/>
                    <a:pt x="789" y="109"/>
                    <a:pt x="158" y="362"/>
                  </a:cubicBezTo>
                  <a:cubicBezTo>
                    <a:pt x="0" y="422"/>
                    <a:pt x="55" y="658"/>
                    <a:pt x="179" y="658"/>
                  </a:cubicBezTo>
                  <a:cubicBezTo>
                    <a:pt x="193" y="658"/>
                    <a:pt x="208" y="655"/>
                    <a:pt x="224" y="648"/>
                  </a:cubicBezTo>
                  <a:lnTo>
                    <a:pt x="224" y="626"/>
                  </a:lnTo>
                  <a:cubicBezTo>
                    <a:pt x="836" y="386"/>
                    <a:pt x="1489" y="283"/>
                    <a:pt x="2148" y="283"/>
                  </a:cubicBezTo>
                  <a:cubicBezTo>
                    <a:pt x="3361" y="283"/>
                    <a:pt x="4595" y="634"/>
                    <a:pt x="5635" y="1132"/>
                  </a:cubicBezTo>
                  <a:cubicBezTo>
                    <a:pt x="5659" y="1145"/>
                    <a:pt x="5683" y="1150"/>
                    <a:pt x="5706" y="1150"/>
                  </a:cubicBezTo>
                  <a:cubicBezTo>
                    <a:pt x="5842" y="1150"/>
                    <a:pt x="5921" y="947"/>
                    <a:pt x="5789" y="890"/>
                  </a:cubicBezTo>
                  <a:cubicBezTo>
                    <a:pt x="4687" y="375"/>
                    <a:pt x="3400" y="0"/>
                    <a:pt x="2138"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4"/>
            <p:cNvSpPr/>
            <p:nvPr/>
          </p:nvSpPr>
          <p:spPr>
            <a:xfrm>
              <a:off x="7938375" y="4515450"/>
              <a:ext cx="121500" cy="89625"/>
            </a:xfrm>
            <a:custGeom>
              <a:avLst/>
              <a:gdLst/>
              <a:ahLst/>
              <a:cxnLst/>
              <a:rect l="l" t="t" r="r" b="b"/>
              <a:pathLst>
                <a:path w="4860" h="3585" extrusionOk="0">
                  <a:moveTo>
                    <a:pt x="2105" y="0"/>
                  </a:moveTo>
                  <a:cubicBezTo>
                    <a:pt x="1324" y="0"/>
                    <a:pt x="555" y="288"/>
                    <a:pt x="331" y="681"/>
                  </a:cubicBezTo>
                  <a:cubicBezTo>
                    <a:pt x="1" y="1253"/>
                    <a:pt x="1387" y="3584"/>
                    <a:pt x="1387" y="3584"/>
                  </a:cubicBezTo>
                  <a:lnTo>
                    <a:pt x="3476" y="3584"/>
                  </a:lnTo>
                  <a:cubicBezTo>
                    <a:pt x="4859" y="873"/>
                    <a:pt x="3464" y="0"/>
                    <a:pt x="2105"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4"/>
            <p:cNvSpPr/>
            <p:nvPr/>
          </p:nvSpPr>
          <p:spPr>
            <a:xfrm>
              <a:off x="8731825" y="2270825"/>
              <a:ext cx="150650" cy="149375"/>
            </a:xfrm>
            <a:custGeom>
              <a:avLst/>
              <a:gdLst/>
              <a:ahLst/>
              <a:cxnLst/>
              <a:rect l="l" t="t" r="r" b="b"/>
              <a:pathLst>
                <a:path w="6026" h="5975" extrusionOk="0">
                  <a:moveTo>
                    <a:pt x="3333" y="1"/>
                  </a:moveTo>
                  <a:cubicBezTo>
                    <a:pt x="1891" y="1"/>
                    <a:pt x="397" y="2313"/>
                    <a:pt x="397" y="2313"/>
                  </a:cubicBezTo>
                  <a:lnTo>
                    <a:pt x="1" y="5678"/>
                  </a:lnTo>
                  <a:cubicBezTo>
                    <a:pt x="569" y="5883"/>
                    <a:pt x="1107" y="5975"/>
                    <a:pt x="1605" y="5975"/>
                  </a:cubicBezTo>
                  <a:cubicBezTo>
                    <a:pt x="4476" y="5975"/>
                    <a:pt x="6025" y="2917"/>
                    <a:pt x="4620" y="817"/>
                  </a:cubicBezTo>
                  <a:cubicBezTo>
                    <a:pt x="4227" y="226"/>
                    <a:pt x="3782" y="1"/>
                    <a:pt x="3333" y="1"/>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4"/>
            <p:cNvSpPr/>
            <p:nvPr/>
          </p:nvSpPr>
          <p:spPr>
            <a:xfrm>
              <a:off x="8796175" y="2319800"/>
              <a:ext cx="34475" cy="50175"/>
            </a:xfrm>
            <a:custGeom>
              <a:avLst/>
              <a:gdLst/>
              <a:ahLst/>
              <a:cxnLst/>
              <a:rect l="l" t="t" r="r" b="b"/>
              <a:pathLst>
                <a:path w="1379" h="2007" extrusionOk="0">
                  <a:moveTo>
                    <a:pt x="1140" y="0"/>
                  </a:moveTo>
                  <a:cubicBezTo>
                    <a:pt x="1114" y="0"/>
                    <a:pt x="1085" y="8"/>
                    <a:pt x="1056" y="24"/>
                  </a:cubicBezTo>
                  <a:cubicBezTo>
                    <a:pt x="396" y="376"/>
                    <a:pt x="0" y="1080"/>
                    <a:pt x="44" y="1849"/>
                  </a:cubicBezTo>
                  <a:cubicBezTo>
                    <a:pt x="55" y="1951"/>
                    <a:pt x="148" y="2006"/>
                    <a:pt x="232" y="2006"/>
                  </a:cubicBezTo>
                  <a:cubicBezTo>
                    <a:pt x="312" y="2006"/>
                    <a:pt x="385" y="1957"/>
                    <a:pt x="374" y="1849"/>
                  </a:cubicBezTo>
                  <a:cubicBezTo>
                    <a:pt x="330" y="1212"/>
                    <a:pt x="660" y="618"/>
                    <a:pt x="1210" y="310"/>
                  </a:cubicBezTo>
                  <a:cubicBezTo>
                    <a:pt x="1378" y="235"/>
                    <a:pt x="1292" y="0"/>
                    <a:pt x="114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4"/>
            <p:cNvSpPr/>
            <p:nvPr/>
          </p:nvSpPr>
          <p:spPr>
            <a:xfrm>
              <a:off x="8800025" y="2339600"/>
              <a:ext cx="28325" cy="30575"/>
            </a:xfrm>
            <a:custGeom>
              <a:avLst/>
              <a:gdLst/>
              <a:ahLst/>
              <a:cxnLst/>
              <a:rect l="l" t="t" r="r" b="b"/>
              <a:pathLst>
                <a:path w="1133" h="1223" extrusionOk="0">
                  <a:moveTo>
                    <a:pt x="201" y="1"/>
                  </a:moveTo>
                  <a:cubicBezTo>
                    <a:pt x="0" y="1"/>
                    <a:pt x="7" y="332"/>
                    <a:pt x="220" y="354"/>
                  </a:cubicBezTo>
                  <a:cubicBezTo>
                    <a:pt x="194" y="347"/>
                    <a:pt x="185" y="345"/>
                    <a:pt x="187" y="345"/>
                  </a:cubicBezTo>
                  <a:lnTo>
                    <a:pt x="187" y="345"/>
                  </a:lnTo>
                  <a:cubicBezTo>
                    <a:pt x="191" y="345"/>
                    <a:pt x="255" y="360"/>
                    <a:pt x="286" y="376"/>
                  </a:cubicBezTo>
                  <a:cubicBezTo>
                    <a:pt x="330" y="376"/>
                    <a:pt x="396" y="420"/>
                    <a:pt x="462" y="442"/>
                  </a:cubicBezTo>
                  <a:cubicBezTo>
                    <a:pt x="660" y="596"/>
                    <a:pt x="770" y="815"/>
                    <a:pt x="770" y="1057"/>
                  </a:cubicBezTo>
                  <a:cubicBezTo>
                    <a:pt x="781" y="1167"/>
                    <a:pt x="874" y="1222"/>
                    <a:pt x="962" y="1222"/>
                  </a:cubicBezTo>
                  <a:cubicBezTo>
                    <a:pt x="1050" y="1222"/>
                    <a:pt x="1133" y="1167"/>
                    <a:pt x="1122" y="1057"/>
                  </a:cubicBezTo>
                  <a:cubicBezTo>
                    <a:pt x="1100" y="530"/>
                    <a:pt x="726" y="90"/>
                    <a:pt x="220" y="2"/>
                  </a:cubicBezTo>
                  <a:cubicBezTo>
                    <a:pt x="213" y="1"/>
                    <a:pt x="207" y="1"/>
                    <a:pt x="20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4"/>
            <p:cNvSpPr/>
            <p:nvPr/>
          </p:nvSpPr>
          <p:spPr>
            <a:xfrm>
              <a:off x="8359825" y="2312075"/>
              <a:ext cx="159775" cy="139825"/>
            </a:xfrm>
            <a:custGeom>
              <a:avLst/>
              <a:gdLst/>
              <a:ahLst/>
              <a:cxnLst/>
              <a:rect l="l" t="t" r="r" b="b"/>
              <a:pathLst>
                <a:path w="6391" h="5593" extrusionOk="0">
                  <a:moveTo>
                    <a:pt x="2235" y="0"/>
                  </a:moveTo>
                  <a:cubicBezTo>
                    <a:pt x="1675" y="0"/>
                    <a:pt x="1167" y="283"/>
                    <a:pt x="848" y="1081"/>
                  </a:cubicBezTo>
                  <a:cubicBezTo>
                    <a:pt x="1" y="3199"/>
                    <a:pt x="1674" y="5592"/>
                    <a:pt x="4087" y="5592"/>
                  </a:cubicBezTo>
                  <a:cubicBezTo>
                    <a:pt x="4805" y="5592"/>
                    <a:pt x="5589" y="5380"/>
                    <a:pt x="6391" y="4886"/>
                  </a:cubicBezTo>
                  <a:lnTo>
                    <a:pt x="5291" y="1697"/>
                  </a:lnTo>
                  <a:cubicBezTo>
                    <a:pt x="5291" y="1697"/>
                    <a:pt x="3606" y="0"/>
                    <a:pt x="2235"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4"/>
            <p:cNvSpPr/>
            <p:nvPr/>
          </p:nvSpPr>
          <p:spPr>
            <a:xfrm>
              <a:off x="8403500" y="2362500"/>
              <a:ext cx="42150" cy="44500"/>
            </a:xfrm>
            <a:custGeom>
              <a:avLst/>
              <a:gdLst/>
              <a:ahLst/>
              <a:cxnLst/>
              <a:rect l="l" t="t" r="r" b="b"/>
              <a:pathLst>
                <a:path w="1686" h="1780" extrusionOk="0">
                  <a:moveTo>
                    <a:pt x="1323" y="1615"/>
                  </a:moveTo>
                  <a:cubicBezTo>
                    <a:pt x="1324" y="1622"/>
                    <a:pt x="1326" y="1630"/>
                    <a:pt x="1328" y="1636"/>
                  </a:cubicBezTo>
                  <a:lnTo>
                    <a:pt x="1328" y="1636"/>
                  </a:lnTo>
                  <a:cubicBezTo>
                    <a:pt x="1327" y="1633"/>
                    <a:pt x="1326" y="1626"/>
                    <a:pt x="1323" y="1615"/>
                  </a:cubicBezTo>
                  <a:close/>
                  <a:moveTo>
                    <a:pt x="254" y="1"/>
                  </a:moveTo>
                  <a:cubicBezTo>
                    <a:pt x="74" y="1"/>
                    <a:pt x="1" y="279"/>
                    <a:pt x="201" y="339"/>
                  </a:cubicBezTo>
                  <a:cubicBezTo>
                    <a:pt x="619" y="449"/>
                    <a:pt x="971" y="735"/>
                    <a:pt x="1169" y="1131"/>
                  </a:cubicBezTo>
                  <a:cubicBezTo>
                    <a:pt x="1213" y="1241"/>
                    <a:pt x="1257" y="1351"/>
                    <a:pt x="1301" y="1483"/>
                  </a:cubicBezTo>
                  <a:cubicBezTo>
                    <a:pt x="1301" y="1517"/>
                    <a:pt x="1327" y="1628"/>
                    <a:pt x="1329" y="1638"/>
                  </a:cubicBezTo>
                  <a:lnTo>
                    <a:pt x="1329" y="1638"/>
                  </a:lnTo>
                  <a:cubicBezTo>
                    <a:pt x="1329" y="1638"/>
                    <a:pt x="1328" y="1637"/>
                    <a:pt x="1328" y="1636"/>
                  </a:cubicBezTo>
                  <a:lnTo>
                    <a:pt x="1328" y="1636"/>
                  </a:lnTo>
                  <a:cubicBezTo>
                    <a:pt x="1329" y="1638"/>
                    <a:pt x="1329" y="1639"/>
                    <a:pt x="1329" y="1639"/>
                  </a:cubicBezTo>
                  <a:cubicBezTo>
                    <a:pt x="1329" y="1639"/>
                    <a:pt x="1329" y="1639"/>
                    <a:pt x="1329" y="1638"/>
                  </a:cubicBezTo>
                  <a:lnTo>
                    <a:pt x="1329" y="1638"/>
                  </a:lnTo>
                  <a:cubicBezTo>
                    <a:pt x="1359" y="1733"/>
                    <a:pt x="1445" y="1780"/>
                    <a:pt x="1523" y="1780"/>
                  </a:cubicBezTo>
                  <a:cubicBezTo>
                    <a:pt x="1609" y="1780"/>
                    <a:pt x="1686" y="1725"/>
                    <a:pt x="1675" y="1615"/>
                  </a:cubicBezTo>
                  <a:cubicBezTo>
                    <a:pt x="1587" y="867"/>
                    <a:pt x="1037" y="229"/>
                    <a:pt x="311" y="9"/>
                  </a:cubicBezTo>
                  <a:cubicBezTo>
                    <a:pt x="291" y="4"/>
                    <a:pt x="272" y="1"/>
                    <a:pt x="254"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4"/>
            <p:cNvSpPr/>
            <p:nvPr/>
          </p:nvSpPr>
          <p:spPr>
            <a:xfrm>
              <a:off x="8412925" y="2378450"/>
              <a:ext cx="25900" cy="33500"/>
            </a:xfrm>
            <a:custGeom>
              <a:avLst/>
              <a:gdLst/>
              <a:ahLst/>
              <a:cxnLst/>
              <a:rect l="l" t="t" r="r" b="b"/>
              <a:pathLst>
                <a:path w="1036" h="1340" extrusionOk="0">
                  <a:moveTo>
                    <a:pt x="804" y="1"/>
                  </a:moveTo>
                  <a:cubicBezTo>
                    <a:pt x="786" y="1"/>
                    <a:pt x="768" y="3"/>
                    <a:pt x="748" y="9"/>
                  </a:cubicBezTo>
                  <a:cubicBezTo>
                    <a:pt x="286" y="185"/>
                    <a:pt x="0" y="669"/>
                    <a:pt x="110" y="1175"/>
                  </a:cubicBezTo>
                  <a:cubicBezTo>
                    <a:pt x="121" y="1285"/>
                    <a:pt x="209" y="1340"/>
                    <a:pt x="291" y="1340"/>
                  </a:cubicBezTo>
                  <a:cubicBezTo>
                    <a:pt x="374" y="1340"/>
                    <a:pt x="451" y="1285"/>
                    <a:pt x="440" y="1175"/>
                  </a:cubicBezTo>
                  <a:cubicBezTo>
                    <a:pt x="396" y="933"/>
                    <a:pt x="462" y="669"/>
                    <a:pt x="638" y="493"/>
                  </a:cubicBezTo>
                  <a:cubicBezTo>
                    <a:pt x="682" y="449"/>
                    <a:pt x="726" y="405"/>
                    <a:pt x="792" y="361"/>
                  </a:cubicBezTo>
                  <a:lnTo>
                    <a:pt x="836" y="339"/>
                  </a:lnTo>
                  <a:cubicBezTo>
                    <a:pt x="1036" y="279"/>
                    <a:pt x="981" y="1"/>
                    <a:pt x="804"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4"/>
            <p:cNvSpPr/>
            <p:nvPr/>
          </p:nvSpPr>
          <p:spPr>
            <a:xfrm>
              <a:off x="8444250" y="2518875"/>
              <a:ext cx="432225" cy="425625"/>
            </a:xfrm>
            <a:custGeom>
              <a:avLst/>
              <a:gdLst/>
              <a:ahLst/>
              <a:cxnLst/>
              <a:rect l="l" t="t" r="r" b="b"/>
              <a:pathLst>
                <a:path w="17289" h="17025" extrusionOk="0">
                  <a:moveTo>
                    <a:pt x="4268" y="1"/>
                  </a:moveTo>
                  <a:lnTo>
                    <a:pt x="4268" y="2948"/>
                  </a:lnTo>
                  <a:cubicBezTo>
                    <a:pt x="4268" y="3938"/>
                    <a:pt x="3784" y="4862"/>
                    <a:pt x="2970" y="5411"/>
                  </a:cubicBezTo>
                  <a:lnTo>
                    <a:pt x="23" y="7413"/>
                  </a:lnTo>
                  <a:cubicBezTo>
                    <a:pt x="23" y="7413"/>
                    <a:pt x="1" y="17024"/>
                    <a:pt x="8644" y="17024"/>
                  </a:cubicBezTo>
                  <a:cubicBezTo>
                    <a:pt x="17288" y="17024"/>
                    <a:pt x="17178" y="7347"/>
                    <a:pt x="17178" y="7347"/>
                  </a:cubicBezTo>
                  <a:lnTo>
                    <a:pt x="14011" y="5411"/>
                  </a:lnTo>
                  <a:cubicBezTo>
                    <a:pt x="13131" y="4862"/>
                    <a:pt x="12581" y="3894"/>
                    <a:pt x="12603" y="2838"/>
                  </a:cubicBezTo>
                  <a:lnTo>
                    <a:pt x="12603" y="265"/>
                  </a:lnTo>
                  <a:lnTo>
                    <a:pt x="4268" y="1"/>
                  </a:ln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4"/>
            <p:cNvSpPr/>
            <p:nvPr/>
          </p:nvSpPr>
          <p:spPr>
            <a:xfrm>
              <a:off x="8428850" y="2100500"/>
              <a:ext cx="377225" cy="472050"/>
            </a:xfrm>
            <a:custGeom>
              <a:avLst/>
              <a:gdLst/>
              <a:ahLst/>
              <a:cxnLst/>
              <a:rect l="l" t="t" r="r" b="b"/>
              <a:pathLst>
                <a:path w="15089" h="18882" extrusionOk="0">
                  <a:moveTo>
                    <a:pt x="7063" y="0"/>
                  </a:moveTo>
                  <a:cubicBezTo>
                    <a:pt x="4941" y="0"/>
                    <a:pt x="2461" y="814"/>
                    <a:pt x="1" y="3451"/>
                  </a:cubicBezTo>
                  <a:cubicBezTo>
                    <a:pt x="1" y="3451"/>
                    <a:pt x="397" y="14998"/>
                    <a:pt x="2750" y="17308"/>
                  </a:cubicBezTo>
                  <a:cubicBezTo>
                    <a:pt x="3869" y="18418"/>
                    <a:pt x="5581" y="18881"/>
                    <a:pt x="7348" y="18881"/>
                  </a:cubicBezTo>
                  <a:cubicBezTo>
                    <a:pt x="10133" y="18881"/>
                    <a:pt x="13056" y="17730"/>
                    <a:pt x="14011" y="16142"/>
                  </a:cubicBezTo>
                  <a:cubicBezTo>
                    <a:pt x="15089" y="14382"/>
                    <a:pt x="14891" y="7366"/>
                    <a:pt x="12956" y="2110"/>
                  </a:cubicBezTo>
                  <a:cubicBezTo>
                    <a:pt x="12969" y="2110"/>
                    <a:pt x="10480" y="0"/>
                    <a:pt x="7063"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4"/>
            <p:cNvSpPr/>
            <p:nvPr/>
          </p:nvSpPr>
          <p:spPr>
            <a:xfrm>
              <a:off x="8663100" y="2308200"/>
              <a:ext cx="33575" cy="42000"/>
            </a:xfrm>
            <a:custGeom>
              <a:avLst/>
              <a:gdLst/>
              <a:ahLst/>
              <a:cxnLst/>
              <a:rect l="l" t="t" r="r" b="b"/>
              <a:pathLst>
                <a:path w="1343" h="1680" extrusionOk="0">
                  <a:moveTo>
                    <a:pt x="632" y="0"/>
                  </a:moveTo>
                  <a:cubicBezTo>
                    <a:pt x="612" y="0"/>
                    <a:pt x="592" y="2"/>
                    <a:pt x="572" y="4"/>
                  </a:cubicBezTo>
                  <a:cubicBezTo>
                    <a:pt x="220" y="70"/>
                    <a:pt x="0" y="444"/>
                    <a:pt x="22" y="906"/>
                  </a:cubicBezTo>
                  <a:cubicBezTo>
                    <a:pt x="64" y="1341"/>
                    <a:pt x="360" y="1679"/>
                    <a:pt x="689" y="1679"/>
                  </a:cubicBezTo>
                  <a:cubicBezTo>
                    <a:pt x="708" y="1679"/>
                    <a:pt x="728" y="1678"/>
                    <a:pt x="748" y="1676"/>
                  </a:cubicBezTo>
                  <a:cubicBezTo>
                    <a:pt x="1100" y="1654"/>
                    <a:pt x="1342" y="1236"/>
                    <a:pt x="1298" y="774"/>
                  </a:cubicBezTo>
                  <a:cubicBezTo>
                    <a:pt x="1257" y="338"/>
                    <a:pt x="961" y="0"/>
                    <a:pt x="63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4"/>
            <p:cNvSpPr/>
            <p:nvPr/>
          </p:nvSpPr>
          <p:spPr>
            <a:xfrm>
              <a:off x="8525625" y="2322500"/>
              <a:ext cx="33575" cy="42000"/>
            </a:xfrm>
            <a:custGeom>
              <a:avLst/>
              <a:gdLst/>
              <a:ahLst/>
              <a:cxnLst/>
              <a:rect l="l" t="t" r="r" b="b"/>
              <a:pathLst>
                <a:path w="1343" h="1680" extrusionOk="0">
                  <a:moveTo>
                    <a:pt x="651" y="0"/>
                  </a:moveTo>
                  <a:cubicBezTo>
                    <a:pt x="632" y="0"/>
                    <a:pt x="613" y="1"/>
                    <a:pt x="595" y="4"/>
                  </a:cubicBezTo>
                  <a:cubicBezTo>
                    <a:pt x="243" y="48"/>
                    <a:pt x="1" y="444"/>
                    <a:pt x="45" y="906"/>
                  </a:cubicBezTo>
                  <a:cubicBezTo>
                    <a:pt x="86" y="1341"/>
                    <a:pt x="363" y="1679"/>
                    <a:pt x="689" y="1679"/>
                  </a:cubicBezTo>
                  <a:cubicBezTo>
                    <a:pt x="709" y="1679"/>
                    <a:pt x="729" y="1678"/>
                    <a:pt x="749" y="1675"/>
                  </a:cubicBezTo>
                  <a:cubicBezTo>
                    <a:pt x="1101" y="1653"/>
                    <a:pt x="1343" y="1236"/>
                    <a:pt x="1299" y="774"/>
                  </a:cubicBezTo>
                  <a:cubicBezTo>
                    <a:pt x="1257" y="338"/>
                    <a:pt x="961" y="0"/>
                    <a:pt x="65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4"/>
            <p:cNvSpPr/>
            <p:nvPr/>
          </p:nvSpPr>
          <p:spPr>
            <a:xfrm>
              <a:off x="8597225" y="2402175"/>
              <a:ext cx="113725" cy="83675"/>
            </a:xfrm>
            <a:custGeom>
              <a:avLst/>
              <a:gdLst/>
              <a:ahLst/>
              <a:cxnLst/>
              <a:rect l="l" t="t" r="r" b="b"/>
              <a:pathLst>
                <a:path w="4549" h="3347" extrusionOk="0">
                  <a:moveTo>
                    <a:pt x="4340" y="1"/>
                  </a:moveTo>
                  <a:cubicBezTo>
                    <a:pt x="4241" y="1"/>
                    <a:pt x="4142" y="61"/>
                    <a:pt x="4131" y="182"/>
                  </a:cubicBezTo>
                  <a:cubicBezTo>
                    <a:pt x="4131" y="1773"/>
                    <a:pt x="3005" y="2933"/>
                    <a:pt x="1582" y="2933"/>
                  </a:cubicBezTo>
                  <a:cubicBezTo>
                    <a:pt x="1215" y="2933"/>
                    <a:pt x="828" y="2856"/>
                    <a:pt x="436" y="2689"/>
                  </a:cubicBezTo>
                  <a:cubicBezTo>
                    <a:pt x="410" y="2680"/>
                    <a:pt x="383" y="2675"/>
                    <a:pt x="358" y="2675"/>
                  </a:cubicBezTo>
                  <a:cubicBezTo>
                    <a:pt x="152" y="2675"/>
                    <a:pt x="1" y="2965"/>
                    <a:pt x="216" y="3063"/>
                  </a:cubicBezTo>
                  <a:cubicBezTo>
                    <a:pt x="677" y="3257"/>
                    <a:pt x="1134" y="3347"/>
                    <a:pt x="1570" y="3347"/>
                  </a:cubicBezTo>
                  <a:cubicBezTo>
                    <a:pt x="3215" y="3347"/>
                    <a:pt x="4549" y="2060"/>
                    <a:pt x="4549" y="182"/>
                  </a:cubicBezTo>
                  <a:cubicBezTo>
                    <a:pt x="4538" y="61"/>
                    <a:pt x="4439" y="1"/>
                    <a:pt x="434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4"/>
            <p:cNvSpPr/>
            <p:nvPr/>
          </p:nvSpPr>
          <p:spPr>
            <a:xfrm>
              <a:off x="8651000" y="2245050"/>
              <a:ext cx="68750" cy="24800"/>
            </a:xfrm>
            <a:custGeom>
              <a:avLst/>
              <a:gdLst/>
              <a:ahLst/>
              <a:cxnLst/>
              <a:rect l="l" t="t" r="r" b="b"/>
              <a:pathLst>
                <a:path w="2750" h="992" extrusionOk="0">
                  <a:moveTo>
                    <a:pt x="1386" y="1"/>
                  </a:moveTo>
                  <a:cubicBezTo>
                    <a:pt x="594" y="1"/>
                    <a:pt x="1" y="309"/>
                    <a:pt x="1" y="705"/>
                  </a:cubicBezTo>
                  <a:cubicBezTo>
                    <a:pt x="1" y="908"/>
                    <a:pt x="115" y="960"/>
                    <a:pt x="322" y="960"/>
                  </a:cubicBezTo>
                  <a:cubicBezTo>
                    <a:pt x="540" y="960"/>
                    <a:pt x="859" y="902"/>
                    <a:pt x="1254" y="902"/>
                  </a:cubicBezTo>
                  <a:cubicBezTo>
                    <a:pt x="1662" y="914"/>
                    <a:pt x="2071" y="992"/>
                    <a:pt x="2357" y="992"/>
                  </a:cubicBezTo>
                  <a:cubicBezTo>
                    <a:pt x="2596" y="992"/>
                    <a:pt x="2750" y="938"/>
                    <a:pt x="2750" y="748"/>
                  </a:cubicBezTo>
                  <a:cubicBezTo>
                    <a:pt x="2750" y="353"/>
                    <a:pt x="2156" y="23"/>
                    <a:pt x="1386"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4"/>
            <p:cNvSpPr/>
            <p:nvPr/>
          </p:nvSpPr>
          <p:spPr>
            <a:xfrm>
              <a:off x="8491550" y="2264025"/>
              <a:ext cx="71500" cy="31500"/>
            </a:xfrm>
            <a:custGeom>
              <a:avLst/>
              <a:gdLst/>
              <a:ahLst/>
              <a:cxnLst/>
              <a:rect l="l" t="t" r="r" b="b"/>
              <a:pathLst>
                <a:path w="2860" h="1260" extrusionOk="0">
                  <a:moveTo>
                    <a:pt x="1790" y="0"/>
                  </a:moveTo>
                  <a:cubicBezTo>
                    <a:pt x="1626" y="0"/>
                    <a:pt x="1452" y="18"/>
                    <a:pt x="1276" y="55"/>
                  </a:cubicBezTo>
                  <a:cubicBezTo>
                    <a:pt x="528" y="231"/>
                    <a:pt x="0" y="693"/>
                    <a:pt x="88" y="1089"/>
                  </a:cubicBezTo>
                  <a:cubicBezTo>
                    <a:pt x="116" y="1214"/>
                    <a:pt x="202" y="1260"/>
                    <a:pt x="330" y="1260"/>
                  </a:cubicBezTo>
                  <a:cubicBezTo>
                    <a:pt x="610" y="1260"/>
                    <a:pt x="1086" y="1041"/>
                    <a:pt x="1584" y="935"/>
                  </a:cubicBezTo>
                  <a:cubicBezTo>
                    <a:pt x="2332" y="759"/>
                    <a:pt x="2859" y="869"/>
                    <a:pt x="2772" y="473"/>
                  </a:cubicBezTo>
                  <a:cubicBezTo>
                    <a:pt x="2705" y="174"/>
                    <a:pt x="2298" y="0"/>
                    <a:pt x="179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4"/>
            <p:cNvSpPr/>
            <p:nvPr/>
          </p:nvSpPr>
          <p:spPr>
            <a:xfrm>
              <a:off x="7968450" y="2501200"/>
              <a:ext cx="147025" cy="152550"/>
            </a:xfrm>
            <a:custGeom>
              <a:avLst/>
              <a:gdLst/>
              <a:ahLst/>
              <a:cxnLst/>
              <a:rect l="l" t="t" r="r" b="b"/>
              <a:pathLst>
                <a:path w="5881" h="6102" extrusionOk="0">
                  <a:moveTo>
                    <a:pt x="2873" y="1"/>
                  </a:moveTo>
                  <a:cubicBezTo>
                    <a:pt x="2460" y="1"/>
                    <a:pt x="2038" y="199"/>
                    <a:pt x="1635" y="708"/>
                  </a:cubicBezTo>
                  <a:cubicBezTo>
                    <a:pt x="1" y="2751"/>
                    <a:pt x="1482" y="6102"/>
                    <a:pt x="4586" y="6102"/>
                  </a:cubicBezTo>
                  <a:cubicBezTo>
                    <a:pt x="4991" y="6102"/>
                    <a:pt x="5423" y="6045"/>
                    <a:pt x="5880" y="5920"/>
                  </a:cubicBezTo>
                  <a:lnTo>
                    <a:pt x="5726" y="2555"/>
                  </a:lnTo>
                  <a:cubicBezTo>
                    <a:pt x="5726" y="2555"/>
                    <a:pt x="4355" y="1"/>
                    <a:pt x="2873" y="1"/>
                  </a:cubicBez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4"/>
            <p:cNvSpPr/>
            <p:nvPr/>
          </p:nvSpPr>
          <p:spPr>
            <a:xfrm>
              <a:off x="8023300" y="2549375"/>
              <a:ext cx="32775" cy="51900"/>
            </a:xfrm>
            <a:custGeom>
              <a:avLst/>
              <a:gdLst/>
              <a:ahLst/>
              <a:cxnLst/>
              <a:rect l="l" t="t" r="r" b="b"/>
              <a:pathLst>
                <a:path w="1311" h="2076" extrusionOk="0">
                  <a:moveTo>
                    <a:pt x="228" y="1"/>
                  </a:moveTo>
                  <a:cubicBezTo>
                    <a:pt x="93" y="1"/>
                    <a:pt x="1" y="212"/>
                    <a:pt x="145" y="320"/>
                  </a:cubicBezTo>
                  <a:cubicBezTo>
                    <a:pt x="651" y="672"/>
                    <a:pt x="937" y="1266"/>
                    <a:pt x="871" y="1860"/>
                  </a:cubicBezTo>
                  <a:cubicBezTo>
                    <a:pt x="845" y="1991"/>
                    <a:pt x="951" y="2075"/>
                    <a:pt x="1051" y="2075"/>
                  </a:cubicBezTo>
                  <a:cubicBezTo>
                    <a:pt x="1119" y="2075"/>
                    <a:pt x="1183" y="2037"/>
                    <a:pt x="1201" y="1948"/>
                  </a:cubicBezTo>
                  <a:cubicBezTo>
                    <a:pt x="1311" y="1200"/>
                    <a:pt x="981" y="430"/>
                    <a:pt x="321" y="35"/>
                  </a:cubicBezTo>
                  <a:cubicBezTo>
                    <a:pt x="289" y="11"/>
                    <a:pt x="258" y="1"/>
                    <a:pt x="228"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4"/>
            <p:cNvSpPr/>
            <p:nvPr/>
          </p:nvSpPr>
          <p:spPr>
            <a:xfrm>
              <a:off x="8022175" y="2570575"/>
              <a:ext cx="30050" cy="29050"/>
            </a:xfrm>
            <a:custGeom>
              <a:avLst/>
              <a:gdLst/>
              <a:ahLst/>
              <a:cxnLst/>
              <a:rect l="l" t="t" r="r" b="b"/>
              <a:pathLst>
                <a:path w="1202" h="1162" extrusionOk="0">
                  <a:moveTo>
                    <a:pt x="982" y="0"/>
                  </a:moveTo>
                  <a:cubicBezTo>
                    <a:pt x="476" y="44"/>
                    <a:pt x="80" y="440"/>
                    <a:pt x="14" y="946"/>
                  </a:cubicBezTo>
                  <a:cubicBezTo>
                    <a:pt x="1" y="1077"/>
                    <a:pt x="113" y="1161"/>
                    <a:pt x="210" y="1161"/>
                  </a:cubicBezTo>
                  <a:cubicBezTo>
                    <a:pt x="276" y="1161"/>
                    <a:pt x="335" y="1123"/>
                    <a:pt x="344" y="1034"/>
                  </a:cubicBezTo>
                  <a:cubicBezTo>
                    <a:pt x="366" y="792"/>
                    <a:pt x="520" y="550"/>
                    <a:pt x="718" y="440"/>
                  </a:cubicBezTo>
                  <a:cubicBezTo>
                    <a:pt x="784" y="396"/>
                    <a:pt x="850" y="374"/>
                    <a:pt x="916" y="352"/>
                  </a:cubicBezTo>
                  <a:lnTo>
                    <a:pt x="982" y="352"/>
                  </a:lnTo>
                  <a:cubicBezTo>
                    <a:pt x="1195" y="352"/>
                    <a:pt x="1202" y="21"/>
                    <a:pt x="1001" y="21"/>
                  </a:cubicBezTo>
                  <a:cubicBezTo>
                    <a:pt x="995" y="21"/>
                    <a:pt x="988" y="22"/>
                    <a:pt x="982" y="22"/>
                  </a:cubicBezTo>
                  <a:lnTo>
                    <a:pt x="982" y="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4"/>
            <p:cNvSpPr/>
            <p:nvPr/>
          </p:nvSpPr>
          <p:spPr>
            <a:xfrm>
              <a:off x="7973575" y="2740475"/>
              <a:ext cx="432775" cy="425075"/>
            </a:xfrm>
            <a:custGeom>
              <a:avLst/>
              <a:gdLst/>
              <a:ahLst/>
              <a:cxnLst/>
              <a:rect l="l" t="t" r="r" b="b"/>
              <a:pathLst>
                <a:path w="17311" h="17003" extrusionOk="0">
                  <a:moveTo>
                    <a:pt x="13043" y="1"/>
                  </a:moveTo>
                  <a:lnTo>
                    <a:pt x="4707" y="264"/>
                  </a:lnTo>
                  <a:lnTo>
                    <a:pt x="4707" y="2838"/>
                  </a:lnTo>
                  <a:cubicBezTo>
                    <a:pt x="4707" y="3872"/>
                    <a:pt x="4158" y="4839"/>
                    <a:pt x="3278" y="5389"/>
                  </a:cubicBezTo>
                  <a:lnTo>
                    <a:pt x="133" y="7347"/>
                  </a:lnTo>
                  <a:cubicBezTo>
                    <a:pt x="133" y="7347"/>
                    <a:pt x="1" y="17002"/>
                    <a:pt x="8666" y="17002"/>
                  </a:cubicBezTo>
                  <a:cubicBezTo>
                    <a:pt x="17310" y="17002"/>
                    <a:pt x="17288" y="7391"/>
                    <a:pt x="17288" y="7391"/>
                  </a:cubicBezTo>
                  <a:lnTo>
                    <a:pt x="14363" y="5389"/>
                  </a:lnTo>
                  <a:cubicBezTo>
                    <a:pt x="13527" y="4839"/>
                    <a:pt x="13043" y="3916"/>
                    <a:pt x="13043" y="2926"/>
                  </a:cubicBezTo>
                  <a:lnTo>
                    <a:pt x="13043" y="1"/>
                  </a:ln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4"/>
            <p:cNvSpPr/>
            <p:nvPr/>
          </p:nvSpPr>
          <p:spPr>
            <a:xfrm>
              <a:off x="8041200" y="2347475"/>
              <a:ext cx="396475" cy="471575"/>
            </a:xfrm>
            <a:custGeom>
              <a:avLst/>
              <a:gdLst/>
              <a:ahLst/>
              <a:cxnLst/>
              <a:rect l="l" t="t" r="r" b="b"/>
              <a:pathLst>
                <a:path w="15859" h="18863" extrusionOk="0">
                  <a:moveTo>
                    <a:pt x="8315" y="0"/>
                  </a:moveTo>
                  <a:cubicBezTo>
                    <a:pt x="8177" y="0"/>
                    <a:pt x="8040" y="6"/>
                    <a:pt x="7897" y="17"/>
                  </a:cubicBezTo>
                  <a:cubicBezTo>
                    <a:pt x="5016" y="171"/>
                    <a:pt x="2530" y="2128"/>
                    <a:pt x="1694" y="4899"/>
                  </a:cubicBezTo>
                  <a:cubicBezTo>
                    <a:pt x="331" y="9342"/>
                    <a:pt x="1" y="14093"/>
                    <a:pt x="749" y="15567"/>
                  </a:cubicBezTo>
                  <a:cubicBezTo>
                    <a:pt x="1647" y="17377"/>
                    <a:pt x="4948" y="18863"/>
                    <a:pt x="7964" y="18863"/>
                  </a:cubicBezTo>
                  <a:cubicBezTo>
                    <a:pt x="9454" y="18863"/>
                    <a:pt x="10874" y="18500"/>
                    <a:pt x="11900" y="17634"/>
                  </a:cubicBezTo>
                  <a:cubicBezTo>
                    <a:pt x="13417" y="16380"/>
                    <a:pt x="14495" y="11740"/>
                    <a:pt x="15111" y="8242"/>
                  </a:cubicBezTo>
                  <a:cubicBezTo>
                    <a:pt x="15859" y="4130"/>
                    <a:pt x="12890" y="215"/>
                    <a:pt x="8733" y="17"/>
                  </a:cubicBezTo>
                  <a:cubicBezTo>
                    <a:pt x="8590" y="6"/>
                    <a:pt x="8452" y="0"/>
                    <a:pt x="8315" y="0"/>
                  </a:cubicBez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4"/>
            <p:cNvSpPr/>
            <p:nvPr/>
          </p:nvSpPr>
          <p:spPr>
            <a:xfrm>
              <a:off x="8155575" y="2549475"/>
              <a:ext cx="35775" cy="41675"/>
            </a:xfrm>
            <a:custGeom>
              <a:avLst/>
              <a:gdLst/>
              <a:ahLst/>
              <a:cxnLst/>
              <a:rect l="l" t="t" r="r" b="b"/>
              <a:pathLst>
                <a:path w="1431" h="1667" extrusionOk="0">
                  <a:moveTo>
                    <a:pt x="773" y="0"/>
                  </a:moveTo>
                  <a:cubicBezTo>
                    <a:pt x="470" y="0"/>
                    <a:pt x="169" y="310"/>
                    <a:pt x="89" y="712"/>
                  </a:cubicBezTo>
                  <a:cubicBezTo>
                    <a:pt x="1" y="1174"/>
                    <a:pt x="221" y="1614"/>
                    <a:pt x="551" y="1658"/>
                  </a:cubicBezTo>
                  <a:cubicBezTo>
                    <a:pt x="582" y="1664"/>
                    <a:pt x="614" y="1667"/>
                    <a:pt x="646" y="1667"/>
                  </a:cubicBezTo>
                  <a:cubicBezTo>
                    <a:pt x="964" y="1667"/>
                    <a:pt x="1262" y="1374"/>
                    <a:pt x="1342" y="954"/>
                  </a:cubicBezTo>
                  <a:cubicBezTo>
                    <a:pt x="1430" y="492"/>
                    <a:pt x="1210" y="75"/>
                    <a:pt x="858" y="9"/>
                  </a:cubicBezTo>
                  <a:cubicBezTo>
                    <a:pt x="830" y="3"/>
                    <a:pt x="802" y="0"/>
                    <a:pt x="773"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4"/>
            <p:cNvSpPr/>
            <p:nvPr/>
          </p:nvSpPr>
          <p:spPr>
            <a:xfrm>
              <a:off x="8291400" y="2574750"/>
              <a:ext cx="35750" cy="41700"/>
            </a:xfrm>
            <a:custGeom>
              <a:avLst/>
              <a:gdLst/>
              <a:ahLst/>
              <a:cxnLst/>
              <a:rect l="l" t="t" r="r" b="b"/>
              <a:pathLst>
                <a:path w="1430" h="1668" extrusionOk="0">
                  <a:moveTo>
                    <a:pt x="763" y="0"/>
                  </a:moveTo>
                  <a:cubicBezTo>
                    <a:pt x="445" y="0"/>
                    <a:pt x="148" y="293"/>
                    <a:pt x="88" y="713"/>
                  </a:cubicBezTo>
                  <a:cubicBezTo>
                    <a:pt x="0" y="1175"/>
                    <a:pt x="198" y="1593"/>
                    <a:pt x="550" y="1659"/>
                  </a:cubicBezTo>
                  <a:cubicBezTo>
                    <a:pt x="582" y="1665"/>
                    <a:pt x="614" y="1668"/>
                    <a:pt x="646" y="1668"/>
                  </a:cubicBezTo>
                  <a:cubicBezTo>
                    <a:pt x="964" y="1668"/>
                    <a:pt x="1262" y="1375"/>
                    <a:pt x="1342" y="955"/>
                  </a:cubicBezTo>
                  <a:cubicBezTo>
                    <a:pt x="1430" y="493"/>
                    <a:pt x="1210" y="75"/>
                    <a:pt x="858" y="9"/>
                  </a:cubicBezTo>
                  <a:cubicBezTo>
                    <a:pt x="826" y="3"/>
                    <a:pt x="794" y="0"/>
                    <a:pt x="76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4"/>
            <p:cNvSpPr/>
            <p:nvPr/>
          </p:nvSpPr>
          <p:spPr>
            <a:xfrm>
              <a:off x="8132125" y="2640550"/>
              <a:ext cx="110800" cy="89700"/>
            </a:xfrm>
            <a:custGeom>
              <a:avLst/>
              <a:gdLst/>
              <a:ahLst/>
              <a:cxnLst/>
              <a:rect l="l" t="t" r="r" b="b"/>
              <a:pathLst>
                <a:path w="4432" h="3588" extrusionOk="0">
                  <a:moveTo>
                    <a:pt x="372" y="0"/>
                  </a:moveTo>
                  <a:cubicBezTo>
                    <a:pt x="268" y="0"/>
                    <a:pt x="158" y="72"/>
                    <a:pt x="147" y="215"/>
                  </a:cubicBezTo>
                  <a:cubicBezTo>
                    <a:pt x="0" y="2137"/>
                    <a:pt x="1348" y="3587"/>
                    <a:pt x="3098" y="3587"/>
                  </a:cubicBezTo>
                  <a:cubicBezTo>
                    <a:pt x="3450" y="3587"/>
                    <a:pt x="3818" y="3529"/>
                    <a:pt x="4194" y="3404"/>
                  </a:cubicBezTo>
                  <a:cubicBezTo>
                    <a:pt x="4432" y="3324"/>
                    <a:pt x="4366" y="2995"/>
                    <a:pt x="4157" y="2995"/>
                  </a:cubicBezTo>
                  <a:cubicBezTo>
                    <a:pt x="4135" y="2995"/>
                    <a:pt x="4110" y="2999"/>
                    <a:pt x="4084" y="3008"/>
                  </a:cubicBezTo>
                  <a:cubicBezTo>
                    <a:pt x="3765" y="3112"/>
                    <a:pt x="3429" y="3166"/>
                    <a:pt x="3095" y="3166"/>
                  </a:cubicBezTo>
                  <a:cubicBezTo>
                    <a:pt x="2162" y="3166"/>
                    <a:pt x="1256" y="2744"/>
                    <a:pt x="851" y="1820"/>
                  </a:cubicBezTo>
                  <a:cubicBezTo>
                    <a:pt x="609" y="1314"/>
                    <a:pt x="521" y="764"/>
                    <a:pt x="565" y="215"/>
                  </a:cubicBezTo>
                  <a:cubicBezTo>
                    <a:pt x="576" y="72"/>
                    <a:pt x="477" y="0"/>
                    <a:pt x="372"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4"/>
            <p:cNvSpPr/>
            <p:nvPr/>
          </p:nvSpPr>
          <p:spPr>
            <a:xfrm>
              <a:off x="8138225" y="2485775"/>
              <a:ext cx="69625" cy="26400"/>
            </a:xfrm>
            <a:custGeom>
              <a:avLst/>
              <a:gdLst/>
              <a:ahLst/>
              <a:cxnLst/>
              <a:rect l="l" t="t" r="r" b="b"/>
              <a:pathLst>
                <a:path w="2785" h="1056" extrusionOk="0">
                  <a:moveTo>
                    <a:pt x="1287" y="1"/>
                  </a:moveTo>
                  <a:cubicBezTo>
                    <a:pt x="589" y="1"/>
                    <a:pt x="33" y="276"/>
                    <a:pt x="13" y="665"/>
                  </a:cubicBezTo>
                  <a:cubicBezTo>
                    <a:pt x="0" y="893"/>
                    <a:pt x="242" y="931"/>
                    <a:pt x="597" y="931"/>
                  </a:cubicBezTo>
                  <a:cubicBezTo>
                    <a:pt x="778" y="931"/>
                    <a:pt x="988" y="921"/>
                    <a:pt x="1209" y="921"/>
                  </a:cubicBezTo>
                  <a:cubicBezTo>
                    <a:pt x="1308" y="921"/>
                    <a:pt x="1408" y="923"/>
                    <a:pt x="1508" y="929"/>
                  </a:cubicBezTo>
                  <a:cubicBezTo>
                    <a:pt x="1946" y="955"/>
                    <a:pt x="2294" y="1056"/>
                    <a:pt x="2511" y="1056"/>
                  </a:cubicBezTo>
                  <a:cubicBezTo>
                    <a:pt x="2665" y="1056"/>
                    <a:pt x="2753" y="1005"/>
                    <a:pt x="2762" y="841"/>
                  </a:cubicBezTo>
                  <a:cubicBezTo>
                    <a:pt x="2784" y="423"/>
                    <a:pt x="2190" y="49"/>
                    <a:pt x="1443" y="5"/>
                  </a:cubicBezTo>
                  <a:cubicBezTo>
                    <a:pt x="1390" y="2"/>
                    <a:pt x="1338" y="1"/>
                    <a:pt x="1287"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4"/>
            <p:cNvSpPr/>
            <p:nvPr/>
          </p:nvSpPr>
          <p:spPr>
            <a:xfrm>
              <a:off x="8293050" y="2517175"/>
              <a:ext cx="71500" cy="34300"/>
            </a:xfrm>
            <a:custGeom>
              <a:avLst/>
              <a:gdLst/>
              <a:ahLst/>
              <a:cxnLst/>
              <a:rect l="l" t="t" r="r" b="b"/>
              <a:pathLst>
                <a:path w="2860" h="1372" extrusionOk="0">
                  <a:moveTo>
                    <a:pt x="936" y="0"/>
                  </a:moveTo>
                  <a:cubicBezTo>
                    <a:pt x="521" y="0"/>
                    <a:pt x="204" y="132"/>
                    <a:pt x="132" y="377"/>
                  </a:cubicBezTo>
                  <a:cubicBezTo>
                    <a:pt x="0" y="773"/>
                    <a:pt x="528" y="707"/>
                    <a:pt x="1254" y="927"/>
                  </a:cubicBezTo>
                  <a:cubicBezTo>
                    <a:pt x="1771" y="1099"/>
                    <a:pt x="2254" y="1371"/>
                    <a:pt x="2529" y="1371"/>
                  </a:cubicBezTo>
                  <a:cubicBezTo>
                    <a:pt x="2641" y="1371"/>
                    <a:pt x="2718" y="1327"/>
                    <a:pt x="2750" y="1213"/>
                  </a:cubicBezTo>
                  <a:cubicBezTo>
                    <a:pt x="2860" y="817"/>
                    <a:pt x="2376" y="333"/>
                    <a:pt x="1650" y="113"/>
                  </a:cubicBezTo>
                  <a:cubicBezTo>
                    <a:pt x="1399" y="37"/>
                    <a:pt x="1154" y="0"/>
                    <a:pt x="936"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4"/>
            <p:cNvSpPr/>
            <p:nvPr/>
          </p:nvSpPr>
          <p:spPr>
            <a:xfrm>
              <a:off x="8386525" y="2672300"/>
              <a:ext cx="583975" cy="849800"/>
            </a:xfrm>
            <a:custGeom>
              <a:avLst/>
              <a:gdLst/>
              <a:ahLst/>
              <a:cxnLst/>
              <a:rect l="l" t="t" r="r" b="b"/>
              <a:pathLst>
                <a:path w="23359" h="33992" extrusionOk="0">
                  <a:moveTo>
                    <a:pt x="17530" y="0"/>
                  </a:moveTo>
                  <a:cubicBezTo>
                    <a:pt x="17530" y="0"/>
                    <a:pt x="17002" y="6115"/>
                    <a:pt x="10756" y="6687"/>
                  </a:cubicBezTo>
                  <a:cubicBezTo>
                    <a:pt x="10485" y="6712"/>
                    <a:pt x="10223" y="6725"/>
                    <a:pt x="9971" y="6725"/>
                  </a:cubicBezTo>
                  <a:cubicBezTo>
                    <a:pt x="4397" y="6725"/>
                    <a:pt x="3189" y="726"/>
                    <a:pt x="3189" y="726"/>
                  </a:cubicBezTo>
                  <a:lnTo>
                    <a:pt x="0" y="2728"/>
                  </a:lnTo>
                  <a:lnTo>
                    <a:pt x="528" y="14209"/>
                  </a:lnTo>
                  <a:lnTo>
                    <a:pt x="770" y="32816"/>
                  </a:lnTo>
                  <a:cubicBezTo>
                    <a:pt x="2358" y="33659"/>
                    <a:pt x="4907" y="33991"/>
                    <a:pt x="7719" y="33991"/>
                  </a:cubicBezTo>
                  <a:cubicBezTo>
                    <a:pt x="14372" y="33991"/>
                    <a:pt x="22497" y="32131"/>
                    <a:pt x="22852" y="30770"/>
                  </a:cubicBezTo>
                  <a:cubicBezTo>
                    <a:pt x="23358" y="28835"/>
                    <a:pt x="21753" y="28725"/>
                    <a:pt x="21753" y="28725"/>
                  </a:cubicBezTo>
                  <a:lnTo>
                    <a:pt x="20081" y="1496"/>
                  </a:lnTo>
                  <a:lnTo>
                    <a:pt x="17530" y="0"/>
                  </a:ln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4"/>
            <p:cNvSpPr/>
            <p:nvPr/>
          </p:nvSpPr>
          <p:spPr>
            <a:xfrm>
              <a:off x="7844900" y="2875200"/>
              <a:ext cx="560900" cy="708350"/>
            </a:xfrm>
            <a:custGeom>
              <a:avLst/>
              <a:gdLst/>
              <a:ahLst/>
              <a:cxnLst/>
              <a:rect l="l" t="t" r="r" b="b"/>
              <a:pathLst>
                <a:path w="22436" h="28334" extrusionOk="0">
                  <a:moveTo>
                    <a:pt x="8425" y="0"/>
                  </a:moveTo>
                  <a:lnTo>
                    <a:pt x="3366" y="836"/>
                  </a:lnTo>
                  <a:cubicBezTo>
                    <a:pt x="4818" y="11019"/>
                    <a:pt x="969" y="25250"/>
                    <a:pt x="969" y="25250"/>
                  </a:cubicBezTo>
                  <a:cubicBezTo>
                    <a:pt x="1" y="25272"/>
                    <a:pt x="419" y="26415"/>
                    <a:pt x="419" y="26415"/>
                  </a:cubicBezTo>
                  <a:cubicBezTo>
                    <a:pt x="5468" y="27924"/>
                    <a:pt x="10504" y="28333"/>
                    <a:pt x="14482" y="28333"/>
                  </a:cubicBezTo>
                  <a:cubicBezTo>
                    <a:pt x="19203" y="28333"/>
                    <a:pt x="22435" y="27757"/>
                    <a:pt x="22435" y="27757"/>
                  </a:cubicBezTo>
                  <a:cubicBezTo>
                    <a:pt x="22017" y="24524"/>
                    <a:pt x="22215" y="11811"/>
                    <a:pt x="22347" y="5543"/>
                  </a:cubicBezTo>
                  <a:cubicBezTo>
                    <a:pt x="22391" y="3321"/>
                    <a:pt x="21313" y="1254"/>
                    <a:pt x="19510" y="22"/>
                  </a:cubicBezTo>
                  <a:cubicBezTo>
                    <a:pt x="18564" y="2376"/>
                    <a:pt x="15617" y="3013"/>
                    <a:pt x="14033" y="3101"/>
                  </a:cubicBezTo>
                  <a:cubicBezTo>
                    <a:pt x="13932" y="3107"/>
                    <a:pt x="13832" y="3110"/>
                    <a:pt x="13733" y="3110"/>
                  </a:cubicBezTo>
                  <a:cubicBezTo>
                    <a:pt x="10436" y="3110"/>
                    <a:pt x="8425" y="0"/>
                    <a:pt x="8425" y="0"/>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4"/>
            <p:cNvSpPr/>
            <p:nvPr/>
          </p:nvSpPr>
          <p:spPr>
            <a:xfrm>
              <a:off x="8411825" y="2990025"/>
              <a:ext cx="235900" cy="206850"/>
            </a:xfrm>
            <a:custGeom>
              <a:avLst/>
              <a:gdLst/>
              <a:ahLst/>
              <a:cxnLst/>
              <a:rect l="l" t="t" r="r" b="b"/>
              <a:pathLst>
                <a:path w="9436" h="8274" extrusionOk="0">
                  <a:moveTo>
                    <a:pt x="6220" y="1"/>
                  </a:moveTo>
                  <a:cubicBezTo>
                    <a:pt x="6074" y="1"/>
                    <a:pt x="5839" y="102"/>
                    <a:pt x="5565" y="598"/>
                  </a:cubicBezTo>
                  <a:cubicBezTo>
                    <a:pt x="5499" y="686"/>
                    <a:pt x="3849" y="2929"/>
                    <a:pt x="3497" y="3347"/>
                  </a:cubicBezTo>
                  <a:cubicBezTo>
                    <a:pt x="3123" y="3655"/>
                    <a:pt x="2705" y="3897"/>
                    <a:pt x="2221" y="4051"/>
                  </a:cubicBezTo>
                  <a:cubicBezTo>
                    <a:pt x="2090" y="4051"/>
                    <a:pt x="2419" y="3479"/>
                    <a:pt x="2441" y="2951"/>
                  </a:cubicBezTo>
                  <a:cubicBezTo>
                    <a:pt x="2461" y="2320"/>
                    <a:pt x="2213" y="1555"/>
                    <a:pt x="1830" y="1555"/>
                  </a:cubicBezTo>
                  <a:cubicBezTo>
                    <a:pt x="1773" y="1555"/>
                    <a:pt x="1713" y="1572"/>
                    <a:pt x="1650" y="1610"/>
                  </a:cubicBezTo>
                  <a:cubicBezTo>
                    <a:pt x="1056" y="1983"/>
                    <a:pt x="1496" y="3413"/>
                    <a:pt x="748" y="4557"/>
                  </a:cubicBezTo>
                  <a:cubicBezTo>
                    <a:pt x="0" y="5722"/>
                    <a:pt x="990" y="6690"/>
                    <a:pt x="990" y="6690"/>
                  </a:cubicBezTo>
                  <a:cubicBezTo>
                    <a:pt x="1122" y="7460"/>
                    <a:pt x="1716" y="8054"/>
                    <a:pt x="2485" y="8208"/>
                  </a:cubicBezTo>
                  <a:cubicBezTo>
                    <a:pt x="2672" y="8253"/>
                    <a:pt x="2862" y="8273"/>
                    <a:pt x="3051" y="8273"/>
                  </a:cubicBezTo>
                  <a:cubicBezTo>
                    <a:pt x="3863" y="8273"/>
                    <a:pt x="4657" y="7908"/>
                    <a:pt x="5103" y="7658"/>
                  </a:cubicBezTo>
                  <a:cubicBezTo>
                    <a:pt x="5323" y="7504"/>
                    <a:pt x="7896" y="6426"/>
                    <a:pt x="8292" y="6404"/>
                  </a:cubicBezTo>
                  <a:cubicBezTo>
                    <a:pt x="8380" y="6404"/>
                    <a:pt x="8776" y="6404"/>
                    <a:pt x="8754" y="6008"/>
                  </a:cubicBezTo>
                  <a:cubicBezTo>
                    <a:pt x="8732" y="5744"/>
                    <a:pt x="8446" y="5700"/>
                    <a:pt x="8380" y="5700"/>
                  </a:cubicBezTo>
                  <a:cubicBezTo>
                    <a:pt x="8343" y="5695"/>
                    <a:pt x="8300" y="5693"/>
                    <a:pt x="8253" y="5693"/>
                  </a:cubicBezTo>
                  <a:cubicBezTo>
                    <a:pt x="7524" y="5693"/>
                    <a:pt x="5719" y="6294"/>
                    <a:pt x="5719" y="6294"/>
                  </a:cubicBezTo>
                  <a:lnTo>
                    <a:pt x="5719" y="6140"/>
                  </a:lnTo>
                  <a:cubicBezTo>
                    <a:pt x="6752" y="5744"/>
                    <a:pt x="7742" y="5283"/>
                    <a:pt x="8688" y="4733"/>
                  </a:cubicBezTo>
                  <a:cubicBezTo>
                    <a:pt x="8798" y="4667"/>
                    <a:pt x="9436" y="4359"/>
                    <a:pt x="9304" y="3963"/>
                  </a:cubicBezTo>
                  <a:cubicBezTo>
                    <a:pt x="9249" y="3798"/>
                    <a:pt x="9100" y="3748"/>
                    <a:pt x="8927" y="3748"/>
                  </a:cubicBezTo>
                  <a:cubicBezTo>
                    <a:pt x="8754" y="3748"/>
                    <a:pt x="8556" y="3798"/>
                    <a:pt x="8402" y="3831"/>
                  </a:cubicBezTo>
                  <a:cubicBezTo>
                    <a:pt x="7500" y="4051"/>
                    <a:pt x="5433" y="5195"/>
                    <a:pt x="5433" y="5195"/>
                  </a:cubicBezTo>
                  <a:cubicBezTo>
                    <a:pt x="6290" y="4667"/>
                    <a:pt x="8094" y="2907"/>
                    <a:pt x="8578" y="2379"/>
                  </a:cubicBezTo>
                  <a:cubicBezTo>
                    <a:pt x="8908" y="2027"/>
                    <a:pt x="8864" y="1763"/>
                    <a:pt x="8754" y="1632"/>
                  </a:cubicBezTo>
                  <a:cubicBezTo>
                    <a:pt x="8674" y="1541"/>
                    <a:pt x="8565" y="1497"/>
                    <a:pt x="8454" y="1497"/>
                  </a:cubicBezTo>
                  <a:cubicBezTo>
                    <a:pt x="8351" y="1497"/>
                    <a:pt x="8245" y="1535"/>
                    <a:pt x="8160" y="1610"/>
                  </a:cubicBezTo>
                  <a:cubicBezTo>
                    <a:pt x="7984" y="1719"/>
                    <a:pt x="4575" y="4095"/>
                    <a:pt x="4575" y="4095"/>
                  </a:cubicBezTo>
                  <a:lnTo>
                    <a:pt x="4509" y="4029"/>
                  </a:lnTo>
                  <a:cubicBezTo>
                    <a:pt x="4509" y="4029"/>
                    <a:pt x="5279" y="2995"/>
                    <a:pt x="5697" y="2335"/>
                  </a:cubicBezTo>
                  <a:cubicBezTo>
                    <a:pt x="5983" y="1917"/>
                    <a:pt x="7016" y="378"/>
                    <a:pt x="6378" y="48"/>
                  </a:cubicBezTo>
                  <a:cubicBezTo>
                    <a:pt x="6378" y="48"/>
                    <a:pt x="6320" y="1"/>
                    <a:pt x="6220" y="1"/>
                  </a:cubicBez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4"/>
            <p:cNvSpPr/>
            <p:nvPr/>
          </p:nvSpPr>
          <p:spPr>
            <a:xfrm>
              <a:off x="7809725" y="2896075"/>
              <a:ext cx="664250" cy="461475"/>
            </a:xfrm>
            <a:custGeom>
              <a:avLst/>
              <a:gdLst/>
              <a:ahLst/>
              <a:cxnLst/>
              <a:rect l="l" t="t" r="r" b="b"/>
              <a:pathLst>
                <a:path w="26570" h="18459" extrusionOk="0">
                  <a:moveTo>
                    <a:pt x="4773" y="1"/>
                  </a:moveTo>
                  <a:cubicBezTo>
                    <a:pt x="0" y="243"/>
                    <a:pt x="2420" y="9920"/>
                    <a:pt x="4201" y="15507"/>
                  </a:cubicBezTo>
                  <a:cubicBezTo>
                    <a:pt x="4783" y="17305"/>
                    <a:pt x="6459" y="18459"/>
                    <a:pt x="8264" y="18459"/>
                  </a:cubicBezTo>
                  <a:cubicBezTo>
                    <a:pt x="8645" y="18459"/>
                    <a:pt x="9031" y="18407"/>
                    <a:pt x="9414" y="18300"/>
                  </a:cubicBezTo>
                  <a:lnTo>
                    <a:pt x="26569" y="11790"/>
                  </a:lnTo>
                  <a:lnTo>
                    <a:pt x="25514" y="9239"/>
                  </a:lnTo>
                  <a:cubicBezTo>
                    <a:pt x="17376" y="9854"/>
                    <a:pt x="12537" y="10822"/>
                    <a:pt x="9810" y="11570"/>
                  </a:cubicBezTo>
                  <a:cubicBezTo>
                    <a:pt x="9282" y="9480"/>
                    <a:pt x="8886" y="7369"/>
                    <a:pt x="8600" y="5236"/>
                  </a:cubicBezTo>
                  <a:cubicBezTo>
                    <a:pt x="8116" y="551"/>
                    <a:pt x="4773" y="1"/>
                    <a:pt x="4773" y="1"/>
                  </a:cubicBezTo>
                  <a:close/>
                </a:path>
              </a:pathLst>
            </a:custGeom>
            <a:solidFill>
              <a:srgbClr val="A85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4"/>
            <p:cNvSpPr/>
            <p:nvPr/>
          </p:nvSpPr>
          <p:spPr>
            <a:xfrm>
              <a:off x="8824750" y="2672225"/>
              <a:ext cx="254075" cy="280525"/>
            </a:xfrm>
            <a:custGeom>
              <a:avLst/>
              <a:gdLst/>
              <a:ahLst/>
              <a:cxnLst/>
              <a:rect l="l" t="t" r="r" b="b"/>
              <a:pathLst>
                <a:path w="10163" h="11221" extrusionOk="0">
                  <a:moveTo>
                    <a:pt x="552" y="1"/>
                  </a:moveTo>
                  <a:cubicBezTo>
                    <a:pt x="205" y="1"/>
                    <a:pt x="1" y="25"/>
                    <a:pt x="1" y="25"/>
                  </a:cubicBezTo>
                  <a:lnTo>
                    <a:pt x="463" y="11022"/>
                  </a:lnTo>
                  <a:cubicBezTo>
                    <a:pt x="1241" y="10782"/>
                    <a:pt x="2308" y="10696"/>
                    <a:pt x="3433" y="10696"/>
                  </a:cubicBezTo>
                  <a:cubicBezTo>
                    <a:pt x="6214" y="10696"/>
                    <a:pt x="9348" y="11220"/>
                    <a:pt x="9348" y="11220"/>
                  </a:cubicBezTo>
                  <a:cubicBezTo>
                    <a:pt x="10162" y="10714"/>
                    <a:pt x="9678" y="10363"/>
                    <a:pt x="9678" y="10363"/>
                  </a:cubicBezTo>
                  <a:cubicBezTo>
                    <a:pt x="8974" y="9857"/>
                    <a:pt x="8842" y="6997"/>
                    <a:pt x="8842" y="6997"/>
                  </a:cubicBezTo>
                  <a:cubicBezTo>
                    <a:pt x="7169" y="558"/>
                    <a:pt x="2215" y="1"/>
                    <a:pt x="552" y="1"/>
                  </a:cubicBezTo>
                  <a:close/>
                </a:path>
              </a:pathLst>
            </a:custGeom>
            <a:solidFill>
              <a:srgbClr val="639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4"/>
            <p:cNvSpPr/>
            <p:nvPr/>
          </p:nvSpPr>
          <p:spPr>
            <a:xfrm>
              <a:off x="7771225" y="3267425"/>
              <a:ext cx="232675" cy="195725"/>
            </a:xfrm>
            <a:custGeom>
              <a:avLst/>
              <a:gdLst/>
              <a:ahLst/>
              <a:cxnLst/>
              <a:rect l="l" t="t" r="r" b="b"/>
              <a:pathLst>
                <a:path w="9307" h="7829" extrusionOk="0">
                  <a:moveTo>
                    <a:pt x="6137" y="4502"/>
                  </a:moveTo>
                  <a:lnTo>
                    <a:pt x="6137" y="4502"/>
                  </a:lnTo>
                  <a:cubicBezTo>
                    <a:pt x="6291" y="4568"/>
                    <a:pt x="6445" y="4590"/>
                    <a:pt x="6599" y="4590"/>
                  </a:cubicBezTo>
                  <a:lnTo>
                    <a:pt x="6621" y="4590"/>
                  </a:lnTo>
                  <a:cubicBezTo>
                    <a:pt x="6590" y="4594"/>
                    <a:pt x="6559" y="4596"/>
                    <a:pt x="6529" y="4596"/>
                  </a:cubicBezTo>
                  <a:cubicBezTo>
                    <a:pt x="6391" y="4596"/>
                    <a:pt x="6264" y="4556"/>
                    <a:pt x="6137" y="4502"/>
                  </a:cubicBezTo>
                  <a:close/>
                  <a:moveTo>
                    <a:pt x="6401" y="5975"/>
                  </a:moveTo>
                  <a:lnTo>
                    <a:pt x="6401" y="5975"/>
                  </a:lnTo>
                  <a:cubicBezTo>
                    <a:pt x="6533" y="5997"/>
                    <a:pt x="6665" y="5997"/>
                    <a:pt x="6797" y="5997"/>
                  </a:cubicBezTo>
                  <a:cubicBezTo>
                    <a:pt x="6742" y="6007"/>
                    <a:pt x="6688" y="6012"/>
                    <a:pt x="6633" y="6012"/>
                  </a:cubicBezTo>
                  <a:cubicBezTo>
                    <a:pt x="6556" y="6012"/>
                    <a:pt x="6478" y="6001"/>
                    <a:pt x="6401" y="5975"/>
                  </a:cubicBezTo>
                  <a:close/>
                  <a:moveTo>
                    <a:pt x="6150" y="0"/>
                  </a:moveTo>
                  <a:cubicBezTo>
                    <a:pt x="5329" y="0"/>
                    <a:pt x="4260" y="440"/>
                    <a:pt x="4246" y="455"/>
                  </a:cubicBezTo>
                  <a:cubicBezTo>
                    <a:pt x="1" y="3402"/>
                    <a:pt x="3388" y="7449"/>
                    <a:pt x="4795" y="7735"/>
                  </a:cubicBezTo>
                  <a:cubicBezTo>
                    <a:pt x="5123" y="7799"/>
                    <a:pt x="5452" y="7828"/>
                    <a:pt x="5775" y="7828"/>
                  </a:cubicBezTo>
                  <a:cubicBezTo>
                    <a:pt x="7660" y="7828"/>
                    <a:pt x="9306" y="6834"/>
                    <a:pt x="8930" y="6063"/>
                  </a:cubicBezTo>
                  <a:cubicBezTo>
                    <a:pt x="8800" y="5822"/>
                    <a:pt x="8560" y="5674"/>
                    <a:pt x="8303" y="5674"/>
                  </a:cubicBezTo>
                  <a:cubicBezTo>
                    <a:pt x="8256" y="5674"/>
                    <a:pt x="8208" y="5679"/>
                    <a:pt x="8161" y="5690"/>
                  </a:cubicBezTo>
                  <a:cubicBezTo>
                    <a:pt x="8249" y="5646"/>
                    <a:pt x="8315" y="5624"/>
                    <a:pt x="8425" y="5580"/>
                  </a:cubicBezTo>
                  <a:cubicBezTo>
                    <a:pt x="8600" y="5492"/>
                    <a:pt x="8710" y="5316"/>
                    <a:pt x="8732" y="5140"/>
                  </a:cubicBezTo>
                  <a:cubicBezTo>
                    <a:pt x="8776" y="4854"/>
                    <a:pt x="8776" y="4436"/>
                    <a:pt x="8534" y="4282"/>
                  </a:cubicBezTo>
                  <a:cubicBezTo>
                    <a:pt x="8485" y="4241"/>
                    <a:pt x="8417" y="4224"/>
                    <a:pt x="8336" y="4224"/>
                  </a:cubicBezTo>
                  <a:cubicBezTo>
                    <a:pt x="8199" y="4224"/>
                    <a:pt x="8024" y="4271"/>
                    <a:pt x="7831" y="4326"/>
                  </a:cubicBezTo>
                  <a:cubicBezTo>
                    <a:pt x="7897" y="4282"/>
                    <a:pt x="7963" y="4260"/>
                    <a:pt x="8007" y="4238"/>
                  </a:cubicBezTo>
                  <a:cubicBezTo>
                    <a:pt x="8381" y="4018"/>
                    <a:pt x="8534" y="3578"/>
                    <a:pt x="8359" y="3182"/>
                  </a:cubicBezTo>
                  <a:cubicBezTo>
                    <a:pt x="8282" y="3010"/>
                    <a:pt x="8172" y="2888"/>
                    <a:pt x="8015" y="2888"/>
                  </a:cubicBezTo>
                  <a:cubicBezTo>
                    <a:pt x="7991" y="2888"/>
                    <a:pt x="7966" y="2891"/>
                    <a:pt x="7941" y="2896"/>
                  </a:cubicBezTo>
                  <a:cubicBezTo>
                    <a:pt x="7688" y="2962"/>
                    <a:pt x="7143" y="3056"/>
                    <a:pt x="6646" y="3056"/>
                  </a:cubicBezTo>
                  <a:cubicBezTo>
                    <a:pt x="6148" y="3056"/>
                    <a:pt x="5697" y="2962"/>
                    <a:pt x="5631" y="2654"/>
                  </a:cubicBezTo>
                  <a:cubicBezTo>
                    <a:pt x="5565" y="2324"/>
                    <a:pt x="5741" y="1973"/>
                    <a:pt x="6027" y="1797"/>
                  </a:cubicBezTo>
                  <a:cubicBezTo>
                    <a:pt x="6511" y="1511"/>
                    <a:pt x="7215" y="983"/>
                    <a:pt x="7039" y="455"/>
                  </a:cubicBezTo>
                  <a:cubicBezTo>
                    <a:pt x="6920" y="114"/>
                    <a:pt x="6567" y="0"/>
                    <a:pt x="6150" y="0"/>
                  </a:cubicBezTo>
                  <a:close/>
                </a:path>
              </a:pathLst>
            </a:custGeom>
            <a:solidFill>
              <a:srgbClr val="E8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4"/>
            <p:cNvSpPr/>
            <p:nvPr/>
          </p:nvSpPr>
          <p:spPr>
            <a:xfrm>
              <a:off x="7915375" y="3406675"/>
              <a:ext cx="66550" cy="14325"/>
            </a:xfrm>
            <a:custGeom>
              <a:avLst/>
              <a:gdLst/>
              <a:ahLst/>
              <a:cxnLst/>
              <a:rect l="l" t="t" r="r" b="b"/>
              <a:pathLst>
                <a:path w="2662" h="573" extrusionOk="0">
                  <a:moveTo>
                    <a:pt x="2465" y="0"/>
                  </a:moveTo>
                  <a:cubicBezTo>
                    <a:pt x="2450" y="0"/>
                    <a:pt x="2433" y="3"/>
                    <a:pt x="2417" y="10"/>
                  </a:cubicBezTo>
                  <a:cubicBezTo>
                    <a:pt x="2022" y="122"/>
                    <a:pt x="1493" y="271"/>
                    <a:pt x="1012" y="271"/>
                  </a:cubicBezTo>
                  <a:cubicBezTo>
                    <a:pt x="743" y="271"/>
                    <a:pt x="489" y="224"/>
                    <a:pt x="283" y="98"/>
                  </a:cubicBezTo>
                  <a:cubicBezTo>
                    <a:pt x="254" y="79"/>
                    <a:pt x="226" y="71"/>
                    <a:pt x="200" y="71"/>
                  </a:cubicBezTo>
                  <a:cubicBezTo>
                    <a:pt x="71" y="71"/>
                    <a:pt x="1" y="270"/>
                    <a:pt x="129" y="362"/>
                  </a:cubicBezTo>
                  <a:cubicBezTo>
                    <a:pt x="385" y="515"/>
                    <a:pt x="695" y="573"/>
                    <a:pt x="1017" y="573"/>
                  </a:cubicBezTo>
                  <a:cubicBezTo>
                    <a:pt x="1525" y="573"/>
                    <a:pt x="2066" y="430"/>
                    <a:pt x="2483" y="296"/>
                  </a:cubicBezTo>
                  <a:cubicBezTo>
                    <a:pt x="2661" y="256"/>
                    <a:pt x="2607" y="0"/>
                    <a:pt x="2465"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4"/>
            <p:cNvSpPr/>
            <p:nvPr/>
          </p:nvSpPr>
          <p:spPr>
            <a:xfrm>
              <a:off x="7915575" y="3370725"/>
              <a:ext cx="62350" cy="15350"/>
            </a:xfrm>
            <a:custGeom>
              <a:avLst/>
              <a:gdLst/>
              <a:ahLst/>
              <a:cxnLst/>
              <a:rect l="l" t="t" r="r" b="b"/>
              <a:pathLst>
                <a:path w="2494" h="614" extrusionOk="0">
                  <a:moveTo>
                    <a:pt x="2260" y="0"/>
                  </a:moveTo>
                  <a:cubicBezTo>
                    <a:pt x="2237" y="0"/>
                    <a:pt x="2213" y="6"/>
                    <a:pt x="2189" y="18"/>
                  </a:cubicBezTo>
                  <a:cubicBezTo>
                    <a:pt x="1868" y="178"/>
                    <a:pt x="1435" y="322"/>
                    <a:pt x="1030" y="322"/>
                  </a:cubicBezTo>
                  <a:cubicBezTo>
                    <a:pt x="768" y="322"/>
                    <a:pt x="518" y="262"/>
                    <a:pt x="319" y="106"/>
                  </a:cubicBezTo>
                  <a:cubicBezTo>
                    <a:pt x="285" y="77"/>
                    <a:pt x="250" y="65"/>
                    <a:pt x="216" y="65"/>
                  </a:cubicBezTo>
                  <a:cubicBezTo>
                    <a:pt x="95" y="65"/>
                    <a:pt x="1" y="218"/>
                    <a:pt x="121" y="304"/>
                  </a:cubicBezTo>
                  <a:cubicBezTo>
                    <a:pt x="383" y="529"/>
                    <a:pt x="705" y="614"/>
                    <a:pt x="1040" y="614"/>
                  </a:cubicBezTo>
                  <a:cubicBezTo>
                    <a:pt x="1490" y="614"/>
                    <a:pt x="1964" y="459"/>
                    <a:pt x="2343" y="282"/>
                  </a:cubicBezTo>
                  <a:cubicBezTo>
                    <a:pt x="2494" y="206"/>
                    <a:pt x="2401" y="0"/>
                    <a:pt x="2260"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4"/>
            <p:cNvSpPr/>
            <p:nvPr/>
          </p:nvSpPr>
          <p:spPr>
            <a:xfrm>
              <a:off x="8357150" y="2022800"/>
              <a:ext cx="484125" cy="318675"/>
            </a:xfrm>
            <a:custGeom>
              <a:avLst/>
              <a:gdLst/>
              <a:ahLst/>
              <a:cxnLst/>
              <a:rect l="l" t="t" r="r" b="b"/>
              <a:pathLst>
                <a:path w="19365" h="12747" extrusionOk="0">
                  <a:moveTo>
                    <a:pt x="12180" y="1"/>
                  </a:moveTo>
                  <a:cubicBezTo>
                    <a:pt x="12163" y="1"/>
                    <a:pt x="12146" y="2"/>
                    <a:pt x="12128" y="5"/>
                  </a:cubicBezTo>
                  <a:cubicBezTo>
                    <a:pt x="11579" y="93"/>
                    <a:pt x="11909" y="1215"/>
                    <a:pt x="11909" y="1215"/>
                  </a:cubicBezTo>
                  <a:cubicBezTo>
                    <a:pt x="11104" y="1134"/>
                    <a:pt x="10351" y="1096"/>
                    <a:pt x="9648" y="1096"/>
                  </a:cubicBezTo>
                  <a:cubicBezTo>
                    <a:pt x="1569" y="1096"/>
                    <a:pt x="1" y="6076"/>
                    <a:pt x="406" y="7593"/>
                  </a:cubicBezTo>
                  <a:cubicBezTo>
                    <a:pt x="801" y="9155"/>
                    <a:pt x="1945" y="9375"/>
                    <a:pt x="1945" y="9375"/>
                  </a:cubicBezTo>
                  <a:cubicBezTo>
                    <a:pt x="1945" y="9375"/>
                    <a:pt x="3139" y="12746"/>
                    <a:pt x="3585" y="12746"/>
                  </a:cubicBezTo>
                  <a:cubicBezTo>
                    <a:pt x="3596" y="12746"/>
                    <a:pt x="3607" y="12744"/>
                    <a:pt x="3617" y="12740"/>
                  </a:cubicBezTo>
                  <a:cubicBezTo>
                    <a:pt x="4035" y="12542"/>
                    <a:pt x="3199" y="7439"/>
                    <a:pt x="3199" y="7439"/>
                  </a:cubicBezTo>
                  <a:lnTo>
                    <a:pt x="3199" y="7439"/>
                  </a:lnTo>
                  <a:cubicBezTo>
                    <a:pt x="3911" y="7987"/>
                    <a:pt x="4789" y="8292"/>
                    <a:pt x="5683" y="8292"/>
                  </a:cubicBezTo>
                  <a:cubicBezTo>
                    <a:pt x="5867" y="8292"/>
                    <a:pt x="6051" y="8279"/>
                    <a:pt x="6234" y="8253"/>
                  </a:cubicBezTo>
                  <a:cubicBezTo>
                    <a:pt x="8169" y="8033"/>
                    <a:pt x="8499" y="5132"/>
                    <a:pt x="8499" y="5130"/>
                  </a:cubicBezTo>
                  <a:lnTo>
                    <a:pt x="8499" y="5130"/>
                  </a:lnTo>
                  <a:cubicBezTo>
                    <a:pt x="8499" y="5132"/>
                    <a:pt x="8347" y="6670"/>
                    <a:pt x="10193" y="7109"/>
                  </a:cubicBezTo>
                  <a:cubicBezTo>
                    <a:pt x="10386" y="7157"/>
                    <a:pt x="10586" y="7179"/>
                    <a:pt x="10789" y="7179"/>
                  </a:cubicBezTo>
                  <a:cubicBezTo>
                    <a:pt x="12528" y="7179"/>
                    <a:pt x="14504" y="5592"/>
                    <a:pt x="14504" y="5592"/>
                  </a:cubicBezTo>
                  <a:cubicBezTo>
                    <a:pt x="16637" y="6361"/>
                    <a:pt x="15912" y="11882"/>
                    <a:pt x="16945" y="12058"/>
                  </a:cubicBezTo>
                  <a:cubicBezTo>
                    <a:pt x="16979" y="12063"/>
                    <a:pt x="17011" y="12065"/>
                    <a:pt x="17043" y="12065"/>
                  </a:cubicBezTo>
                  <a:cubicBezTo>
                    <a:pt x="17956" y="12065"/>
                    <a:pt x="17935" y="9968"/>
                    <a:pt x="17935" y="9968"/>
                  </a:cubicBezTo>
                  <a:cubicBezTo>
                    <a:pt x="19365" y="3392"/>
                    <a:pt x="14570" y="1984"/>
                    <a:pt x="14570" y="1984"/>
                  </a:cubicBezTo>
                  <a:cubicBezTo>
                    <a:pt x="14570" y="1984"/>
                    <a:pt x="15692" y="797"/>
                    <a:pt x="15120" y="423"/>
                  </a:cubicBezTo>
                  <a:cubicBezTo>
                    <a:pt x="15044" y="374"/>
                    <a:pt x="14957" y="352"/>
                    <a:pt x="14863" y="352"/>
                  </a:cubicBezTo>
                  <a:cubicBezTo>
                    <a:pt x="14239" y="352"/>
                    <a:pt x="13294" y="1281"/>
                    <a:pt x="13294" y="1281"/>
                  </a:cubicBezTo>
                  <a:cubicBezTo>
                    <a:pt x="13294" y="1281"/>
                    <a:pt x="12716" y="1"/>
                    <a:pt x="1218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4"/>
            <p:cNvSpPr/>
            <p:nvPr/>
          </p:nvSpPr>
          <p:spPr>
            <a:xfrm rot="-353195" flipH="1">
              <a:off x="8590849" y="2298093"/>
              <a:ext cx="56560" cy="127701"/>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4"/>
            <p:cNvSpPr/>
            <p:nvPr/>
          </p:nvSpPr>
          <p:spPr>
            <a:xfrm rot="1273054">
              <a:off x="8214185" y="2562480"/>
              <a:ext cx="56560" cy="127699"/>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21" name="TextBox 20">
            <a:extLst>
              <a:ext uri="{FF2B5EF4-FFF2-40B4-BE49-F238E27FC236}">
                <a16:creationId xmlns:a16="http://schemas.microsoft.com/office/drawing/2014/main" id="{A1EEEDC2-0882-43F7-B2C1-C45283C33F5C}"/>
              </a:ext>
            </a:extLst>
          </p:cNvPr>
          <p:cNvSpPr txBox="1"/>
          <p:nvPr/>
        </p:nvSpPr>
        <p:spPr>
          <a:xfrm>
            <a:off x="207168" y="198537"/>
            <a:ext cx="6974681" cy="523220"/>
          </a:xfrm>
          <a:prstGeom prst="rect">
            <a:avLst/>
          </a:prstGeom>
          <a:noFill/>
        </p:spPr>
        <p:txBody>
          <a:bodyPr wrap="square">
            <a:spAutoFit/>
          </a:bodyPr>
          <a:lstStyle/>
          <a:p>
            <a:pPr algn="l"/>
            <a:r>
              <a:rPr lang="en-AU" sz="2800" b="1" i="0" dirty="0">
                <a:solidFill>
                  <a:srgbClr val="0070C0"/>
                </a:solidFill>
                <a:effectLst/>
                <a:latin typeface="Open Sans" panose="020B0606030504020204" pitchFamily="34" charset="0"/>
              </a:rPr>
              <a:t>Implementation of Learnings at Home</a:t>
            </a:r>
          </a:p>
        </p:txBody>
      </p:sp>
      <p:sp>
        <p:nvSpPr>
          <p:cNvPr id="23" name="TextBox 22">
            <a:extLst>
              <a:ext uri="{FF2B5EF4-FFF2-40B4-BE49-F238E27FC236}">
                <a16:creationId xmlns:a16="http://schemas.microsoft.com/office/drawing/2014/main" id="{FCD777D9-B9A2-494F-8C53-C535C9E7CF46}"/>
              </a:ext>
            </a:extLst>
          </p:cNvPr>
          <p:cNvSpPr txBox="1"/>
          <p:nvPr/>
        </p:nvSpPr>
        <p:spPr>
          <a:xfrm>
            <a:off x="111919" y="810875"/>
            <a:ext cx="4383881" cy="2893100"/>
          </a:xfrm>
          <a:prstGeom prst="rect">
            <a:avLst/>
          </a:prstGeom>
          <a:noFill/>
        </p:spPr>
        <p:txBody>
          <a:bodyPr wrap="square">
            <a:spAutoFit/>
          </a:bodyPr>
          <a:lstStyle/>
          <a:p>
            <a:pPr algn="l">
              <a:buFont typeface="+mj-lt"/>
              <a:buAutoNum type="alphaUcPeriod"/>
            </a:pPr>
            <a:r>
              <a:rPr lang="en-AU" b="0" i="0" dirty="0">
                <a:solidFill>
                  <a:srgbClr val="3D5567"/>
                </a:solidFill>
                <a:effectLst/>
                <a:latin typeface="Open Sans" panose="020B0606030504020204" pitchFamily="34" charset="0"/>
              </a:rPr>
              <a:t> Identify one of the immediate actions from the group list for changing your style of ineffective parenting. </a:t>
            </a:r>
            <a:r>
              <a:rPr lang="en-AU" dirty="0">
                <a:solidFill>
                  <a:srgbClr val="3D5567"/>
                </a:solidFill>
                <a:latin typeface="Open Sans" panose="020B0606030504020204" pitchFamily="34" charset="0"/>
              </a:rPr>
              <a:t>P</a:t>
            </a:r>
            <a:r>
              <a:rPr lang="en-AU" b="0" i="0" dirty="0">
                <a:solidFill>
                  <a:srgbClr val="3D5567"/>
                </a:solidFill>
                <a:effectLst/>
                <a:latin typeface="Open Sans" panose="020B0606030504020204" pitchFamily="34" charset="0"/>
              </a:rPr>
              <a:t>ractise this alternate action as you interact with their children throughout the week. In order to replace the ineffective habit with a new alternative, parents must remain aware of their tendency to rely on the ineffective response. </a:t>
            </a:r>
            <a:r>
              <a:rPr lang="en-AU" dirty="0">
                <a:solidFill>
                  <a:srgbClr val="3D5567"/>
                </a:solidFill>
                <a:latin typeface="Open Sans" panose="020B0606030504020204" pitchFamily="34" charset="0"/>
              </a:rPr>
              <a:t>M</a:t>
            </a:r>
            <a:r>
              <a:rPr lang="en-AU" b="0" i="0" dirty="0">
                <a:solidFill>
                  <a:srgbClr val="3D5567"/>
                </a:solidFill>
                <a:effectLst/>
                <a:latin typeface="Open Sans" panose="020B0606030504020204" pitchFamily="34" charset="0"/>
              </a:rPr>
              <a:t>ake a conscious effort to use the new action instead.</a:t>
            </a:r>
          </a:p>
          <a:p>
            <a:pPr algn="l">
              <a:buFont typeface="+mj-lt"/>
              <a:buAutoNum type="alphaUcPeriod"/>
            </a:pPr>
            <a:endParaRPr lang="en-AU" b="0" i="0" dirty="0">
              <a:solidFill>
                <a:srgbClr val="3D5567"/>
              </a:solidFill>
              <a:effectLst/>
              <a:latin typeface="Open Sans" panose="020B0606030504020204" pitchFamily="34" charset="0"/>
            </a:endParaRPr>
          </a:p>
          <a:p>
            <a:pPr algn="l">
              <a:buFont typeface="+mj-lt"/>
              <a:buAutoNum type="alphaUcPeriod"/>
            </a:pPr>
            <a:r>
              <a:rPr lang="en-AU" b="0" i="0" dirty="0">
                <a:solidFill>
                  <a:srgbClr val="3D5567"/>
                </a:solidFill>
                <a:effectLst/>
                <a:latin typeface="Open Sans" panose="020B0606030504020204" pitchFamily="34" charset="0"/>
              </a:rPr>
              <a:t>Record in your journals, insights that have gained from this interaction with your children. Make sure you note your children’s responses to this new parenting solution.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5" name="Google Shape;1035;p42"/>
          <p:cNvSpPr txBox="1">
            <a:spLocks noGrp="1"/>
          </p:cNvSpPr>
          <p:nvPr>
            <p:ph type="subTitle" idx="1"/>
          </p:nvPr>
        </p:nvSpPr>
        <p:spPr>
          <a:xfrm>
            <a:off x="1210825" y="327647"/>
            <a:ext cx="6731696" cy="905730"/>
          </a:xfrm>
          <a:prstGeom prst="rect">
            <a:avLst/>
          </a:prstGeom>
        </p:spPr>
        <p:txBody>
          <a:bodyPr spcFirstLastPara="1" wrap="square" lIns="91425" tIns="91425" rIns="91425" bIns="91425" anchor="t" anchorCtr="0">
            <a:noAutofit/>
          </a:bodyPr>
          <a:lstStyle/>
          <a:p>
            <a:pPr algn="ctr" rtl="0">
              <a:spcBef>
                <a:spcPts val="0"/>
              </a:spcBef>
              <a:spcAft>
                <a:spcPts val="0"/>
              </a:spcAft>
            </a:pPr>
            <a:r>
              <a:rPr lang="en-AU" sz="28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Acknowledgment of Country</a:t>
            </a:r>
            <a:endParaRPr lang="en-AU" sz="2800" b="0" dirty="0">
              <a:effectLst/>
              <a:latin typeface="Open Sans" panose="020B0606030504020204" pitchFamily="34" charset="0"/>
              <a:ea typeface="Open Sans" panose="020B0606030504020204" pitchFamily="34" charset="0"/>
              <a:cs typeface="Open Sans" panose="020B0606030504020204" pitchFamily="34" charset="0"/>
            </a:endParaRPr>
          </a:p>
          <a:p>
            <a:br>
              <a:rPr lang="en-AU" dirty="0"/>
            </a:br>
            <a:endParaRPr dirty="0"/>
          </a:p>
        </p:txBody>
      </p:sp>
      <p:pic>
        <p:nvPicPr>
          <p:cNvPr id="1026" name="Picture 2">
            <a:extLst>
              <a:ext uri="{FF2B5EF4-FFF2-40B4-BE49-F238E27FC236}">
                <a16:creationId xmlns:a16="http://schemas.microsoft.com/office/drawing/2014/main" id="{52B9E19F-8B73-46BB-9857-F0CB63CA1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6" y="911077"/>
            <a:ext cx="5643231" cy="4232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B7B2E82-C215-4FA5-89BD-41E99B91BD16}"/>
              </a:ext>
            </a:extLst>
          </p:cNvPr>
          <p:cNvSpPr>
            <a:spLocks noGrp="1"/>
          </p:cNvSpPr>
          <p:nvPr>
            <p:ph type="subTitle" idx="1"/>
          </p:nvPr>
        </p:nvSpPr>
        <p:spPr/>
        <p:txBody>
          <a:bodyPr/>
          <a:lstStyle/>
          <a:p>
            <a:pPr marL="139700" indent="0">
              <a:buNone/>
            </a:pPr>
            <a:r>
              <a:rPr lang="en-AU" dirty="0">
                <a:solidFill>
                  <a:srgbClr val="3D5567"/>
                </a:solidFill>
                <a:latin typeface="Open Sans" panose="020B0606030504020204" pitchFamily="34" charset="0"/>
              </a:rPr>
              <a:t>T</a:t>
            </a:r>
            <a:r>
              <a:rPr lang="en-AU" b="0" i="0" dirty="0">
                <a:solidFill>
                  <a:srgbClr val="3D5567"/>
                </a:solidFill>
                <a:effectLst/>
                <a:latin typeface="Open Sans" panose="020B0606030504020204" pitchFamily="34" charset="0"/>
              </a:rPr>
              <a:t>his session will help parents change an overly emotional parenting style. It will also help all participants manage the inevitable high emotional stress of being a parent.</a:t>
            </a:r>
          </a:p>
          <a:p>
            <a:pPr marL="139700" indent="0">
              <a:buNone/>
            </a:pPr>
            <a:endParaRPr lang="en-AU" dirty="0">
              <a:solidFill>
                <a:srgbClr val="3D5567"/>
              </a:solidFill>
              <a:latin typeface="Open Sans" panose="020B0606030504020204" pitchFamily="34" charset="0"/>
            </a:endParaRPr>
          </a:p>
          <a:p>
            <a:pPr marL="139700" indent="0">
              <a:buNone/>
            </a:pPr>
            <a:r>
              <a:rPr lang="en-AU" dirty="0">
                <a:solidFill>
                  <a:srgbClr val="3D5567"/>
                </a:solidFill>
                <a:latin typeface="Open Sans" panose="020B0606030504020204" pitchFamily="34" charset="0"/>
              </a:rPr>
              <a:t>Date: Week 4 -Tuesday 17 May</a:t>
            </a:r>
          </a:p>
          <a:p>
            <a:pPr marL="139700" indent="0">
              <a:buNone/>
            </a:pPr>
            <a:r>
              <a:rPr lang="en-AU" dirty="0">
                <a:solidFill>
                  <a:srgbClr val="3D5567"/>
                </a:solidFill>
                <a:latin typeface="Open Sans" panose="020B0606030504020204" pitchFamily="34" charset="0"/>
              </a:rPr>
              <a:t>Presenter; Mr Joshua Gale</a:t>
            </a:r>
            <a:endParaRPr lang="en-AU" b="0" i="0" dirty="0">
              <a:solidFill>
                <a:srgbClr val="3D5567"/>
              </a:solidFill>
              <a:effectLst/>
              <a:latin typeface="Open Sans" panose="020B0606030504020204" pitchFamily="34" charset="0"/>
            </a:endParaRPr>
          </a:p>
          <a:p>
            <a:pPr marL="139700" indent="0">
              <a:buNone/>
            </a:pPr>
            <a:endParaRPr lang="en-AU" b="0" i="0" dirty="0">
              <a:solidFill>
                <a:srgbClr val="3D5567"/>
              </a:solidFill>
              <a:effectLst/>
              <a:latin typeface="Open Sans" panose="020B0606030504020204" pitchFamily="34" charset="0"/>
            </a:endParaRPr>
          </a:p>
          <a:p>
            <a:pPr marL="139700" indent="0">
              <a:buNone/>
            </a:pPr>
            <a:endParaRPr lang="en-AU" dirty="0">
              <a:solidFill>
                <a:srgbClr val="3D5567"/>
              </a:solidFill>
              <a:latin typeface="Open Sans" panose="020B0606030504020204" pitchFamily="34" charset="0"/>
            </a:endParaRPr>
          </a:p>
          <a:p>
            <a:pPr marL="139700" indent="0">
              <a:buNone/>
            </a:pPr>
            <a:endParaRPr lang="en-AU" dirty="0"/>
          </a:p>
        </p:txBody>
      </p:sp>
      <p:sp>
        <p:nvSpPr>
          <p:cNvPr id="3" name="Title 2">
            <a:extLst>
              <a:ext uri="{FF2B5EF4-FFF2-40B4-BE49-F238E27FC236}">
                <a16:creationId xmlns:a16="http://schemas.microsoft.com/office/drawing/2014/main" id="{C0B881B5-0387-46D8-B7D4-59E48D8019CE}"/>
              </a:ext>
            </a:extLst>
          </p:cNvPr>
          <p:cNvSpPr>
            <a:spLocks noGrp="1"/>
          </p:cNvSpPr>
          <p:nvPr>
            <p:ph type="title"/>
          </p:nvPr>
        </p:nvSpPr>
        <p:spPr/>
        <p:txBody>
          <a:bodyPr/>
          <a:lstStyle/>
          <a:p>
            <a:r>
              <a:rPr lang="en-AU" dirty="0"/>
              <a:t>SESSION 4. PARENT STRESS MANAGEMENT AND RESILIENCE</a:t>
            </a:r>
          </a:p>
        </p:txBody>
      </p:sp>
    </p:spTree>
    <p:extLst>
      <p:ext uri="{BB962C8B-B14F-4D97-AF65-F5344CB8AC3E}">
        <p14:creationId xmlns:p14="http://schemas.microsoft.com/office/powerpoint/2010/main" val="363752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4"/>
          <p:cNvSpPr txBox="1">
            <a:spLocks noGrp="1"/>
          </p:cNvSpPr>
          <p:nvPr>
            <p:ph type="title"/>
          </p:nvPr>
        </p:nvSpPr>
        <p:spPr>
          <a:xfrm>
            <a:off x="345007" y="490126"/>
            <a:ext cx="7406127" cy="3337596"/>
          </a:xfrm>
          <a:prstGeom prst="rect">
            <a:avLst/>
          </a:prstGeom>
        </p:spPr>
        <p:txBody>
          <a:bodyPr spcFirstLastPara="1" wrap="square" lIns="91425" tIns="91425" rIns="91425" bIns="91425" anchor="t" anchorCtr="0">
            <a:noAutofit/>
          </a:bodyPr>
          <a:lstStyle/>
          <a:p>
            <a:pPr lvl="0" algn="ctr"/>
            <a:r>
              <a:rPr lang="en-AU" sz="3200" b="1" dirty="0">
                <a:latin typeface="Open Sans" panose="020B0606030504020204" pitchFamily="34" charset="0"/>
                <a:ea typeface="Open Sans" panose="020B0606030504020204" pitchFamily="34" charset="0"/>
                <a:cs typeface="Open Sans" panose="020B0606030504020204" pitchFamily="34" charset="0"/>
              </a:rPr>
              <a:t>Welcome!</a:t>
            </a:r>
            <a:br>
              <a:rPr lang="en-AU" sz="2000" b="1" dirty="0">
                <a:latin typeface="Open Sans" panose="020B0606030504020204" pitchFamily="34" charset="0"/>
                <a:ea typeface="Open Sans" panose="020B0606030504020204" pitchFamily="34" charset="0"/>
                <a:cs typeface="Open Sans" panose="020B0606030504020204" pitchFamily="34" charset="0"/>
              </a:rPr>
            </a:br>
            <a:r>
              <a:rPr lang="en-AU" sz="2000" b="1" dirty="0">
                <a:latin typeface="Open Sans" panose="020B0606030504020204" pitchFamily="34" charset="0"/>
                <a:ea typeface="Open Sans" panose="020B0606030504020204" pitchFamily="34" charset="0"/>
                <a:cs typeface="Open Sans" panose="020B0606030504020204" pitchFamily="34" charset="0"/>
              </a:rPr>
              <a:t>Presenter-</a:t>
            </a:r>
            <a:r>
              <a:rPr lang="en-AU"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Rebecca </a:t>
            </a:r>
            <a:r>
              <a:rPr lang="en-AU" sz="20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rPr>
              <a:t>Sammes</a:t>
            </a:r>
            <a:r>
              <a:rPr lang="en-AU"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Early Stage 1 Teacher</a:t>
            </a:r>
            <a:br>
              <a:rPr lang="en-AU" sz="2000" b="1" dirty="0">
                <a:latin typeface="Open Sans" panose="020B0606030504020204" pitchFamily="34" charset="0"/>
                <a:ea typeface="Open Sans" panose="020B0606030504020204" pitchFamily="34" charset="0"/>
                <a:cs typeface="Open Sans" panose="020B0606030504020204" pitchFamily="34" charset="0"/>
              </a:rPr>
            </a:br>
            <a:r>
              <a:rPr lang="en-AU" sz="2000" b="1" dirty="0">
                <a:latin typeface="Open Sans" panose="020B0606030504020204" pitchFamily="34" charset="0"/>
                <a:ea typeface="Open Sans" panose="020B0606030504020204" pitchFamily="34" charset="0"/>
                <a:cs typeface="Open Sans" panose="020B0606030504020204" pitchFamily="34" charset="0"/>
              </a:rPr>
              <a:t>Co-Host-</a:t>
            </a:r>
            <a:r>
              <a:rPr lang="en-AU"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Lilly Prothero: </a:t>
            </a:r>
            <a:r>
              <a:rPr lang="en-AU" sz="2000" b="1" dirty="0">
                <a:latin typeface="Open Sans" panose="020B0606030504020204" pitchFamily="34" charset="0"/>
                <a:ea typeface="Open Sans" panose="020B0606030504020204" pitchFamily="34" charset="0"/>
                <a:cs typeface="Open Sans" panose="020B0606030504020204" pitchFamily="34" charset="0"/>
              </a:rPr>
              <a:t>Relieving Deputy Principal</a:t>
            </a:r>
          </a:p>
        </p:txBody>
      </p:sp>
      <p:sp>
        <p:nvSpPr>
          <p:cNvPr id="5" name="TextBox 4">
            <a:extLst>
              <a:ext uri="{FF2B5EF4-FFF2-40B4-BE49-F238E27FC236}">
                <a16:creationId xmlns:a16="http://schemas.microsoft.com/office/drawing/2014/main" id="{7A4F7CBD-EB89-4543-8C71-1BCEC297A7E7}"/>
              </a:ext>
            </a:extLst>
          </p:cNvPr>
          <p:cNvSpPr txBox="1"/>
          <p:nvPr/>
        </p:nvSpPr>
        <p:spPr>
          <a:xfrm>
            <a:off x="345007" y="1767455"/>
            <a:ext cx="6502359" cy="2769989"/>
          </a:xfrm>
          <a:prstGeom prst="rect">
            <a:avLst/>
          </a:prstGeom>
          <a:noFill/>
        </p:spPr>
        <p:txBody>
          <a:bodyPr wrap="square">
            <a:spAutoFit/>
          </a:bodyPr>
          <a:lstStyle/>
          <a:p>
            <a:r>
              <a:rPr lang="en-AU" sz="1600" i="0" dirty="0">
                <a:solidFill>
                  <a:srgbClr val="002060"/>
                </a:solidFill>
                <a:effectLst/>
                <a:latin typeface="Open Sans" panose="020B0606030504020204" pitchFamily="34" charset="0"/>
              </a:rPr>
              <a:t>Parents are the first teachers of their children and play a significant role in shaping their children’s learning and development. </a:t>
            </a:r>
          </a:p>
          <a:p>
            <a:endParaRPr lang="en-AU" sz="1600" dirty="0">
              <a:solidFill>
                <a:srgbClr val="002060"/>
              </a:solidFill>
              <a:latin typeface="Open Sans" panose="020B0606030504020204" pitchFamily="34" charset="0"/>
            </a:endParaRPr>
          </a:p>
          <a:p>
            <a:r>
              <a:rPr lang="en-AU" sz="1600" dirty="0">
                <a:solidFill>
                  <a:srgbClr val="002060"/>
                </a:solidFill>
                <a:latin typeface="Open Sans" panose="020B0606030504020204" pitchFamily="34" charset="0"/>
              </a:rPr>
              <a:t>Laying the foundations for children’s achievement and happiness is one of the most challenging and difficult jobs imaginable. It’s easy for parents to fall into unhelpful habits. The five foundations of good parenting covered in this session have more impact when parents become aware and change aspects of their parenting that are not so helpful.</a:t>
            </a:r>
          </a:p>
          <a:p>
            <a:endParaRPr lang="en-AU" b="1" dirty="0">
              <a:solidFill>
                <a:schemeClr val="tx1"/>
              </a:solidFill>
              <a:latin typeface="Open Sans" panose="020B06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41"/>
          <p:cNvSpPr txBox="1">
            <a:spLocks noGrp="1"/>
          </p:cNvSpPr>
          <p:nvPr>
            <p:ph type="title"/>
          </p:nvPr>
        </p:nvSpPr>
        <p:spPr>
          <a:xfrm>
            <a:off x="552893" y="445025"/>
            <a:ext cx="68978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Open Sans" panose="020B0606030504020204" pitchFamily="34" charset="0"/>
                <a:ea typeface="Open Sans" panose="020B0606030504020204" pitchFamily="34" charset="0"/>
                <a:cs typeface="Open Sans" panose="020B0606030504020204" pitchFamily="34" charset="0"/>
              </a:rPr>
              <a:t>What you will learn in this session:</a:t>
            </a:r>
            <a:endParaRPr b="1"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F2E52826-CC49-4E7D-86AB-A7D9162D0D27}"/>
              </a:ext>
            </a:extLst>
          </p:cNvPr>
          <p:cNvSpPr txBox="1"/>
          <p:nvPr/>
        </p:nvSpPr>
        <p:spPr>
          <a:xfrm>
            <a:off x="738963" y="1336701"/>
            <a:ext cx="7666074" cy="3046988"/>
          </a:xfrm>
          <a:prstGeom prst="rect">
            <a:avLst/>
          </a:prstGeom>
          <a:noFill/>
        </p:spPr>
        <p:txBody>
          <a:bodyPr wrap="square" rtlCol="0">
            <a:spAutoFit/>
          </a:bodyPr>
          <a:lstStyle/>
          <a:p>
            <a:pPr marL="457200" indent="-457200">
              <a:buAutoNum type="arabicPeriod"/>
            </a:pPr>
            <a:r>
              <a:rPr lang="en-AU" sz="2400" b="1" dirty="0">
                <a:latin typeface="Open Sans" panose="020B0606030504020204" pitchFamily="34" charset="0"/>
                <a:ea typeface="Open Sans" panose="020B0606030504020204" pitchFamily="34" charset="0"/>
                <a:cs typeface="Open Sans" panose="020B0606030504020204" pitchFamily="34" charset="0"/>
              </a:rPr>
              <a:t>How ineffective parenting styles negatively impact on children’s motivation, achievement and social-emotional wellbeing.</a:t>
            </a:r>
          </a:p>
          <a:p>
            <a:pPr marL="457200" indent="-457200">
              <a:buAutoNum type="arabicPeriod"/>
            </a:pPr>
            <a:endParaRPr lang="en-AU" sz="24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en-AU" sz="2400" b="1" dirty="0">
                <a:latin typeface="Open Sans" panose="020B0606030504020204" pitchFamily="34" charset="0"/>
                <a:ea typeface="Open Sans" panose="020B0606030504020204" pitchFamily="34" charset="0"/>
                <a:cs typeface="Open Sans" panose="020B0606030504020204" pitchFamily="34" charset="0"/>
              </a:rPr>
              <a:t>Reflect on own parenting styles and how they contribute to their children’s achievement, motivational difficulties, and social emotional problems.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43"/>
          <p:cNvSpPr txBox="1">
            <a:spLocks noGrp="1"/>
          </p:cNvSpPr>
          <p:nvPr>
            <p:ph type="subTitle" idx="1"/>
          </p:nvPr>
        </p:nvSpPr>
        <p:spPr>
          <a:xfrm>
            <a:off x="2743200" y="853091"/>
            <a:ext cx="6134986" cy="3437317"/>
          </a:xfrm>
          <a:prstGeom prst="rect">
            <a:avLst/>
          </a:prstGeom>
        </p:spPr>
        <p:txBody>
          <a:bodyPr spcFirstLastPara="1" wrap="square" lIns="91425" tIns="91425" rIns="91425" bIns="91425" anchor="t" anchorCtr="0">
            <a:noAutofit/>
          </a:bodyPr>
          <a:lstStyle/>
          <a:p>
            <a:pPr algn="l">
              <a:buFont typeface="+mj-lt"/>
              <a:buAutoNum type="alphaUcPeriod"/>
            </a:pPr>
            <a:endParaRPr lang="en-AU" b="0" i="0" dirty="0">
              <a:solidFill>
                <a:srgbClr val="3D5567"/>
              </a:solidFill>
              <a:effectLst/>
              <a:latin typeface="Open Sans" panose="020B0606030504020204" pitchFamily="34" charset="0"/>
            </a:endParaRPr>
          </a:p>
          <a:p>
            <a:pPr marL="742950" lvl="1" indent="-285750" algn="l">
              <a:buFont typeface="+mj-lt"/>
              <a:buAutoNum type="alphaUcPeriod"/>
            </a:pPr>
            <a:r>
              <a:rPr lang="en-AU" sz="1800" b="1" i="0" dirty="0">
                <a:solidFill>
                  <a:srgbClr val="3D5567"/>
                </a:solidFill>
                <a:effectLst/>
                <a:latin typeface="Open Sans" panose="020B0606030504020204" pitchFamily="34" charset="0"/>
              </a:rPr>
              <a:t>What parenting practices can inhibit a child’s desire to achieve and/or lead to a child developing low self esteem or extreme defiance?</a:t>
            </a:r>
          </a:p>
          <a:p>
            <a:pPr marL="742950" lvl="1" indent="-285750" algn="l">
              <a:buFont typeface="+mj-lt"/>
              <a:buAutoNum type="alphaUcPeriod"/>
            </a:pPr>
            <a:r>
              <a:rPr lang="en-AU" sz="1800" b="1" i="0" dirty="0">
                <a:solidFill>
                  <a:srgbClr val="3D5567"/>
                </a:solidFill>
                <a:effectLst/>
                <a:latin typeface="Open Sans" panose="020B0606030504020204" pitchFamily="34" charset="0"/>
              </a:rPr>
              <a:t>What parenting practices do you use that might interfere with your child’s achievement and/or happiness?</a:t>
            </a:r>
          </a:p>
          <a:p>
            <a:pPr marL="742950" lvl="1" indent="-285750" algn="l">
              <a:buFont typeface="+mj-lt"/>
              <a:buAutoNum type="alphaUcPeriod"/>
            </a:pPr>
            <a:r>
              <a:rPr lang="en-AU" sz="1800" b="1" i="0" dirty="0">
                <a:solidFill>
                  <a:srgbClr val="3D5567"/>
                </a:solidFill>
                <a:effectLst/>
                <a:latin typeface="Open Sans" panose="020B0606030504020204" pitchFamily="34" charset="0"/>
              </a:rPr>
              <a:t>How can you change one of your own less effective parenting habits immediately?</a:t>
            </a:r>
          </a:p>
          <a:p>
            <a:pPr marL="139700" indent="0">
              <a:buNone/>
            </a:pPr>
            <a:br>
              <a:rPr lang="en-AU" dirty="0"/>
            </a:br>
            <a:endParaRPr dirty="0"/>
          </a:p>
        </p:txBody>
      </p:sp>
      <p:sp>
        <p:nvSpPr>
          <p:cNvPr id="1041" name="Google Shape;1041;p43"/>
          <p:cNvSpPr txBox="1">
            <a:spLocks noGrp="1"/>
          </p:cNvSpPr>
          <p:nvPr>
            <p:ph type="title"/>
          </p:nvPr>
        </p:nvSpPr>
        <p:spPr>
          <a:xfrm>
            <a:off x="499730" y="445025"/>
            <a:ext cx="793099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Questions to ponder during the session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45"/>
          <p:cNvSpPr txBox="1">
            <a:spLocks noGrp="1"/>
          </p:cNvSpPr>
          <p:nvPr>
            <p:ph type="title"/>
          </p:nvPr>
        </p:nvSpPr>
        <p:spPr>
          <a:xfrm>
            <a:off x="116959" y="170026"/>
            <a:ext cx="5866814" cy="17978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AU" sz="2400" dirty="0"/>
              <a:t>Parenting Styles Contributing to Lower Motivation, Under Achievement, and Negative Social-Emotional Wellbeing</a:t>
            </a:r>
            <a:endParaRPr sz="2400" dirty="0"/>
          </a:p>
        </p:txBody>
      </p:sp>
      <p:grpSp>
        <p:nvGrpSpPr>
          <p:cNvPr id="1055" name="Google Shape;1055;p45"/>
          <p:cNvGrpSpPr/>
          <p:nvPr/>
        </p:nvGrpSpPr>
        <p:grpSpPr>
          <a:xfrm>
            <a:off x="5961479" y="691825"/>
            <a:ext cx="1827879" cy="3833695"/>
            <a:chOff x="6080575" y="840499"/>
            <a:chExt cx="1650902" cy="3462514"/>
          </a:xfrm>
        </p:grpSpPr>
        <p:sp>
          <p:nvSpPr>
            <p:cNvPr id="1056" name="Google Shape;1056;p45"/>
            <p:cNvSpPr/>
            <p:nvPr/>
          </p:nvSpPr>
          <p:spPr>
            <a:xfrm>
              <a:off x="6814904" y="1644774"/>
              <a:ext cx="297405" cy="418664"/>
            </a:xfrm>
            <a:custGeom>
              <a:avLst/>
              <a:gdLst/>
              <a:ahLst/>
              <a:cxnLst/>
              <a:rect l="l" t="t" r="r" b="b"/>
              <a:pathLst>
                <a:path w="9656" h="13593" extrusionOk="0">
                  <a:moveTo>
                    <a:pt x="7280" y="1"/>
                  </a:moveTo>
                  <a:cubicBezTo>
                    <a:pt x="7280" y="1"/>
                    <a:pt x="0" y="990"/>
                    <a:pt x="220" y="9282"/>
                  </a:cubicBezTo>
                  <a:cubicBezTo>
                    <a:pt x="220" y="9282"/>
                    <a:pt x="924" y="12119"/>
                    <a:pt x="374" y="12845"/>
                  </a:cubicBezTo>
                  <a:cubicBezTo>
                    <a:pt x="374" y="12845"/>
                    <a:pt x="0" y="13329"/>
                    <a:pt x="946" y="13593"/>
                  </a:cubicBezTo>
                  <a:cubicBezTo>
                    <a:pt x="946" y="13593"/>
                    <a:pt x="6662" y="10843"/>
                    <a:pt x="9587" y="10843"/>
                  </a:cubicBezTo>
                  <a:cubicBezTo>
                    <a:pt x="9610" y="10843"/>
                    <a:pt x="9633" y="10843"/>
                    <a:pt x="9656" y="10844"/>
                  </a:cubicBezTo>
                  <a:lnTo>
                    <a:pt x="7280" y="1"/>
                  </a:ln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6713295" y="1827386"/>
              <a:ext cx="310279" cy="365442"/>
            </a:xfrm>
            <a:custGeom>
              <a:avLst/>
              <a:gdLst/>
              <a:ahLst/>
              <a:cxnLst/>
              <a:rect l="l" t="t" r="r" b="b"/>
              <a:pathLst>
                <a:path w="10074" h="11865" extrusionOk="0">
                  <a:moveTo>
                    <a:pt x="321" y="0"/>
                  </a:moveTo>
                  <a:cubicBezTo>
                    <a:pt x="116" y="0"/>
                    <a:pt x="0" y="10"/>
                    <a:pt x="0" y="10"/>
                  </a:cubicBezTo>
                  <a:lnTo>
                    <a:pt x="88" y="11337"/>
                  </a:lnTo>
                  <a:cubicBezTo>
                    <a:pt x="727" y="11161"/>
                    <a:pt x="1551" y="11093"/>
                    <a:pt x="2443" y="11093"/>
                  </a:cubicBezTo>
                  <a:cubicBezTo>
                    <a:pt x="5448" y="11093"/>
                    <a:pt x="9216" y="11865"/>
                    <a:pt x="9216" y="11865"/>
                  </a:cubicBezTo>
                  <a:cubicBezTo>
                    <a:pt x="10073" y="11381"/>
                    <a:pt x="9568" y="11007"/>
                    <a:pt x="9568" y="11007"/>
                  </a:cubicBezTo>
                  <a:cubicBezTo>
                    <a:pt x="8842" y="10435"/>
                    <a:pt x="8842" y="7510"/>
                    <a:pt x="8842" y="7510"/>
                  </a:cubicBezTo>
                  <a:cubicBezTo>
                    <a:pt x="7288" y="452"/>
                    <a:pt x="1720" y="0"/>
                    <a:pt x="321" y="0"/>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7360892" y="1169164"/>
              <a:ext cx="189235" cy="175375"/>
            </a:xfrm>
            <a:custGeom>
              <a:avLst/>
              <a:gdLst/>
              <a:ahLst/>
              <a:cxnLst/>
              <a:rect l="l" t="t" r="r" b="b"/>
              <a:pathLst>
                <a:path w="6144" h="5694" extrusionOk="0">
                  <a:moveTo>
                    <a:pt x="3719" y="0"/>
                  </a:moveTo>
                  <a:cubicBezTo>
                    <a:pt x="2338" y="0"/>
                    <a:pt x="748" y="1960"/>
                    <a:pt x="748" y="1960"/>
                  </a:cubicBezTo>
                  <a:lnTo>
                    <a:pt x="1" y="5215"/>
                  </a:lnTo>
                  <a:cubicBezTo>
                    <a:pt x="687" y="5548"/>
                    <a:pt x="1342" y="5693"/>
                    <a:pt x="1944" y="5693"/>
                  </a:cubicBezTo>
                  <a:cubicBezTo>
                    <a:pt x="4530" y="5693"/>
                    <a:pt x="6143" y="3013"/>
                    <a:pt x="5037" y="926"/>
                  </a:cubicBezTo>
                  <a:cubicBezTo>
                    <a:pt x="4679" y="250"/>
                    <a:pt x="4212" y="0"/>
                    <a:pt x="3719" y="0"/>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7446238" y="1229223"/>
              <a:ext cx="44845" cy="58243"/>
            </a:xfrm>
            <a:custGeom>
              <a:avLst/>
              <a:gdLst/>
              <a:ahLst/>
              <a:cxnLst/>
              <a:rect l="l" t="t" r="r" b="b"/>
              <a:pathLst>
                <a:path w="1456" h="1891" extrusionOk="0">
                  <a:moveTo>
                    <a:pt x="1242" y="1"/>
                  </a:moveTo>
                  <a:cubicBezTo>
                    <a:pt x="1225" y="1"/>
                    <a:pt x="1207" y="4"/>
                    <a:pt x="1189" y="10"/>
                  </a:cubicBezTo>
                  <a:cubicBezTo>
                    <a:pt x="507" y="296"/>
                    <a:pt x="23" y="956"/>
                    <a:pt x="1" y="1726"/>
                  </a:cubicBezTo>
                  <a:cubicBezTo>
                    <a:pt x="1" y="1836"/>
                    <a:pt x="83" y="1891"/>
                    <a:pt x="166" y="1891"/>
                  </a:cubicBezTo>
                  <a:cubicBezTo>
                    <a:pt x="248" y="1891"/>
                    <a:pt x="331" y="1836"/>
                    <a:pt x="331" y="1726"/>
                  </a:cubicBezTo>
                  <a:lnTo>
                    <a:pt x="331" y="1704"/>
                  </a:lnTo>
                  <a:cubicBezTo>
                    <a:pt x="353" y="1110"/>
                    <a:pt x="727" y="582"/>
                    <a:pt x="1277" y="340"/>
                  </a:cubicBezTo>
                  <a:cubicBezTo>
                    <a:pt x="1456" y="260"/>
                    <a:pt x="1401" y="1"/>
                    <a:pt x="1242"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7451412" y="1251060"/>
              <a:ext cx="33480" cy="39116"/>
            </a:xfrm>
            <a:custGeom>
              <a:avLst/>
              <a:gdLst/>
              <a:ahLst/>
              <a:cxnLst/>
              <a:rect l="l" t="t" r="r" b="b"/>
              <a:pathLst>
                <a:path w="1087" h="1270" extrusionOk="0">
                  <a:moveTo>
                    <a:pt x="255" y="1"/>
                  </a:moveTo>
                  <a:cubicBezTo>
                    <a:pt x="65" y="1"/>
                    <a:pt x="1" y="294"/>
                    <a:pt x="207" y="335"/>
                  </a:cubicBezTo>
                  <a:cubicBezTo>
                    <a:pt x="537" y="445"/>
                    <a:pt x="735" y="753"/>
                    <a:pt x="713" y="1105"/>
                  </a:cubicBezTo>
                  <a:cubicBezTo>
                    <a:pt x="713" y="1215"/>
                    <a:pt x="795" y="1270"/>
                    <a:pt x="878" y="1270"/>
                  </a:cubicBezTo>
                  <a:cubicBezTo>
                    <a:pt x="960" y="1270"/>
                    <a:pt x="1043" y="1215"/>
                    <a:pt x="1043" y="1105"/>
                  </a:cubicBezTo>
                  <a:cubicBezTo>
                    <a:pt x="1087" y="599"/>
                    <a:pt x="779" y="137"/>
                    <a:pt x="295" y="5"/>
                  </a:cubicBezTo>
                  <a:cubicBezTo>
                    <a:pt x="281" y="2"/>
                    <a:pt x="268" y="1"/>
                    <a:pt x="255"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6913740" y="1169164"/>
              <a:ext cx="189081" cy="175375"/>
            </a:xfrm>
            <a:custGeom>
              <a:avLst/>
              <a:gdLst/>
              <a:ahLst/>
              <a:cxnLst/>
              <a:rect l="l" t="t" r="r" b="b"/>
              <a:pathLst>
                <a:path w="6139" h="5694" extrusionOk="0">
                  <a:moveTo>
                    <a:pt x="2442" y="0"/>
                  </a:moveTo>
                  <a:cubicBezTo>
                    <a:pt x="1949" y="0"/>
                    <a:pt x="1483" y="250"/>
                    <a:pt x="1124" y="926"/>
                  </a:cubicBezTo>
                  <a:cubicBezTo>
                    <a:pt x="0" y="3013"/>
                    <a:pt x="1611" y="5693"/>
                    <a:pt x="4195" y="5693"/>
                  </a:cubicBezTo>
                  <a:cubicBezTo>
                    <a:pt x="4798" y="5693"/>
                    <a:pt x="5453" y="5548"/>
                    <a:pt x="6139" y="5215"/>
                  </a:cubicBezTo>
                  <a:lnTo>
                    <a:pt x="5413" y="1960"/>
                  </a:lnTo>
                  <a:cubicBezTo>
                    <a:pt x="5413" y="1960"/>
                    <a:pt x="3824" y="0"/>
                    <a:pt x="2442" y="0"/>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6973369" y="1229069"/>
              <a:ext cx="44106" cy="57719"/>
            </a:xfrm>
            <a:custGeom>
              <a:avLst/>
              <a:gdLst/>
              <a:ahLst/>
              <a:cxnLst/>
              <a:rect l="l" t="t" r="r" b="b"/>
              <a:pathLst>
                <a:path w="1432" h="1874" extrusionOk="0">
                  <a:moveTo>
                    <a:pt x="180" y="0"/>
                  </a:moveTo>
                  <a:cubicBezTo>
                    <a:pt x="34" y="0"/>
                    <a:pt x="0" y="267"/>
                    <a:pt x="156" y="345"/>
                  </a:cubicBezTo>
                  <a:cubicBezTo>
                    <a:pt x="706" y="565"/>
                    <a:pt x="1080" y="1115"/>
                    <a:pt x="1102" y="1709"/>
                  </a:cubicBezTo>
                  <a:cubicBezTo>
                    <a:pt x="1102" y="1819"/>
                    <a:pt x="1184" y="1874"/>
                    <a:pt x="1267" y="1874"/>
                  </a:cubicBezTo>
                  <a:cubicBezTo>
                    <a:pt x="1349" y="1874"/>
                    <a:pt x="1431" y="1819"/>
                    <a:pt x="1431" y="1709"/>
                  </a:cubicBezTo>
                  <a:cubicBezTo>
                    <a:pt x="1409" y="961"/>
                    <a:pt x="948" y="301"/>
                    <a:pt x="244" y="15"/>
                  </a:cubicBezTo>
                  <a:cubicBezTo>
                    <a:pt x="221" y="5"/>
                    <a:pt x="200" y="0"/>
                    <a:pt x="180"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6979498" y="1251184"/>
              <a:ext cx="32679" cy="38993"/>
            </a:xfrm>
            <a:custGeom>
              <a:avLst/>
              <a:gdLst/>
              <a:ahLst/>
              <a:cxnLst/>
              <a:rect l="l" t="t" r="r" b="b"/>
              <a:pathLst>
                <a:path w="1061" h="1266" extrusionOk="0">
                  <a:moveTo>
                    <a:pt x="771" y="1"/>
                  </a:moveTo>
                  <a:cubicBezTo>
                    <a:pt x="309" y="133"/>
                    <a:pt x="1" y="595"/>
                    <a:pt x="23" y="1101"/>
                  </a:cubicBezTo>
                  <a:cubicBezTo>
                    <a:pt x="23" y="1211"/>
                    <a:pt x="111" y="1266"/>
                    <a:pt x="199" y="1266"/>
                  </a:cubicBezTo>
                  <a:cubicBezTo>
                    <a:pt x="287" y="1266"/>
                    <a:pt x="375" y="1211"/>
                    <a:pt x="375" y="1101"/>
                  </a:cubicBezTo>
                  <a:cubicBezTo>
                    <a:pt x="331" y="749"/>
                    <a:pt x="551" y="441"/>
                    <a:pt x="881" y="331"/>
                  </a:cubicBezTo>
                  <a:cubicBezTo>
                    <a:pt x="1061" y="291"/>
                    <a:pt x="1004" y="14"/>
                    <a:pt x="827" y="14"/>
                  </a:cubicBezTo>
                  <a:cubicBezTo>
                    <a:pt x="809" y="14"/>
                    <a:pt x="790" y="17"/>
                    <a:pt x="771" y="23"/>
                  </a:cubicBezTo>
                  <a:lnTo>
                    <a:pt x="771" y="1"/>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6986951" y="1455109"/>
              <a:ext cx="524370" cy="516208"/>
            </a:xfrm>
            <a:custGeom>
              <a:avLst/>
              <a:gdLst/>
              <a:ahLst/>
              <a:cxnLst/>
              <a:rect l="l" t="t" r="r" b="b"/>
              <a:pathLst>
                <a:path w="17025" h="16760" extrusionOk="0">
                  <a:moveTo>
                    <a:pt x="4224" y="0"/>
                  </a:moveTo>
                  <a:lnTo>
                    <a:pt x="4224" y="2881"/>
                  </a:lnTo>
                  <a:cubicBezTo>
                    <a:pt x="4202" y="3871"/>
                    <a:pt x="3718" y="4773"/>
                    <a:pt x="2926" y="5323"/>
                  </a:cubicBezTo>
                  <a:lnTo>
                    <a:pt x="23" y="7302"/>
                  </a:lnTo>
                  <a:cubicBezTo>
                    <a:pt x="23" y="7302"/>
                    <a:pt x="1" y="16760"/>
                    <a:pt x="8513" y="16760"/>
                  </a:cubicBezTo>
                  <a:cubicBezTo>
                    <a:pt x="17024" y="16760"/>
                    <a:pt x="16914" y="7236"/>
                    <a:pt x="16914" y="7236"/>
                  </a:cubicBezTo>
                  <a:lnTo>
                    <a:pt x="13813" y="5323"/>
                  </a:lnTo>
                  <a:cubicBezTo>
                    <a:pt x="12933" y="4773"/>
                    <a:pt x="12406" y="3827"/>
                    <a:pt x="12406" y="2815"/>
                  </a:cubicBezTo>
                  <a:lnTo>
                    <a:pt x="12406" y="264"/>
                  </a:lnTo>
                  <a:lnTo>
                    <a:pt x="4224" y="0"/>
                  </a:ln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7000503" y="936133"/>
              <a:ext cx="461353" cy="573465"/>
            </a:xfrm>
            <a:custGeom>
              <a:avLst/>
              <a:gdLst/>
              <a:ahLst/>
              <a:cxnLst/>
              <a:rect l="l" t="t" r="r" b="b"/>
              <a:pathLst>
                <a:path w="14979" h="18619" extrusionOk="0">
                  <a:moveTo>
                    <a:pt x="7209" y="0"/>
                  </a:moveTo>
                  <a:cubicBezTo>
                    <a:pt x="5306" y="0"/>
                    <a:pt x="3102" y="677"/>
                    <a:pt x="770" y="2708"/>
                  </a:cubicBezTo>
                  <a:cubicBezTo>
                    <a:pt x="770" y="2708"/>
                    <a:pt x="1" y="14057"/>
                    <a:pt x="2068" y="16564"/>
                  </a:cubicBezTo>
                  <a:cubicBezTo>
                    <a:pt x="3252" y="18006"/>
                    <a:pt x="5376" y="18618"/>
                    <a:pt x="7486" y="18618"/>
                  </a:cubicBezTo>
                  <a:cubicBezTo>
                    <a:pt x="9882" y="18618"/>
                    <a:pt x="12260" y="17828"/>
                    <a:pt x="13219" y="16564"/>
                  </a:cubicBezTo>
                  <a:cubicBezTo>
                    <a:pt x="14451" y="14915"/>
                    <a:pt x="14979" y="8052"/>
                    <a:pt x="13615" y="2708"/>
                  </a:cubicBezTo>
                  <a:cubicBezTo>
                    <a:pt x="13615" y="2708"/>
                    <a:pt x="11015" y="0"/>
                    <a:pt x="7209" y="0"/>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7289775" y="1197684"/>
              <a:ext cx="38623" cy="50820"/>
            </a:xfrm>
            <a:custGeom>
              <a:avLst/>
              <a:gdLst/>
              <a:ahLst/>
              <a:cxnLst/>
              <a:rect l="l" t="t" r="r" b="b"/>
              <a:pathLst>
                <a:path w="1254" h="1650" extrusionOk="0">
                  <a:moveTo>
                    <a:pt x="638" y="0"/>
                  </a:moveTo>
                  <a:cubicBezTo>
                    <a:pt x="286" y="0"/>
                    <a:pt x="0" y="374"/>
                    <a:pt x="0" y="814"/>
                  </a:cubicBezTo>
                  <a:cubicBezTo>
                    <a:pt x="0" y="1276"/>
                    <a:pt x="264" y="1650"/>
                    <a:pt x="638" y="1650"/>
                  </a:cubicBezTo>
                  <a:cubicBezTo>
                    <a:pt x="990" y="1650"/>
                    <a:pt x="1254" y="1276"/>
                    <a:pt x="1254" y="814"/>
                  </a:cubicBezTo>
                  <a:cubicBezTo>
                    <a:pt x="1254" y="374"/>
                    <a:pt x="968" y="0"/>
                    <a:pt x="638"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7122440" y="1197684"/>
              <a:ext cx="38654" cy="50820"/>
            </a:xfrm>
            <a:custGeom>
              <a:avLst/>
              <a:gdLst/>
              <a:ahLst/>
              <a:cxnLst/>
              <a:rect l="l" t="t" r="r" b="b"/>
              <a:pathLst>
                <a:path w="1255" h="1650" extrusionOk="0">
                  <a:moveTo>
                    <a:pt x="638" y="0"/>
                  </a:moveTo>
                  <a:cubicBezTo>
                    <a:pt x="287" y="0"/>
                    <a:pt x="1" y="374"/>
                    <a:pt x="1" y="814"/>
                  </a:cubicBezTo>
                  <a:cubicBezTo>
                    <a:pt x="1" y="1276"/>
                    <a:pt x="287" y="1650"/>
                    <a:pt x="638" y="1650"/>
                  </a:cubicBezTo>
                  <a:cubicBezTo>
                    <a:pt x="990" y="1650"/>
                    <a:pt x="1254" y="1276"/>
                    <a:pt x="1254" y="814"/>
                  </a:cubicBezTo>
                  <a:cubicBezTo>
                    <a:pt x="1254" y="374"/>
                    <a:pt x="990" y="0"/>
                    <a:pt x="638"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7192571" y="1313245"/>
              <a:ext cx="144976" cy="93478"/>
            </a:xfrm>
            <a:custGeom>
              <a:avLst/>
              <a:gdLst/>
              <a:ahLst/>
              <a:cxnLst/>
              <a:rect l="l" t="t" r="r" b="b"/>
              <a:pathLst>
                <a:path w="4707" h="3035" extrusionOk="0">
                  <a:moveTo>
                    <a:pt x="4510" y="1"/>
                  </a:moveTo>
                  <a:cubicBezTo>
                    <a:pt x="4403" y="1"/>
                    <a:pt x="4289" y="73"/>
                    <a:pt x="4278" y="207"/>
                  </a:cubicBezTo>
                  <a:cubicBezTo>
                    <a:pt x="4131" y="1673"/>
                    <a:pt x="3056" y="2620"/>
                    <a:pt x="1785" y="2620"/>
                  </a:cubicBezTo>
                  <a:cubicBezTo>
                    <a:pt x="1339" y="2620"/>
                    <a:pt x="869" y="2504"/>
                    <a:pt x="407" y="2253"/>
                  </a:cubicBezTo>
                  <a:cubicBezTo>
                    <a:pt x="370" y="2232"/>
                    <a:pt x="334" y="2224"/>
                    <a:pt x="300" y="2224"/>
                  </a:cubicBezTo>
                  <a:cubicBezTo>
                    <a:pt x="114" y="2224"/>
                    <a:pt x="1" y="2493"/>
                    <a:pt x="187" y="2605"/>
                  </a:cubicBezTo>
                  <a:cubicBezTo>
                    <a:pt x="725" y="2899"/>
                    <a:pt x="1268" y="3035"/>
                    <a:pt x="1783" y="3035"/>
                  </a:cubicBezTo>
                  <a:cubicBezTo>
                    <a:pt x="3269" y="3035"/>
                    <a:pt x="4516" y="1906"/>
                    <a:pt x="4696" y="207"/>
                  </a:cubicBezTo>
                  <a:cubicBezTo>
                    <a:pt x="4707" y="67"/>
                    <a:pt x="4612" y="1"/>
                    <a:pt x="451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7281644" y="1121917"/>
              <a:ext cx="85378" cy="33079"/>
            </a:xfrm>
            <a:custGeom>
              <a:avLst/>
              <a:gdLst/>
              <a:ahLst/>
              <a:cxnLst/>
              <a:rect l="l" t="t" r="r" b="b"/>
              <a:pathLst>
                <a:path w="2772" h="1074" extrusionOk="0">
                  <a:moveTo>
                    <a:pt x="1171" y="1"/>
                  </a:moveTo>
                  <a:cubicBezTo>
                    <a:pt x="561" y="1"/>
                    <a:pt x="82" y="228"/>
                    <a:pt x="44" y="569"/>
                  </a:cubicBezTo>
                  <a:cubicBezTo>
                    <a:pt x="0" y="965"/>
                    <a:pt x="484" y="789"/>
                    <a:pt x="1232" y="877"/>
                  </a:cubicBezTo>
                  <a:cubicBezTo>
                    <a:pt x="1701" y="932"/>
                    <a:pt x="2154" y="1074"/>
                    <a:pt x="2436" y="1074"/>
                  </a:cubicBezTo>
                  <a:cubicBezTo>
                    <a:pt x="2603" y="1074"/>
                    <a:pt x="2711" y="1024"/>
                    <a:pt x="2728" y="877"/>
                  </a:cubicBezTo>
                  <a:cubicBezTo>
                    <a:pt x="2772" y="481"/>
                    <a:pt x="2200" y="107"/>
                    <a:pt x="1474" y="19"/>
                  </a:cubicBezTo>
                  <a:cubicBezTo>
                    <a:pt x="1370" y="7"/>
                    <a:pt x="1269" y="1"/>
                    <a:pt x="117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7088560" y="1125982"/>
              <a:ext cx="85408" cy="33757"/>
            </a:xfrm>
            <a:custGeom>
              <a:avLst/>
              <a:gdLst/>
              <a:ahLst/>
              <a:cxnLst/>
              <a:rect l="l" t="t" r="r" b="b"/>
              <a:pathLst>
                <a:path w="2773" h="1096" extrusionOk="0">
                  <a:moveTo>
                    <a:pt x="1602" y="1"/>
                  </a:moveTo>
                  <a:cubicBezTo>
                    <a:pt x="1503" y="1"/>
                    <a:pt x="1402" y="7"/>
                    <a:pt x="1299" y="19"/>
                  </a:cubicBezTo>
                  <a:cubicBezTo>
                    <a:pt x="551" y="107"/>
                    <a:pt x="1" y="503"/>
                    <a:pt x="45" y="899"/>
                  </a:cubicBezTo>
                  <a:cubicBezTo>
                    <a:pt x="61" y="1046"/>
                    <a:pt x="169" y="1096"/>
                    <a:pt x="336" y="1096"/>
                  </a:cubicBezTo>
                  <a:cubicBezTo>
                    <a:pt x="619" y="1096"/>
                    <a:pt x="1071" y="954"/>
                    <a:pt x="1540" y="899"/>
                  </a:cubicBezTo>
                  <a:cubicBezTo>
                    <a:pt x="2266" y="811"/>
                    <a:pt x="2772" y="965"/>
                    <a:pt x="2728" y="569"/>
                  </a:cubicBezTo>
                  <a:cubicBezTo>
                    <a:pt x="2690" y="228"/>
                    <a:pt x="2212" y="1"/>
                    <a:pt x="1602"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6949037" y="2648725"/>
              <a:ext cx="728235" cy="1377222"/>
            </a:xfrm>
            <a:custGeom>
              <a:avLst/>
              <a:gdLst/>
              <a:ahLst/>
              <a:cxnLst/>
              <a:rect l="l" t="t" r="r" b="b"/>
              <a:pathLst>
                <a:path w="23644" h="44715" extrusionOk="0">
                  <a:moveTo>
                    <a:pt x="22082" y="0"/>
                  </a:moveTo>
                  <a:lnTo>
                    <a:pt x="11987" y="1694"/>
                  </a:lnTo>
                  <a:lnTo>
                    <a:pt x="1584" y="66"/>
                  </a:lnTo>
                  <a:lnTo>
                    <a:pt x="1584" y="66"/>
                  </a:lnTo>
                  <a:cubicBezTo>
                    <a:pt x="0" y="18959"/>
                    <a:pt x="6136" y="44428"/>
                    <a:pt x="6136" y="44428"/>
                  </a:cubicBezTo>
                  <a:lnTo>
                    <a:pt x="10359" y="44714"/>
                  </a:lnTo>
                  <a:lnTo>
                    <a:pt x="11085" y="7742"/>
                  </a:lnTo>
                  <a:cubicBezTo>
                    <a:pt x="11365" y="7871"/>
                    <a:pt x="11667" y="7937"/>
                    <a:pt x="11966" y="7937"/>
                  </a:cubicBezTo>
                  <a:cubicBezTo>
                    <a:pt x="12277" y="7937"/>
                    <a:pt x="12586" y="7866"/>
                    <a:pt x="12867" y="7720"/>
                  </a:cubicBezTo>
                  <a:lnTo>
                    <a:pt x="14032" y="44714"/>
                  </a:lnTo>
                  <a:lnTo>
                    <a:pt x="17815" y="44428"/>
                  </a:lnTo>
                  <a:cubicBezTo>
                    <a:pt x="17815" y="44428"/>
                    <a:pt x="23644" y="18871"/>
                    <a:pt x="22082" y="0"/>
                  </a:cubicBezTo>
                  <a:close/>
                </a:path>
              </a:pathLst>
            </a:custGeom>
            <a:solidFill>
              <a:srgbClr val="A66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7311458" y="4013710"/>
              <a:ext cx="407145" cy="253392"/>
            </a:xfrm>
            <a:custGeom>
              <a:avLst/>
              <a:gdLst/>
              <a:ahLst/>
              <a:cxnLst/>
              <a:rect l="l" t="t" r="r" b="b"/>
              <a:pathLst>
                <a:path w="13219" h="8227" extrusionOk="0">
                  <a:moveTo>
                    <a:pt x="2265" y="1"/>
                  </a:moveTo>
                  <a:cubicBezTo>
                    <a:pt x="2265" y="1"/>
                    <a:pt x="0" y="4223"/>
                    <a:pt x="1034" y="8226"/>
                  </a:cubicBezTo>
                  <a:lnTo>
                    <a:pt x="12427" y="8226"/>
                  </a:lnTo>
                  <a:cubicBezTo>
                    <a:pt x="12427" y="8226"/>
                    <a:pt x="13219" y="4003"/>
                    <a:pt x="8578" y="2596"/>
                  </a:cubicBezTo>
                  <a:lnTo>
                    <a:pt x="6576" y="1"/>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7343952" y="4267069"/>
              <a:ext cx="352290" cy="35944"/>
            </a:xfrm>
            <a:custGeom>
              <a:avLst/>
              <a:gdLst/>
              <a:ahLst/>
              <a:cxnLst/>
              <a:rect l="l" t="t" r="r" b="b"/>
              <a:pathLst>
                <a:path w="11438" h="1167" extrusionOk="0">
                  <a:moveTo>
                    <a:pt x="1" y="0"/>
                  </a:moveTo>
                  <a:cubicBezTo>
                    <a:pt x="1" y="638"/>
                    <a:pt x="529" y="1166"/>
                    <a:pt x="1166" y="1166"/>
                  </a:cubicBezTo>
                  <a:lnTo>
                    <a:pt x="10250" y="1166"/>
                  </a:lnTo>
                  <a:cubicBezTo>
                    <a:pt x="10888" y="1166"/>
                    <a:pt x="11438" y="638"/>
                    <a:pt x="11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7398283" y="4078420"/>
              <a:ext cx="183599" cy="35482"/>
            </a:xfrm>
            <a:custGeom>
              <a:avLst/>
              <a:gdLst/>
              <a:ahLst/>
              <a:cxnLst/>
              <a:rect l="l" t="t" r="r" b="b"/>
              <a:pathLst>
                <a:path w="5961" h="1152" extrusionOk="0">
                  <a:moveTo>
                    <a:pt x="3807" y="0"/>
                  </a:moveTo>
                  <a:cubicBezTo>
                    <a:pt x="2539" y="0"/>
                    <a:pt x="1252" y="376"/>
                    <a:pt x="150" y="891"/>
                  </a:cubicBezTo>
                  <a:cubicBezTo>
                    <a:pt x="1" y="966"/>
                    <a:pt x="90" y="1152"/>
                    <a:pt x="214" y="1152"/>
                  </a:cubicBezTo>
                  <a:cubicBezTo>
                    <a:pt x="236" y="1152"/>
                    <a:pt x="259" y="1146"/>
                    <a:pt x="282" y="1133"/>
                  </a:cubicBezTo>
                  <a:cubicBezTo>
                    <a:pt x="1328" y="638"/>
                    <a:pt x="2555" y="289"/>
                    <a:pt x="3759" y="289"/>
                  </a:cubicBezTo>
                  <a:cubicBezTo>
                    <a:pt x="4430" y="289"/>
                    <a:pt x="5093" y="397"/>
                    <a:pt x="5715" y="649"/>
                  </a:cubicBezTo>
                  <a:cubicBezTo>
                    <a:pt x="5733" y="656"/>
                    <a:pt x="5750" y="659"/>
                    <a:pt x="5766" y="659"/>
                  </a:cubicBezTo>
                  <a:cubicBezTo>
                    <a:pt x="5906" y="659"/>
                    <a:pt x="5961" y="422"/>
                    <a:pt x="5803" y="363"/>
                  </a:cubicBezTo>
                  <a:cubicBezTo>
                    <a:pt x="5164" y="109"/>
                    <a:pt x="4488" y="0"/>
                    <a:pt x="3807"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7406999" y="3902677"/>
              <a:ext cx="149688" cy="111065"/>
            </a:xfrm>
            <a:custGeom>
              <a:avLst/>
              <a:gdLst/>
              <a:ahLst/>
              <a:cxnLst/>
              <a:rect l="l" t="t" r="r" b="b"/>
              <a:pathLst>
                <a:path w="4860" h="3606" extrusionOk="0">
                  <a:moveTo>
                    <a:pt x="2761" y="1"/>
                  </a:moveTo>
                  <a:cubicBezTo>
                    <a:pt x="1400" y="1"/>
                    <a:pt x="0" y="878"/>
                    <a:pt x="1385" y="3606"/>
                  </a:cubicBezTo>
                  <a:lnTo>
                    <a:pt x="3474" y="3606"/>
                  </a:lnTo>
                  <a:cubicBezTo>
                    <a:pt x="3474" y="3606"/>
                    <a:pt x="4860" y="1252"/>
                    <a:pt x="4530" y="680"/>
                  </a:cubicBezTo>
                  <a:cubicBezTo>
                    <a:pt x="4306" y="288"/>
                    <a:pt x="3540" y="1"/>
                    <a:pt x="2761"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6930064" y="4013710"/>
              <a:ext cx="406468" cy="253392"/>
            </a:xfrm>
            <a:custGeom>
              <a:avLst/>
              <a:gdLst/>
              <a:ahLst/>
              <a:cxnLst/>
              <a:rect l="l" t="t" r="r" b="b"/>
              <a:pathLst>
                <a:path w="13197" h="8227" extrusionOk="0">
                  <a:moveTo>
                    <a:pt x="6642" y="1"/>
                  </a:moveTo>
                  <a:lnTo>
                    <a:pt x="4641" y="2596"/>
                  </a:lnTo>
                  <a:cubicBezTo>
                    <a:pt x="0" y="4003"/>
                    <a:pt x="792" y="8226"/>
                    <a:pt x="792" y="8226"/>
                  </a:cubicBezTo>
                  <a:lnTo>
                    <a:pt x="12185" y="8226"/>
                  </a:lnTo>
                  <a:cubicBezTo>
                    <a:pt x="13197" y="4223"/>
                    <a:pt x="10953" y="1"/>
                    <a:pt x="10953"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6953102" y="4267069"/>
              <a:ext cx="352290" cy="35944"/>
            </a:xfrm>
            <a:custGeom>
              <a:avLst/>
              <a:gdLst/>
              <a:ahLst/>
              <a:cxnLst/>
              <a:rect l="l" t="t" r="r" b="b"/>
              <a:pathLst>
                <a:path w="11438" h="1167" extrusionOk="0">
                  <a:moveTo>
                    <a:pt x="0" y="0"/>
                  </a:moveTo>
                  <a:cubicBezTo>
                    <a:pt x="0" y="638"/>
                    <a:pt x="528" y="1166"/>
                    <a:pt x="1166" y="1166"/>
                  </a:cubicBezTo>
                  <a:lnTo>
                    <a:pt x="10249" y="1166"/>
                  </a:lnTo>
                  <a:cubicBezTo>
                    <a:pt x="10909" y="1166"/>
                    <a:pt x="11437" y="638"/>
                    <a:pt x="11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7066785" y="4078420"/>
              <a:ext cx="183599" cy="35482"/>
            </a:xfrm>
            <a:custGeom>
              <a:avLst/>
              <a:gdLst/>
              <a:ahLst/>
              <a:cxnLst/>
              <a:rect l="l" t="t" r="r" b="b"/>
              <a:pathLst>
                <a:path w="5961" h="1152" extrusionOk="0">
                  <a:moveTo>
                    <a:pt x="2145" y="0"/>
                  </a:moveTo>
                  <a:cubicBezTo>
                    <a:pt x="1463" y="0"/>
                    <a:pt x="789" y="109"/>
                    <a:pt x="158" y="363"/>
                  </a:cubicBezTo>
                  <a:cubicBezTo>
                    <a:pt x="0" y="422"/>
                    <a:pt x="55" y="659"/>
                    <a:pt x="179" y="659"/>
                  </a:cubicBezTo>
                  <a:cubicBezTo>
                    <a:pt x="193" y="659"/>
                    <a:pt x="208" y="656"/>
                    <a:pt x="224" y="649"/>
                  </a:cubicBezTo>
                  <a:cubicBezTo>
                    <a:pt x="853" y="397"/>
                    <a:pt x="1522" y="289"/>
                    <a:pt x="2196" y="289"/>
                  </a:cubicBezTo>
                  <a:cubicBezTo>
                    <a:pt x="3406" y="289"/>
                    <a:pt x="4633" y="638"/>
                    <a:pt x="5679" y="1133"/>
                  </a:cubicBezTo>
                  <a:cubicBezTo>
                    <a:pt x="5702" y="1146"/>
                    <a:pt x="5725" y="1152"/>
                    <a:pt x="5747" y="1152"/>
                  </a:cubicBezTo>
                  <a:cubicBezTo>
                    <a:pt x="5871" y="1152"/>
                    <a:pt x="5960" y="966"/>
                    <a:pt x="5811" y="891"/>
                  </a:cubicBezTo>
                  <a:cubicBezTo>
                    <a:pt x="4709" y="376"/>
                    <a:pt x="3413" y="0"/>
                    <a:pt x="2145"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7091948" y="3902677"/>
              <a:ext cx="149719" cy="111065"/>
            </a:xfrm>
            <a:custGeom>
              <a:avLst/>
              <a:gdLst/>
              <a:ahLst/>
              <a:cxnLst/>
              <a:rect l="l" t="t" r="r" b="b"/>
              <a:pathLst>
                <a:path w="4861" h="3606" extrusionOk="0">
                  <a:moveTo>
                    <a:pt x="2100" y="1"/>
                  </a:moveTo>
                  <a:cubicBezTo>
                    <a:pt x="1321" y="1"/>
                    <a:pt x="555" y="288"/>
                    <a:pt x="331" y="680"/>
                  </a:cubicBezTo>
                  <a:cubicBezTo>
                    <a:pt x="1" y="1252"/>
                    <a:pt x="1386" y="3606"/>
                    <a:pt x="1386" y="3606"/>
                  </a:cubicBezTo>
                  <a:lnTo>
                    <a:pt x="3476" y="3606"/>
                  </a:lnTo>
                  <a:cubicBezTo>
                    <a:pt x="4861" y="878"/>
                    <a:pt x="3461" y="1"/>
                    <a:pt x="210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6915835" y="1644774"/>
              <a:ext cx="775667" cy="1070824"/>
            </a:xfrm>
            <a:custGeom>
              <a:avLst/>
              <a:gdLst/>
              <a:ahLst/>
              <a:cxnLst/>
              <a:rect l="l" t="t" r="r" b="b"/>
              <a:pathLst>
                <a:path w="25184" h="34767" extrusionOk="0">
                  <a:moveTo>
                    <a:pt x="4025" y="1"/>
                  </a:moveTo>
                  <a:lnTo>
                    <a:pt x="506" y="2420"/>
                  </a:lnTo>
                  <a:cubicBezTo>
                    <a:pt x="506" y="2420"/>
                    <a:pt x="2904" y="23051"/>
                    <a:pt x="1496" y="26592"/>
                  </a:cubicBezTo>
                  <a:cubicBezTo>
                    <a:pt x="0" y="30375"/>
                    <a:pt x="2398" y="32882"/>
                    <a:pt x="2398" y="32882"/>
                  </a:cubicBezTo>
                  <a:cubicBezTo>
                    <a:pt x="5776" y="34297"/>
                    <a:pt x="9237" y="34766"/>
                    <a:pt x="12341" y="34766"/>
                  </a:cubicBezTo>
                  <a:cubicBezTo>
                    <a:pt x="18453" y="34766"/>
                    <a:pt x="23182" y="32948"/>
                    <a:pt x="23182" y="32948"/>
                  </a:cubicBezTo>
                  <a:cubicBezTo>
                    <a:pt x="24458" y="32530"/>
                    <a:pt x="25184" y="29517"/>
                    <a:pt x="23424" y="25734"/>
                  </a:cubicBezTo>
                  <a:cubicBezTo>
                    <a:pt x="22083" y="22787"/>
                    <a:pt x="21951" y="9832"/>
                    <a:pt x="21951" y="4091"/>
                  </a:cubicBezTo>
                  <a:cubicBezTo>
                    <a:pt x="21973" y="2442"/>
                    <a:pt x="20895" y="990"/>
                    <a:pt x="19311" y="550"/>
                  </a:cubicBezTo>
                  <a:lnTo>
                    <a:pt x="17464" y="1"/>
                  </a:lnTo>
                  <a:cubicBezTo>
                    <a:pt x="14927" y="1980"/>
                    <a:pt x="12588" y="2640"/>
                    <a:pt x="10598" y="2640"/>
                  </a:cubicBezTo>
                  <a:cubicBezTo>
                    <a:pt x="6616" y="2640"/>
                    <a:pt x="4025" y="1"/>
                    <a:pt x="4025"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6227706" y="1386487"/>
              <a:ext cx="194317" cy="168692"/>
            </a:xfrm>
            <a:custGeom>
              <a:avLst/>
              <a:gdLst/>
              <a:ahLst/>
              <a:cxnLst/>
              <a:rect l="l" t="t" r="r" b="b"/>
              <a:pathLst>
                <a:path w="6309" h="5477" extrusionOk="0">
                  <a:moveTo>
                    <a:pt x="2186" y="0"/>
                  </a:moveTo>
                  <a:cubicBezTo>
                    <a:pt x="1626" y="0"/>
                    <a:pt x="1120" y="283"/>
                    <a:pt x="810" y="1084"/>
                  </a:cubicBezTo>
                  <a:cubicBezTo>
                    <a:pt x="1" y="3158"/>
                    <a:pt x="1659" y="5476"/>
                    <a:pt x="4013" y="5476"/>
                  </a:cubicBezTo>
                  <a:cubicBezTo>
                    <a:pt x="4730" y="5476"/>
                    <a:pt x="5512" y="5261"/>
                    <a:pt x="6308" y="4757"/>
                  </a:cubicBezTo>
                  <a:lnTo>
                    <a:pt x="5187" y="1634"/>
                  </a:lnTo>
                  <a:cubicBezTo>
                    <a:pt x="5187" y="1634"/>
                    <a:pt x="3531" y="0"/>
                    <a:pt x="2186" y="0"/>
                  </a:cubicBezTo>
                  <a:close/>
                </a:path>
              </a:pathLst>
            </a:custGeom>
            <a:solidFill>
              <a:srgbClr val="935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6280342" y="1447378"/>
              <a:ext cx="51713" cy="53869"/>
            </a:xfrm>
            <a:custGeom>
              <a:avLst/>
              <a:gdLst/>
              <a:ahLst/>
              <a:cxnLst/>
              <a:rect l="l" t="t" r="r" b="b"/>
              <a:pathLst>
                <a:path w="1679" h="1749" extrusionOk="0">
                  <a:moveTo>
                    <a:pt x="232" y="1"/>
                  </a:moveTo>
                  <a:cubicBezTo>
                    <a:pt x="55" y="1"/>
                    <a:pt x="1" y="279"/>
                    <a:pt x="201" y="339"/>
                  </a:cubicBezTo>
                  <a:cubicBezTo>
                    <a:pt x="794" y="493"/>
                    <a:pt x="1256" y="999"/>
                    <a:pt x="1344" y="1637"/>
                  </a:cubicBezTo>
                  <a:cubicBezTo>
                    <a:pt x="1353" y="1715"/>
                    <a:pt x="1409" y="1748"/>
                    <a:pt x="1472" y="1748"/>
                  </a:cubicBezTo>
                  <a:cubicBezTo>
                    <a:pt x="1568" y="1748"/>
                    <a:pt x="1679" y="1669"/>
                    <a:pt x="1652" y="1549"/>
                  </a:cubicBezTo>
                  <a:cubicBezTo>
                    <a:pt x="1542" y="801"/>
                    <a:pt x="1014" y="207"/>
                    <a:pt x="289" y="9"/>
                  </a:cubicBezTo>
                  <a:cubicBezTo>
                    <a:pt x="269" y="3"/>
                    <a:pt x="250" y="1"/>
                    <a:pt x="232"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6291923" y="1466166"/>
              <a:ext cx="31170" cy="40995"/>
            </a:xfrm>
            <a:custGeom>
              <a:avLst/>
              <a:gdLst/>
              <a:ahLst/>
              <a:cxnLst/>
              <a:rect l="l" t="t" r="r" b="b"/>
              <a:pathLst>
                <a:path w="1012" h="1331" extrusionOk="0">
                  <a:moveTo>
                    <a:pt x="813" y="0"/>
                  </a:moveTo>
                  <a:cubicBezTo>
                    <a:pt x="793" y="0"/>
                    <a:pt x="771" y="5"/>
                    <a:pt x="748" y="15"/>
                  </a:cubicBezTo>
                  <a:lnTo>
                    <a:pt x="726" y="15"/>
                  </a:lnTo>
                  <a:cubicBezTo>
                    <a:pt x="265" y="213"/>
                    <a:pt x="1" y="719"/>
                    <a:pt x="111" y="1203"/>
                  </a:cubicBezTo>
                  <a:cubicBezTo>
                    <a:pt x="119" y="1292"/>
                    <a:pt x="178" y="1330"/>
                    <a:pt x="243" y="1330"/>
                  </a:cubicBezTo>
                  <a:cubicBezTo>
                    <a:pt x="338" y="1330"/>
                    <a:pt x="445" y="1246"/>
                    <a:pt x="418" y="1115"/>
                  </a:cubicBezTo>
                  <a:cubicBezTo>
                    <a:pt x="374" y="895"/>
                    <a:pt x="462" y="653"/>
                    <a:pt x="616" y="477"/>
                  </a:cubicBezTo>
                  <a:cubicBezTo>
                    <a:pt x="660" y="433"/>
                    <a:pt x="726" y="389"/>
                    <a:pt x="770" y="367"/>
                  </a:cubicBezTo>
                  <a:lnTo>
                    <a:pt x="836" y="323"/>
                  </a:lnTo>
                  <a:lnTo>
                    <a:pt x="836" y="323"/>
                  </a:lnTo>
                  <a:cubicBezTo>
                    <a:pt x="822" y="330"/>
                    <a:pt x="814" y="333"/>
                    <a:pt x="812" y="333"/>
                  </a:cubicBezTo>
                  <a:cubicBezTo>
                    <a:pt x="807" y="333"/>
                    <a:pt x="822" y="323"/>
                    <a:pt x="836" y="323"/>
                  </a:cubicBezTo>
                  <a:cubicBezTo>
                    <a:pt x="1011" y="265"/>
                    <a:pt x="963" y="0"/>
                    <a:pt x="81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6258043" y="1644774"/>
              <a:ext cx="524370" cy="515561"/>
            </a:xfrm>
            <a:custGeom>
              <a:avLst/>
              <a:gdLst/>
              <a:ahLst/>
              <a:cxnLst/>
              <a:rect l="l" t="t" r="r" b="b"/>
              <a:pathLst>
                <a:path w="17025" h="16739" extrusionOk="0">
                  <a:moveTo>
                    <a:pt x="12824" y="1"/>
                  </a:moveTo>
                  <a:lnTo>
                    <a:pt x="4620" y="264"/>
                  </a:lnTo>
                  <a:lnTo>
                    <a:pt x="4620" y="2794"/>
                  </a:lnTo>
                  <a:cubicBezTo>
                    <a:pt x="4620" y="3828"/>
                    <a:pt x="4092" y="4773"/>
                    <a:pt x="3234" y="5301"/>
                  </a:cubicBezTo>
                  <a:lnTo>
                    <a:pt x="133" y="7237"/>
                  </a:lnTo>
                  <a:cubicBezTo>
                    <a:pt x="133" y="7237"/>
                    <a:pt x="1" y="16738"/>
                    <a:pt x="8513" y="16738"/>
                  </a:cubicBezTo>
                  <a:cubicBezTo>
                    <a:pt x="17024" y="16738"/>
                    <a:pt x="17002" y="7303"/>
                    <a:pt x="17002" y="7303"/>
                  </a:cubicBezTo>
                  <a:lnTo>
                    <a:pt x="14121" y="5345"/>
                  </a:lnTo>
                  <a:cubicBezTo>
                    <a:pt x="13307" y="4773"/>
                    <a:pt x="12824" y="3872"/>
                    <a:pt x="12824" y="2882"/>
                  </a:cubicBezTo>
                  <a:lnTo>
                    <a:pt x="12824" y="1"/>
                  </a:lnTo>
                  <a:close/>
                </a:path>
              </a:pathLst>
            </a:custGeom>
            <a:solidFill>
              <a:srgbClr val="935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6304798" y="1124627"/>
              <a:ext cx="479648" cy="574451"/>
            </a:xfrm>
            <a:custGeom>
              <a:avLst/>
              <a:gdLst/>
              <a:ahLst/>
              <a:cxnLst/>
              <a:rect l="l" t="t" r="r" b="b"/>
              <a:pathLst>
                <a:path w="15573" h="18651" extrusionOk="0">
                  <a:moveTo>
                    <a:pt x="7712" y="1"/>
                  </a:moveTo>
                  <a:cubicBezTo>
                    <a:pt x="3389" y="1"/>
                    <a:pt x="748" y="3472"/>
                    <a:pt x="748" y="3472"/>
                  </a:cubicBezTo>
                  <a:cubicBezTo>
                    <a:pt x="0" y="8949"/>
                    <a:pt x="1320" y="15723"/>
                    <a:pt x="2728" y="17196"/>
                  </a:cubicBezTo>
                  <a:cubicBezTo>
                    <a:pt x="3621" y="18137"/>
                    <a:pt x="5431" y="18651"/>
                    <a:pt x="7369" y="18651"/>
                  </a:cubicBezTo>
                  <a:cubicBezTo>
                    <a:pt x="9871" y="18651"/>
                    <a:pt x="12586" y="17795"/>
                    <a:pt x="13813" y="15899"/>
                  </a:cubicBezTo>
                  <a:cubicBezTo>
                    <a:pt x="15572" y="13171"/>
                    <a:pt x="13483" y="1998"/>
                    <a:pt x="13483" y="1998"/>
                  </a:cubicBezTo>
                  <a:cubicBezTo>
                    <a:pt x="11341" y="529"/>
                    <a:pt x="9398" y="1"/>
                    <a:pt x="7712" y="1"/>
                  </a:cubicBezTo>
                  <a:close/>
                </a:path>
              </a:pathLst>
            </a:custGeom>
            <a:solidFill>
              <a:srgbClr val="935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6449095" y="1384516"/>
              <a:ext cx="42011" cy="51005"/>
            </a:xfrm>
            <a:custGeom>
              <a:avLst/>
              <a:gdLst/>
              <a:ahLst/>
              <a:cxnLst/>
              <a:rect l="l" t="t" r="r" b="b"/>
              <a:pathLst>
                <a:path w="1364" h="1656" extrusionOk="0">
                  <a:moveTo>
                    <a:pt x="657" y="1"/>
                  </a:moveTo>
                  <a:cubicBezTo>
                    <a:pt x="636" y="1"/>
                    <a:pt x="615" y="2"/>
                    <a:pt x="594" y="5"/>
                  </a:cubicBezTo>
                  <a:cubicBezTo>
                    <a:pt x="242" y="27"/>
                    <a:pt x="0" y="445"/>
                    <a:pt x="66" y="884"/>
                  </a:cubicBezTo>
                  <a:cubicBezTo>
                    <a:pt x="109" y="1332"/>
                    <a:pt x="420" y="1655"/>
                    <a:pt x="759" y="1655"/>
                  </a:cubicBezTo>
                  <a:cubicBezTo>
                    <a:pt x="770" y="1655"/>
                    <a:pt x="781" y="1655"/>
                    <a:pt x="792" y="1654"/>
                  </a:cubicBezTo>
                  <a:cubicBezTo>
                    <a:pt x="1122" y="1610"/>
                    <a:pt x="1364" y="1192"/>
                    <a:pt x="1320" y="753"/>
                  </a:cubicBezTo>
                  <a:cubicBezTo>
                    <a:pt x="1258" y="318"/>
                    <a:pt x="982" y="1"/>
                    <a:pt x="657"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6615722" y="1364866"/>
              <a:ext cx="41364" cy="51097"/>
            </a:xfrm>
            <a:custGeom>
              <a:avLst/>
              <a:gdLst/>
              <a:ahLst/>
              <a:cxnLst/>
              <a:rect l="l" t="t" r="r" b="b"/>
              <a:pathLst>
                <a:path w="1343" h="1659" extrusionOk="0">
                  <a:moveTo>
                    <a:pt x="636" y="1"/>
                  </a:moveTo>
                  <a:cubicBezTo>
                    <a:pt x="615" y="1"/>
                    <a:pt x="594" y="2"/>
                    <a:pt x="573" y="5"/>
                  </a:cubicBezTo>
                  <a:cubicBezTo>
                    <a:pt x="221" y="49"/>
                    <a:pt x="1" y="445"/>
                    <a:pt x="45" y="907"/>
                  </a:cubicBezTo>
                  <a:cubicBezTo>
                    <a:pt x="86" y="1322"/>
                    <a:pt x="382" y="1658"/>
                    <a:pt x="711" y="1658"/>
                  </a:cubicBezTo>
                  <a:cubicBezTo>
                    <a:pt x="731" y="1658"/>
                    <a:pt x="751" y="1657"/>
                    <a:pt x="771" y="1654"/>
                  </a:cubicBezTo>
                  <a:cubicBezTo>
                    <a:pt x="1101" y="1610"/>
                    <a:pt x="1343" y="1215"/>
                    <a:pt x="1299" y="753"/>
                  </a:cubicBezTo>
                  <a:cubicBezTo>
                    <a:pt x="1236" y="319"/>
                    <a:pt x="961" y="1"/>
                    <a:pt x="636"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6452606" y="1501925"/>
              <a:ext cx="151936" cy="84022"/>
            </a:xfrm>
            <a:custGeom>
              <a:avLst/>
              <a:gdLst/>
              <a:ahLst/>
              <a:cxnLst/>
              <a:rect l="l" t="t" r="r" b="b"/>
              <a:pathLst>
                <a:path w="4933" h="2728" extrusionOk="0">
                  <a:moveTo>
                    <a:pt x="249" y="0"/>
                  </a:moveTo>
                  <a:cubicBezTo>
                    <a:pt x="127" y="0"/>
                    <a:pt x="1" y="103"/>
                    <a:pt x="40" y="262"/>
                  </a:cubicBezTo>
                  <a:cubicBezTo>
                    <a:pt x="387" y="1799"/>
                    <a:pt x="1581" y="2727"/>
                    <a:pt x="2913" y="2727"/>
                  </a:cubicBezTo>
                  <a:cubicBezTo>
                    <a:pt x="3525" y="2727"/>
                    <a:pt x="4167" y="2531"/>
                    <a:pt x="4769" y="2109"/>
                  </a:cubicBezTo>
                  <a:cubicBezTo>
                    <a:pt x="4933" y="1982"/>
                    <a:pt x="4826" y="1719"/>
                    <a:pt x="4659" y="1719"/>
                  </a:cubicBezTo>
                  <a:cubicBezTo>
                    <a:pt x="4624" y="1719"/>
                    <a:pt x="4587" y="1731"/>
                    <a:pt x="4549" y="1757"/>
                  </a:cubicBezTo>
                  <a:cubicBezTo>
                    <a:pt x="4011" y="2135"/>
                    <a:pt x="3444" y="2310"/>
                    <a:pt x="2906" y="2310"/>
                  </a:cubicBezTo>
                  <a:cubicBezTo>
                    <a:pt x="1753" y="2310"/>
                    <a:pt x="736" y="1502"/>
                    <a:pt x="436" y="152"/>
                  </a:cubicBezTo>
                  <a:cubicBezTo>
                    <a:pt x="410" y="46"/>
                    <a:pt x="331" y="0"/>
                    <a:pt x="249"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6402340" y="1309950"/>
              <a:ext cx="87410" cy="38346"/>
            </a:xfrm>
            <a:custGeom>
              <a:avLst/>
              <a:gdLst/>
              <a:ahLst/>
              <a:cxnLst/>
              <a:rect l="l" t="t" r="r" b="b"/>
              <a:pathLst>
                <a:path w="2838" h="1245" extrusionOk="0">
                  <a:moveTo>
                    <a:pt x="1831" y="0"/>
                  </a:moveTo>
                  <a:cubicBezTo>
                    <a:pt x="1651" y="0"/>
                    <a:pt x="1455" y="24"/>
                    <a:pt x="1254" y="72"/>
                  </a:cubicBezTo>
                  <a:cubicBezTo>
                    <a:pt x="529" y="226"/>
                    <a:pt x="1" y="688"/>
                    <a:pt x="111" y="1084"/>
                  </a:cubicBezTo>
                  <a:cubicBezTo>
                    <a:pt x="145" y="1200"/>
                    <a:pt x="230" y="1244"/>
                    <a:pt x="353" y="1244"/>
                  </a:cubicBezTo>
                  <a:cubicBezTo>
                    <a:pt x="626" y="1244"/>
                    <a:pt x="1084" y="1029"/>
                    <a:pt x="1584" y="908"/>
                  </a:cubicBezTo>
                  <a:cubicBezTo>
                    <a:pt x="2310" y="732"/>
                    <a:pt x="2838" y="842"/>
                    <a:pt x="2728" y="446"/>
                  </a:cubicBezTo>
                  <a:cubicBezTo>
                    <a:pt x="2664" y="160"/>
                    <a:pt x="2302" y="0"/>
                    <a:pt x="1831"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6596780" y="1293872"/>
              <a:ext cx="83345" cy="29014"/>
            </a:xfrm>
            <a:custGeom>
              <a:avLst/>
              <a:gdLst/>
              <a:ahLst/>
              <a:cxnLst/>
              <a:rect l="l" t="t" r="r" b="b"/>
              <a:pathLst>
                <a:path w="2706" h="942" extrusionOk="0">
                  <a:moveTo>
                    <a:pt x="1364" y="0"/>
                  </a:moveTo>
                  <a:cubicBezTo>
                    <a:pt x="616" y="0"/>
                    <a:pt x="0" y="308"/>
                    <a:pt x="0" y="704"/>
                  </a:cubicBezTo>
                  <a:cubicBezTo>
                    <a:pt x="0" y="892"/>
                    <a:pt x="109" y="941"/>
                    <a:pt x="302" y="941"/>
                  </a:cubicBezTo>
                  <a:cubicBezTo>
                    <a:pt x="518" y="941"/>
                    <a:pt x="838" y="880"/>
                    <a:pt x="1232" y="880"/>
                  </a:cubicBezTo>
                  <a:cubicBezTo>
                    <a:pt x="1625" y="880"/>
                    <a:pt x="2013" y="941"/>
                    <a:pt x="2292" y="941"/>
                  </a:cubicBezTo>
                  <a:cubicBezTo>
                    <a:pt x="2542" y="941"/>
                    <a:pt x="2705" y="892"/>
                    <a:pt x="2705" y="704"/>
                  </a:cubicBezTo>
                  <a:cubicBezTo>
                    <a:pt x="2705" y="308"/>
                    <a:pt x="2111" y="0"/>
                    <a:pt x="1364" y="0"/>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6205222" y="2648725"/>
              <a:ext cx="728944" cy="1377222"/>
            </a:xfrm>
            <a:custGeom>
              <a:avLst/>
              <a:gdLst/>
              <a:ahLst/>
              <a:cxnLst/>
              <a:rect l="l" t="t" r="r" b="b"/>
              <a:pathLst>
                <a:path w="23667" h="44715" extrusionOk="0">
                  <a:moveTo>
                    <a:pt x="22105" y="0"/>
                  </a:moveTo>
                  <a:lnTo>
                    <a:pt x="11987" y="1694"/>
                  </a:lnTo>
                  <a:lnTo>
                    <a:pt x="1584" y="66"/>
                  </a:lnTo>
                  <a:lnTo>
                    <a:pt x="1584" y="66"/>
                  </a:lnTo>
                  <a:cubicBezTo>
                    <a:pt x="0" y="18959"/>
                    <a:pt x="6137" y="44428"/>
                    <a:pt x="6137" y="44428"/>
                  </a:cubicBezTo>
                  <a:lnTo>
                    <a:pt x="10382" y="44714"/>
                  </a:lnTo>
                  <a:lnTo>
                    <a:pt x="11107" y="7742"/>
                  </a:lnTo>
                  <a:cubicBezTo>
                    <a:pt x="11377" y="7871"/>
                    <a:pt x="11673" y="7937"/>
                    <a:pt x="11972" y="7937"/>
                  </a:cubicBezTo>
                  <a:cubicBezTo>
                    <a:pt x="12283" y="7937"/>
                    <a:pt x="12597" y="7866"/>
                    <a:pt x="12889" y="7720"/>
                  </a:cubicBezTo>
                  <a:lnTo>
                    <a:pt x="14055" y="44714"/>
                  </a:lnTo>
                  <a:lnTo>
                    <a:pt x="17838" y="44428"/>
                  </a:lnTo>
                  <a:cubicBezTo>
                    <a:pt x="17838" y="44428"/>
                    <a:pt x="23666" y="18871"/>
                    <a:pt x="22105" y="0"/>
                  </a:cubicBezTo>
                  <a:close/>
                </a:path>
              </a:pathLst>
            </a:custGeom>
            <a:solidFill>
              <a:srgbClr val="750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5"/>
            <p:cNvSpPr/>
            <p:nvPr/>
          </p:nvSpPr>
          <p:spPr>
            <a:xfrm>
              <a:off x="6568321" y="4013710"/>
              <a:ext cx="406468" cy="253392"/>
            </a:xfrm>
            <a:custGeom>
              <a:avLst/>
              <a:gdLst/>
              <a:ahLst/>
              <a:cxnLst/>
              <a:rect l="l" t="t" r="r" b="b"/>
              <a:pathLst>
                <a:path w="13197" h="8227" extrusionOk="0">
                  <a:moveTo>
                    <a:pt x="2266" y="1"/>
                  </a:moveTo>
                  <a:cubicBezTo>
                    <a:pt x="2266" y="1"/>
                    <a:pt x="0" y="4223"/>
                    <a:pt x="1034" y="8226"/>
                  </a:cubicBezTo>
                  <a:lnTo>
                    <a:pt x="12405" y="8226"/>
                  </a:lnTo>
                  <a:cubicBezTo>
                    <a:pt x="12405" y="8226"/>
                    <a:pt x="13197" y="4003"/>
                    <a:pt x="8556" y="2596"/>
                  </a:cubicBezTo>
                  <a:lnTo>
                    <a:pt x="6577" y="1"/>
                  </a:ln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5"/>
            <p:cNvSpPr/>
            <p:nvPr/>
          </p:nvSpPr>
          <p:spPr>
            <a:xfrm>
              <a:off x="6600137" y="4267069"/>
              <a:ext cx="352321" cy="35944"/>
            </a:xfrm>
            <a:custGeom>
              <a:avLst/>
              <a:gdLst/>
              <a:ahLst/>
              <a:cxnLst/>
              <a:rect l="l" t="t" r="r" b="b"/>
              <a:pathLst>
                <a:path w="11439" h="1167" extrusionOk="0">
                  <a:moveTo>
                    <a:pt x="1" y="0"/>
                  </a:moveTo>
                  <a:cubicBezTo>
                    <a:pt x="1" y="638"/>
                    <a:pt x="529" y="1166"/>
                    <a:pt x="1167" y="1166"/>
                  </a:cubicBezTo>
                  <a:lnTo>
                    <a:pt x="10272" y="1166"/>
                  </a:lnTo>
                  <a:cubicBezTo>
                    <a:pt x="10910" y="1166"/>
                    <a:pt x="11438" y="638"/>
                    <a:pt x="11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5"/>
            <p:cNvSpPr/>
            <p:nvPr/>
          </p:nvSpPr>
          <p:spPr>
            <a:xfrm>
              <a:off x="6655053" y="4078420"/>
              <a:ext cx="183106" cy="35482"/>
            </a:xfrm>
            <a:custGeom>
              <a:avLst/>
              <a:gdLst/>
              <a:ahLst/>
              <a:cxnLst/>
              <a:rect l="l" t="t" r="r" b="b"/>
              <a:pathLst>
                <a:path w="5945" h="1152" extrusionOk="0">
                  <a:moveTo>
                    <a:pt x="3804" y="0"/>
                  </a:moveTo>
                  <a:cubicBezTo>
                    <a:pt x="2529" y="0"/>
                    <a:pt x="1233" y="376"/>
                    <a:pt x="131" y="891"/>
                  </a:cubicBezTo>
                  <a:cubicBezTo>
                    <a:pt x="1" y="966"/>
                    <a:pt x="76" y="1152"/>
                    <a:pt x="210" y="1152"/>
                  </a:cubicBezTo>
                  <a:cubicBezTo>
                    <a:pt x="234" y="1152"/>
                    <a:pt x="259" y="1146"/>
                    <a:pt x="285" y="1133"/>
                  </a:cubicBezTo>
                  <a:cubicBezTo>
                    <a:pt x="1331" y="638"/>
                    <a:pt x="2558" y="289"/>
                    <a:pt x="3763" y="289"/>
                  </a:cubicBezTo>
                  <a:cubicBezTo>
                    <a:pt x="4433" y="289"/>
                    <a:pt x="5097" y="397"/>
                    <a:pt x="5718" y="649"/>
                  </a:cubicBezTo>
                  <a:cubicBezTo>
                    <a:pt x="5736" y="656"/>
                    <a:pt x="5753" y="659"/>
                    <a:pt x="5768" y="659"/>
                  </a:cubicBezTo>
                  <a:cubicBezTo>
                    <a:pt x="5905" y="659"/>
                    <a:pt x="5944" y="422"/>
                    <a:pt x="5806" y="363"/>
                  </a:cubicBezTo>
                  <a:cubicBezTo>
                    <a:pt x="5168" y="109"/>
                    <a:pt x="4489" y="0"/>
                    <a:pt x="3804"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5"/>
            <p:cNvSpPr/>
            <p:nvPr/>
          </p:nvSpPr>
          <p:spPr>
            <a:xfrm>
              <a:off x="6663430" y="3902677"/>
              <a:ext cx="150150" cy="111065"/>
            </a:xfrm>
            <a:custGeom>
              <a:avLst/>
              <a:gdLst/>
              <a:ahLst/>
              <a:cxnLst/>
              <a:rect l="l" t="t" r="r" b="b"/>
              <a:pathLst>
                <a:path w="4875" h="3606" extrusionOk="0">
                  <a:moveTo>
                    <a:pt x="2769" y="1"/>
                  </a:moveTo>
                  <a:cubicBezTo>
                    <a:pt x="1404" y="1"/>
                    <a:pt x="0" y="878"/>
                    <a:pt x="1399" y="3606"/>
                  </a:cubicBezTo>
                  <a:lnTo>
                    <a:pt x="3489" y="3606"/>
                  </a:lnTo>
                  <a:cubicBezTo>
                    <a:pt x="3489" y="3606"/>
                    <a:pt x="4874" y="1252"/>
                    <a:pt x="4544" y="680"/>
                  </a:cubicBezTo>
                  <a:cubicBezTo>
                    <a:pt x="4320" y="288"/>
                    <a:pt x="3551" y="1"/>
                    <a:pt x="2769"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5"/>
            <p:cNvSpPr/>
            <p:nvPr/>
          </p:nvSpPr>
          <p:spPr>
            <a:xfrm>
              <a:off x="6186927" y="4013710"/>
              <a:ext cx="406498" cy="253392"/>
            </a:xfrm>
            <a:custGeom>
              <a:avLst/>
              <a:gdLst/>
              <a:ahLst/>
              <a:cxnLst/>
              <a:rect l="l" t="t" r="r" b="b"/>
              <a:pathLst>
                <a:path w="13198" h="8227" extrusionOk="0">
                  <a:moveTo>
                    <a:pt x="6643" y="1"/>
                  </a:moveTo>
                  <a:lnTo>
                    <a:pt x="4641" y="2596"/>
                  </a:lnTo>
                  <a:cubicBezTo>
                    <a:pt x="0" y="4003"/>
                    <a:pt x="792" y="8226"/>
                    <a:pt x="792" y="8226"/>
                  </a:cubicBezTo>
                  <a:lnTo>
                    <a:pt x="12185" y="8226"/>
                  </a:lnTo>
                  <a:cubicBezTo>
                    <a:pt x="13197" y="4223"/>
                    <a:pt x="10932" y="1"/>
                    <a:pt x="10932"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5"/>
            <p:cNvSpPr/>
            <p:nvPr/>
          </p:nvSpPr>
          <p:spPr>
            <a:xfrm>
              <a:off x="6209287" y="4267069"/>
              <a:ext cx="352968" cy="35944"/>
            </a:xfrm>
            <a:custGeom>
              <a:avLst/>
              <a:gdLst/>
              <a:ahLst/>
              <a:cxnLst/>
              <a:rect l="l" t="t" r="r" b="b"/>
              <a:pathLst>
                <a:path w="11460" h="1167" extrusionOk="0">
                  <a:moveTo>
                    <a:pt x="0" y="0"/>
                  </a:moveTo>
                  <a:cubicBezTo>
                    <a:pt x="0" y="638"/>
                    <a:pt x="528" y="1166"/>
                    <a:pt x="1188" y="1166"/>
                  </a:cubicBezTo>
                  <a:lnTo>
                    <a:pt x="10272" y="1166"/>
                  </a:lnTo>
                  <a:cubicBezTo>
                    <a:pt x="10931" y="1166"/>
                    <a:pt x="11459" y="638"/>
                    <a:pt x="11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5"/>
            <p:cNvSpPr/>
            <p:nvPr/>
          </p:nvSpPr>
          <p:spPr>
            <a:xfrm>
              <a:off x="6323647" y="4078420"/>
              <a:ext cx="183599" cy="35482"/>
            </a:xfrm>
            <a:custGeom>
              <a:avLst/>
              <a:gdLst/>
              <a:ahLst/>
              <a:cxnLst/>
              <a:rect l="l" t="t" r="r" b="b"/>
              <a:pathLst>
                <a:path w="5961" h="1152" extrusionOk="0">
                  <a:moveTo>
                    <a:pt x="2145" y="0"/>
                  </a:moveTo>
                  <a:cubicBezTo>
                    <a:pt x="1463" y="0"/>
                    <a:pt x="789" y="109"/>
                    <a:pt x="158" y="363"/>
                  </a:cubicBezTo>
                  <a:cubicBezTo>
                    <a:pt x="0" y="422"/>
                    <a:pt x="37" y="659"/>
                    <a:pt x="174" y="659"/>
                  </a:cubicBezTo>
                  <a:cubicBezTo>
                    <a:pt x="189" y="659"/>
                    <a:pt x="206" y="656"/>
                    <a:pt x="224" y="649"/>
                  </a:cubicBezTo>
                  <a:cubicBezTo>
                    <a:pt x="846" y="397"/>
                    <a:pt x="1509" y="289"/>
                    <a:pt x="2180" y="289"/>
                  </a:cubicBezTo>
                  <a:cubicBezTo>
                    <a:pt x="3384" y="289"/>
                    <a:pt x="4611" y="638"/>
                    <a:pt x="5657" y="1133"/>
                  </a:cubicBezTo>
                  <a:cubicBezTo>
                    <a:pt x="5683" y="1146"/>
                    <a:pt x="5709" y="1152"/>
                    <a:pt x="5733" y="1152"/>
                  </a:cubicBezTo>
                  <a:cubicBezTo>
                    <a:pt x="5872" y="1152"/>
                    <a:pt x="5960" y="966"/>
                    <a:pt x="5811" y="891"/>
                  </a:cubicBezTo>
                  <a:cubicBezTo>
                    <a:pt x="4710" y="376"/>
                    <a:pt x="3413" y="0"/>
                    <a:pt x="2145" y="0"/>
                  </a:cubicBezTo>
                  <a:close/>
                </a:path>
              </a:pathLst>
            </a:custGeom>
            <a:solidFill>
              <a:srgbClr val="D3D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5"/>
            <p:cNvSpPr/>
            <p:nvPr/>
          </p:nvSpPr>
          <p:spPr>
            <a:xfrm>
              <a:off x="6348841" y="3902677"/>
              <a:ext cx="149472" cy="111065"/>
            </a:xfrm>
            <a:custGeom>
              <a:avLst/>
              <a:gdLst/>
              <a:ahLst/>
              <a:cxnLst/>
              <a:rect l="l" t="t" r="r" b="b"/>
              <a:pathLst>
                <a:path w="4853" h="3606" extrusionOk="0">
                  <a:moveTo>
                    <a:pt x="2093" y="1"/>
                  </a:moveTo>
                  <a:cubicBezTo>
                    <a:pt x="1312" y="1"/>
                    <a:pt x="540" y="288"/>
                    <a:pt x="308" y="680"/>
                  </a:cubicBezTo>
                  <a:cubicBezTo>
                    <a:pt x="0" y="1252"/>
                    <a:pt x="1364" y="3606"/>
                    <a:pt x="1364" y="3606"/>
                  </a:cubicBezTo>
                  <a:lnTo>
                    <a:pt x="3453" y="3606"/>
                  </a:lnTo>
                  <a:cubicBezTo>
                    <a:pt x="4852" y="878"/>
                    <a:pt x="3457" y="1"/>
                    <a:pt x="2093" y="1"/>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5"/>
            <p:cNvSpPr/>
            <p:nvPr/>
          </p:nvSpPr>
          <p:spPr>
            <a:xfrm>
              <a:off x="6202419" y="1826986"/>
              <a:ext cx="708708" cy="984861"/>
            </a:xfrm>
            <a:custGeom>
              <a:avLst/>
              <a:gdLst/>
              <a:ahLst/>
              <a:cxnLst/>
              <a:rect l="l" t="t" r="r" b="b"/>
              <a:pathLst>
                <a:path w="23010" h="31976" extrusionOk="0">
                  <a:moveTo>
                    <a:pt x="4028" y="1"/>
                  </a:moveTo>
                  <a:lnTo>
                    <a:pt x="1213" y="1585"/>
                  </a:lnTo>
                  <a:lnTo>
                    <a:pt x="1433" y="28154"/>
                  </a:lnTo>
                  <a:cubicBezTo>
                    <a:pt x="1" y="29606"/>
                    <a:pt x="5586" y="31976"/>
                    <a:pt x="11060" y="31976"/>
                  </a:cubicBezTo>
                  <a:cubicBezTo>
                    <a:pt x="11638" y="31976"/>
                    <a:pt x="12215" y="31949"/>
                    <a:pt x="12782" y="31893"/>
                  </a:cubicBezTo>
                  <a:cubicBezTo>
                    <a:pt x="18720" y="31299"/>
                    <a:pt x="21800" y="28330"/>
                    <a:pt x="22394" y="27142"/>
                  </a:cubicBezTo>
                  <a:cubicBezTo>
                    <a:pt x="22987" y="25954"/>
                    <a:pt x="21888" y="25668"/>
                    <a:pt x="21888" y="25668"/>
                  </a:cubicBezTo>
                  <a:cubicBezTo>
                    <a:pt x="23009" y="21643"/>
                    <a:pt x="21030" y="1717"/>
                    <a:pt x="21030" y="1717"/>
                  </a:cubicBezTo>
                  <a:cubicBezTo>
                    <a:pt x="19446" y="859"/>
                    <a:pt x="16807" y="1"/>
                    <a:pt x="16807" y="1"/>
                  </a:cubicBezTo>
                  <a:cubicBezTo>
                    <a:pt x="14534" y="1563"/>
                    <a:pt x="12357" y="2083"/>
                    <a:pt x="10464" y="2083"/>
                  </a:cubicBezTo>
                  <a:cubicBezTo>
                    <a:pt x="6677" y="2083"/>
                    <a:pt x="4028" y="1"/>
                    <a:pt x="4028" y="1"/>
                  </a:cubicBez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5"/>
            <p:cNvSpPr/>
            <p:nvPr/>
          </p:nvSpPr>
          <p:spPr>
            <a:xfrm>
              <a:off x="6134752" y="1992966"/>
              <a:ext cx="772988" cy="594348"/>
            </a:xfrm>
            <a:custGeom>
              <a:avLst/>
              <a:gdLst/>
              <a:ahLst/>
              <a:cxnLst/>
              <a:rect l="l" t="t" r="r" b="b"/>
              <a:pathLst>
                <a:path w="25097" h="19297" extrusionOk="0">
                  <a:moveTo>
                    <a:pt x="22611" y="1"/>
                  </a:moveTo>
                  <a:lnTo>
                    <a:pt x="12164" y="11680"/>
                  </a:lnTo>
                  <a:lnTo>
                    <a:pt x="5346" y="3014"/>
                  </a:lnTo>
                  <a:cubicBezTo>
                    <a:pt x="2816" y="3586"/>
                    <a:pt x="1" y="7721"/>
                    <a:pt x="1" y="7721"/>
                  </a:cubicBezTo>
                  <a:cubicBezTo>
                    <a:pt x="1" y="7721"/>
                    <a:pt x="7940" y="19297"/>
                    <a:pt x="12222" y="19297"/>
                  </a:cubicBezTo>
                  <a:cubicBezTo>
                    <a:pt x="12345" y="19297"/>
                    <a:pt x="12465" y="19287"/>
                    <a:pt x="12582" y="19268"/>
                  </a:cubicBezTo>
                  <a:cubicBezTo>
                    <a:pt x="16739" y="18564"/>
                    <a:pt x="25096" y="1562"/>
                    <a:pt x="25096" y="1562"/>
                  </a:cubicBezTo>
                  <a:lnTo>
                    <a:pt x="22611" y="1"/>
                  </a:lnTo>
                  <a:close/>
                </a:path>
              </a:pathLst>
            </a:custGeom>
            <a:solidFill>
              <a:srgbClr val="935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5"/>
            <p:cNvSpPr/>
            <p:nvPr/>
          </p:nvSpPr>
          <p:spPr>
            <a:xfrm>
              <a:off x="6897540" y="1873740"/>
              <a:ext cx="802094" cy="538045"/>
            </a:xfrm>
            <a:custGeom>
              <a:avLst/>
              <a:gdLst/>
              <a:ahLst/>
              <a:cxnLst/>
              <a:rect l="l" t="t" r="r" b="b"/>
              <a:pathLst>
                <a:path w="26042" h="17469" extrusionOk="0">
                  <a:moveTo>
                    <a:pt x="19777" y="0"/>
                  </a:moveTo>
                  <a:cubicBezTo>
                    <a:pt x="19768" y="0"/>
                    <a:pt x="19760" y="1"/>
                    <a:pt x="19751" y="1"/>
                  </a:cubicBezTo>
                  <a:lnTo>
                    <a:pt x="15133" y="10008"/>
                  </a:lnTo>
                  <a:lnTo>
                    <a:pt x="2266" y="1056"/>
                  </a:lnTo>
                  <a:lnTo>
                    <a:pt x="0" y="3454"/>
                  </a:lnTo>
                  <a:cubicBezTo>
                    <a:pt x="0" y="3454"/>
                    <a:pt x="12031" y="17468"/>
                    <a:pt x="16368" y="17468"/>
                  </a:cubicBezTo>
                  <a:cubicBezTo>
                    <a:pt x="16412" y="17468"/>
                    <a:pt x="16454" y="17467"/>
                    <a:pt x="16496" y="17464"/>
                  </a:cubicBezTo>
                  <a:cubicBezTo>
                    <a:pt x="20697" y="17200"/>
                    <a:pt x="26042" y="3322"/>
                    <a:pt x="26042" y="3322"/>
                  </a:cubicBezTo>
                  <a:cubicBezTo>
                    <a:pt x="26042" y="3322"/>
                    <a:pt x="22371" y="0"/>
                    <a:pt x="19777" y="0"/>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5"/>
            <p:cNvSpPr/>
            <p:nvPr/>
          </p:nvSpPr>
          <p:spPr>
            <a:xfrm>
              <a:off x="7434041" y="1660359"/>
              <a:ext cx="297436" cy="418664"/>
            </a:xfrm>
            <a:custGeom>
              <a:avLst/>
              <a:gdLst/>
              <a:ahLst/>
              <a:cxnLst/>
              <a:rect l="l" t="t" r="r" b="b"/>
              <a:pathLst>
                <a:path w="9657" h="13593" extrusionOk="0">
                  <a:moveTo>
                    <a:pt x="2376" y="0"/>
                  </a:moveTo>
                  <a:lnTo>
                    <a:pt x="1" y="10844"/>
                  </a:lnTo>
                  <a:cubicBezTo>
                    <a:pt x="24" y="10843"/>
                    <a:pt x="47" y="10843"/>
                    <a:pt x="70" y="10843"/>
                  </a:cubicBezTo>
                  <a:cubicBezTo>
                    <a:pt x="2995" y="10843"/>
                    <a:pt x="8711" y="13593"/>
                    <a:pt x="8711" y="13593"/>
                  </a:cubicBezTo>
                  <a:cubicBezTo>
                    <a:pt x="9656" y="13329"/>
                    <a:pt x="9261" y="12845"/>
                    <a:pt x="9261" y="12845"/>
                  </a:cubicBezTo>
                  <a:cubicBezTo>
                    <a:pt x="8711" y="12119"/>
                    <a:pt x="9415" y="9260"/>
                    <a:pt x="9415" y="9260"/>
                  </a:cubicBezTo>
                  <a:cubicBezTo>
                    <a:pt x="9634" y="990"/>
                    <a:pt x="2376" y="0"/>
                    <a:pt x="2376" y="0"/>
                  </a:cubicBezTo>
                  <a:close/>
                </a:path>
              </a:pathLst>
            </a:custGeom>
            <a:solidFill>
              <a:srgbClr val="175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5"/>
            <p:cNvSpPr/>
            <p:nvPr/>
          </p:nvSpPr>
          <p:spPr>
            <a:xfrm>
              <a:off x="6854174" y="1811401"/>
              <a:ext cx="268976" cy="267621"/>
            </a:xfrm>
            <a:custGeom>
              <a:avLst/>
              <a:gdLst/>
              <a:ahLst/>
              <a:cxnLst/>
              <a:rect l="l" t="t" r="r" b="b"/>
              <a:pathLst>
                <a:path w="8733" h="8689" extrusionOk="0">
                  <a:moveTo>
                    <a:pt x="7793" y="1"/>
                  </a:moveTo>
                  <a:cubicBezTo>
                    <a:pt x="6867" y="1"/>
                    <a:pt x="7188" y="1894"/>
                    <a:pt x="6269" y="2091"/>
                  </a:cubicBezTo>
                  <a:lnTo>
                    <a:pt x="3806" y="793"/>
                  </a:lnTo>
                  <a:lnTo>
                    <a:pt x="1" y="5060"/>
                  </a:lnTo>
                  <a:cubicBezTo>
                    <a:pt x="1035" y="6929"/>
                    <a:pt x="2816" y="8249"/>
                    <a:pt x="4906" y="8689"/>
                  </a:cubicBezTo>
                  <a:lnTo>
                    <a:pt x="8645" y="7039"/>
                  </a:lnTo>
                  <a:cubicBezTo>
                    <a:pt x="8645" y="7039"/>
                    <a:pt x="7611" y="5786"/>
                    <a:pt x="8073" y="4202"/>
                  </a:cubicBezTo>
                  <a:cubicBezTo>
                    <a:pt x="8557" y="2618"/>
                    <a:pt x="8733" y="23"/>
                    <a:pt x="7809" y="1"/>
                  </a:cubicBezTo>
                  <a:cubicBezTo>
                    <a:pt x="7803" y="1"/>
                    <a:pt x="7798" y="1"/>
                    <a:pt x="7793" y="1"/>
                  </a:cubicBezTo>
                  <a:close/>
                </a:path>
              </a:pathLst>
            </a:custGeom>
            <a:solidFill>
              <a:srgbClr val="E9A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5"/>
            <p:cNvSpPr/>
            <p:nvPr/>
          </p:nvSpPr>
          <p:spPr>
            <a:xfrm>
              <a:off x="6821680" y="1787377"/>
              <a:ext cx="251236" cy="268576"/>
            </a:xfrm>
            <a:custGeom>
              <a:avLst/>
              <a:gdLst/>
              <a:ahLst/>
              <a:cxnLst/>
              <a:rect l="l" t="t" r="r" b="b"/>
              <a:pathLst>
                <a:path w="8157" h="8720" extrusionOk="0">
                  <a:moveTo>
                    <a:pt x="4923" y="0"/>
                  </a:moveTo>
                  <a:cubicBezTo>
                    <a:pt x="4728" y="0"/>
                    <a:pt x="4538" y="18"/>
                    <a:pt x="4355" y="55"/>
                  </a:cubicBezTo>
                  <a:cubicBezTo>
                    <a:pt x="2727" y="385"/>
                    <a:pt x="506" y="3706"/>
                    <a:pt x="462" y="4784"/>
                  </a:cubicBezTo>
                  <a:cubicBezTo>
                    <a:pt x="374" y="5796"/>
                    <a:pt x="220" y="6786"/>
                    <a:pt x="0" y="7775"/>
                  </a:cubicBezTo>
                  <a:lnTo>
                    <a:pt x="1848" y="8655"/>
                  </a:lnTo>
                  <a:cubicBezTo>
                    <a:pt x="1941" y="8699"/>
                    <a:pt x="2039" y="8720"/>
                    <a:pt x="2134" y="8720"/>
                  </a:cubicBezTo>
                  <a:cubicBezTo>
                    <a:pt x="2421" y="8720"/>
                    <a:pt x="2689" y="8534"/>
                    <a:pt x="2771" y="8237"/>
                  </a:cubicBezTo>
                  <a:lnTo>
                    <a:pt x="2793" y="8237"/>
                  </a:lnTo>
                  <a:cubicBezTo>
                    <a:pt x="2793" y="8237"/>
                    <a:pt x="2815" y="5246"/>
                    <a:pt x="4113" y="3552"/>
                  </a:cubicBezTo>
                  <a:cubicBezTo>
                    <a:pt x="4860" y="2578"/>
                    <a:pt x="5206" y="2179"/>
                    <a:pt x="5679" y="2179"/>
                  </a:cubicBezTo>
                  <a:cubicBezTo>
                    <a:pt x="6029" y="2179"/>
                    <a:pt x="6448" y="2396"/>
                    <a:pt x="7148" y="2761"/>
                  </a:cubicBezTo>
                  <a:cubicBezTo>
                    <a:pt x="7148" y="2761"/>
                    <a:pt x="7276" y="2870"/>
                    <a:pt x="7436" y="2870"/>
                  </a:cubicBezTo>
                  <a:cubicBezTo>
                    <a:pt x="7619" y="2870"/>
                    <a:pt x="7844" y="2725"/>
                    <a:pt x="7962" y="2101"/>
                  </a:cubicBezTo>
                  <a:cubicBezTo>
                    <a:pt x="8157" y="1068"/>
                    <a:pt x="6435" y="0"/>
                    <a:pt x="4923" y="0"/>
                  </a:cubicBezTo>
                  <a:close/>
                </a:path>
              </a:pathLst>
            </a:custGeom>
            <a:solidFill>
              <a:srgbClr val="935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5"/>
            <p:cNvSpPr/>
            <p:nvPr/>
          </p:nvSpPr>
          <p:spPr>
            <a:xfrm>
              <a:off x="6175408" y="1068233"/>
              <a:ext cx="598752" cy="400462"/>
            </a:xfrm>
            <a:custGeom>
              <a:avLst/>
              <a:gdLst/>
              <a:ahLst/>
              <a:cxnLst/>
              <a:rect l="l" t="t" r="r" b="b"/>
              <a:pathLst>
                <a:path w="19440" h="13002" extrusionOk="0">
                  <a:moveTo>
                    <a:pt x="12299" y="1"/>
                  </a:moveTo>
                  <a:cubicBezTo>
                    <a:pt x="11557" y="1"/>
                    <a:pt x="10731" y="77"/>
                    <a:pt x="9810" y="244"/>
                  </a:cubicBezTo>
                  <a:cubicBezTo>
                    <a:pt x="1" y="2026"/>
                    <a:pt x="3278" y="10472"/>
                    <a:pt x="3278" y="10472"/>
                  </a:cubicBezTo>
                  <a:cubicBezTo>
                    <a:pt x="3278" y="10472"/>
                    <a:pt x="3308" y="10468"/>
                    <a:pt x="3361" y="10468"/>
                  </a:cubicBezTo>
                  <a:cubicBezTo>
                    <a:pt x="3730" y="10468"/>
                    <a:pt x="5211" y="10619"/>
                    <a:pt x="5653" y="13001"/>
                  </a:cubicBezTo>
                  <a:cubicBezTo>
                    <a:pt x="5653" y="13001"/>
                    <a:pt x="6599" y="12737"/>
                    <a:pt x="5807" y="9922"/>
                  </a:cubicBezTo>
                  <a:cubicBezTo>
                    <a:pt x="5015" y="7129"/>
                    <a:pt x="7633" y="3829"/>
                    <a:pt x="8446" y="3719"/>
                  </a:cubicBezTo>
                  <a:cubicBezTo>
                    <a:pt x="8446" y="3719"/>
                    <a:pt x="10868" y="7106"/>
                    <a:pt x="17168" y="7106"/>
                  </a:cubicBezTo>
                  <a:cubicBezTo>
                    <a:pt x="17660" y="7106"/>
                    <a:pt x="18177" y="7085"/>
                    <a:pt x="18718" y="7041"/>
                  </a:cubicBezTo>
                  <a:cubicBezTo>
                    <a:pt x="18718" y="7041"/>
                    <a:pt x="19440" y="1"/>
                    <a:pt x="12299"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5"/>
            <p:cNvSpPr/>
            <p:nvPr/>
          </p:nvSpPr>
          <p:spPr>
            <a:xfrm>
              <a:off x="6913186" y="840499"/>
              <a:ext cx="644860" cy="386201"/>
            </a:xfrm>
            <a:custGeom>
              <a:avLst/>
              <a:gdLst/>
              <a:ahLst/>
              <a:cxnLst/>
              <a:rect l="l" t="t" r="r" b="b"/>
              <a:pathLst>
                <a:path w="20937" h="12539" extrusionOk="0">
                  <a:moveTo>
                    <a:pt x="11170" y="1"/>
                  </a:moveTo>
                  <a:cubicBezTo>
                    <a:pt x="11119" y="1"/>
                    <a:pt x="11068" y="3"/>
                    <a:pt x="11018" y="6"/>
                  </a:cubicBezTo>
                  <a:cubicBezTo>
                    <a:pt x="9016" y="138"/>
                    <a:pt x="10358" y="1722"/>
                    <a:pt x="10358" y="1722"/>
                  </a:cubicBezTo>
                  <a:cubicBezTo>
                    <a:pt x="9734" y="1679"/>
                    <a:pt x="9151" y="1658"/>
                    <a:pt x="8605" y="1658"/>
                  </a:cubicBezTo>
                  <a:cubicBezTo>
                    <a:pt x="1" y="1658"/>
                    <a:pt x="908" y="6752"/>
                    <a:pt x="2418" y="7682"/>
                  </a:cubicBezTo>
                  <a:cubicBezTo>
                    <a:pt x="2713" y="7864"/>
                    <a:pt x="2976" y="7938"/>
                    <a:pt x="3210" y="7938"/>
                  </a:cubicBezTo>
                  <a:cubicBezTo>
                    <a:pt x="4251" y="7938"/>
                    <a:pt x="4705" y="6473"/>
                    <a:pt x="4705" y="6473"/>
                  </a:cubicBezTo>
                  <a:cubicBezTo>
                    <a:pt x="4705" y="6473"/>
                    <a:pt x="5035" y="7440"/>
                    <a:pt x="6795" y="7880"/>
                  </a:cubicBezTo>
                  <a:cubicBezTo>
                    <a:pt x="6901" y="7907"/>
                    <a:pt x="7014" y="7919"/>
                    <a:pt x="7134" y="7919"/>
                  </a:cubicBezTo>
                  <a:cubicBezTo>
                    <a:pt x="9004" y="7919"/>
                    <a:pt x="12403" y="4889"/>
                    <a:pt x="12403" y="4889"/>
                  </a:cubicBezTo>
                  <a:cubicBezTo>
                    <a:pt x="12403" y="4889"/>
                    <a:pt x="12843" y="7506"/>
                    <a:pt x="14031" y="7770"/>
                  </a:cubicBezTo>
                  <a:cubicBezTo>
                    <a:pt x="14126" y="7791"/>
                    <a:pt x="14218" y="7801"/>
                    <a:pt x="14308" y="7801"/>
                  </a:cubicBezTo>
                  <a:cubicBezTo>
                    <a:pt x="15340" y="7801"/>
                    <a:pt x="16010" y="6517"/>
                    <a:pt x="16010" y="6517"/>
                  </a:cubicBezTo>
                  <a:lnTo>
                    <a:pt x="16010" y="6517"/>
                  </a:lnTo>
                  <a:cubicBezTo>
                    <a:pt x="16010" y="6517"/>
                    <a:pt x="15724" y="11707"/>
                    <a:pt x="16428" y="12411"/>
                  </a:cubicBezTo>
                  <a:cubicBezTo>
                    <a:pt x="16517" y="12500"/>
                    <a:pt x="16611" y="12539"/>
                    <a:pt x="16708" y="12539"/>
                  </a:cubicBezTo>
                  <a:cubicBezTo>
                    <a:pt x="17381" y="12539"/>
                    <a:pt x="18188" y="10674"/>
                    <a:pt x="18188" y="10674"/>
                  </a:cubicBezTo>
                  <a:cubicBezTo>
                    <a:pt x="20937" y="6539"/>
                    <a:pt x="17242" y="3283"/>
                    <a:pt x="17242" y="3283"/>
                  </a:cubicBezTo>
                  <a:cubicBezTo>
                    <a:pt x="17242" y="3283"/>
                    <a:pt x="18452" y="2888"/>
                    <a:pt x="18342" y="2668"/>
                  </a:cubicBezTo>
                  <a:cubicBezTo>
                    <a:pt x="18326" y="2633"/>
                    <a:pt x="18281" y="2618"/>
                    <a:pt x="18218" y="2618"/>
                  </a:cubicBezTo>
                  <a:cubicBezTo>
                    <a:pt x="17921" y="2618"/>
                    <a:pt x="17220" y="2932"/>
                    <a:pt x="17220" y="2932"/>
                  </a:cubicBezTo>
                  <a:cubicBezTo>
                    <a:pt x="17220" y="2932"/>
                    <a:pt x="17660" y="1788"/>
                    <a:pt x="17220" y="1634"/>
                  </a:cubicBezTo>
                  <a:cubicBezTo>
                    <a:pt x="17198" y="1626"/>
                    <a:pt x="17177" y="1622"/>
                    <a:pt x="17156" y="1622"/>
                  </a:cubicBezTo>
                  <a:cubicBezTo>
                    <a:pt x="16778" y="1622"/>
                    <a:pt x="16560" y="2888"/>
                    <a:pt x="16560" y="2888"/>
                  </a:cubicBezTo>
                  <a:cubicBezTo>
                    <a:pt x="16560" y="2888"/>
                    <a:pt x="13213" y="1"/>
                    <a:pt x="11170" y="1"/>
                  </a:cubicBez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5"/>
            <p:cNvSpPr/>
            <p:nvPr/>
          </p:nvSpPr>
          <p:spPr>
            <a:xfrm>
              <a:off x="6080575" y="1852735"/>
              <a:ext cx="328574" cy="440378"/>
            </a:xfrm>
            <a:custGeom>
              <a:avLst/>
              <a:gdLst/>
              <a:ahLst/>
              <a:cxnLst/>
              <a:rect l="l" t="t" r="r" b="b"/>
              <a:pathLst>
                <a:path w="10668" h="14298" extrusionOk="0">
                  <a:moveTo>
                    <a:pt x="6797" y="1"/>
                  </a:moveTo>
                  <a:cubicBezTo>
                    <a:pt x="6797" y="1"/>
                    <a:pt x="0" y="1892"/>
                    <a:pt x="1122" y="10096"/>
                  </a:cubicBezTo>
                  <a:cubicBezTo>
                    <a:pt x="1122" y="10096"/>
                    <a:pt x="2134" y="12845"/>
                    <a:pt x="1650" y="13637"/>
                  </a:cubicBezTo>
                  <a:cubicBezTo>
                    <a:pt x="1650" y="13637"/>
                    <a:pt x="1320" y="14165"/>
                    <a:pt x="2288" y="14297"/>
                  </a:cubicBezTo>
                  <a:cubicBezTo>
                    <a:pt x="2288" y="14297"/>
                    <a:pt x="7764" y="10888"/>
                    <a:pt x="10668" y="10624"/>
                  </a:cubicBezTo>
                  <a:lnTo>
                    <a:pt x="6797" y="1"/>
                  </a:lnTo>
                  <a:close/>
                </a:path>
              </a:pathLst>
            </a:custGeom>
            <a:solidFill>
              <a:srgbClr val="D06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5"/>
            <p:cNvSpPr/>
            <p:nvPr/>
          </p:nvSpPr>
          <p:spPr>
            <a:xfrm rot="-416388">
              <a:off x="6545401" y="1325110"/>
              <a:ext cx="48610" cy="191901"/>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5"/>
            <p:cNvSpPr/>
            <p:nvPr/>
          </p:nvSpPr>
          <p:spPr>
            <a:xfrm rot="416388" flipH="1">
              <a:off x="7194688" y="1143385"/>
              <a:ext cx="48610" cy="191901"/>
            </a:xfrm>
            <a:custGeom>
              <a:avLst/>
              <a:gdLst/>
              <a:ahLst/>
              <a:cxnLst/>
              <a:rect l="l" t="t"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F7732E8E-627E-4F8C-B5DC-D971FA0430E5}"/>
              </a:ext>
            </a:extLst>
          </p:cNvPr>
          <p:cNvSpPr txBox="1"/>
          <p:nvPr/>
        </p:nvSpPr>
        <p:spPr>
          <a:xfrm>
            <a:off x="116959" y="2153147"/>
            <a:ext cx="5789888" cy="1169551"/>
          </a:xfrm>
          <a:prstGeom prst="rect">
            <a:avLst/>
          </a:prstGeom>
          <a:noFill/>
        </p:spPr>
        <p:txBody>
          <a:bodyPr wrap="square" rtlCol="0">
            <a:spAutoFit/>
          </a:bodyPr>
          <a:lstStyle/>
          <a:p>
            <a:r>
              <a:rPr lang="en-AU" dirty="0">
                <a:solidFill>
                  <a:srgbClr val="3D5567"/>
                </a:solidFill>
                <a:latin typeface="Open Sans" panose="020B0606030504020204" pitchFamily="34" charset="0"/>
              </a:rPr>
              <a:t>A</a:t>
            </a:r>
            <a:r>
              <a:rPr lang="en-AU" b="0" i="0" dirty="0">
                <a:solidFill>
                  <a:srgbClr val="3D5567"/>
                </a:solidFill>
                <a:effectLst/>
                <a:latin typeface="Open Sans" panose="020B0606030504020204" pitchFamily="34" charset="0"/>
              </a:rPr>
              <a:t>lthough many parents do not believe they can make a difference in their children’s lives, especially as children grow older, this is simply not true. For better or worse, the way we parent our children affects their level of achievement and happiness more than any other factor.</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0" name="TextBox 9">
            <a:extLst>
              <a:ext uri="{FF2B5EF4-FFF2-40B4-BE49-F238E27FC236}">
                <a16:creationId xmlns:a16="http://schemas.microsoft.com/office/drawing/2014/main" id="{CD621D12-1D74-4E4E-A29F-BFFE77F1E72F}"/>
              </a:ext>
            </a:extLst>
          </p:cNvPr>
          <p:cNvSpPr txBox="1"/>
          <p:nvPr/>
        </p:nvSpPr>
        <p:spPr>
          <a:xfrm>
            <a:off x="3143250" y="209550"/>
            <a:ext cx="5924349" cy="3754874"/>
          </a:xfrm>
          <a:prstGeom prst="rect">
            <a:avLst/>
          </a:prstGeom>
          <a:noFill/>
        </p:spPr>
        <p:txBody>
          <a:bodyPr wrap="square" rtlCol="0">
            <a:spAutoFit/>
          </a:bodyPr>
          <a:lstStyle/>
          <a:p>
            <a:r>
              <a:rPr lang="en-AU" b="0" i="0" dirty="0">
                <a:solidFill>
                  <a:srgbClr val="3D5567"/>
                </a:solidFill>
                <a:effectLst/>
                <a:latin typeface="Open Sans" panose="020B0606030504020204" pitchFamily="34" charset="0"/>
              </a:rPr>
              <a:t>The authoritative parenting style that can be found in Session 2 of Investing in Parents has proven most effective for enhancing children’s development. </a:t>
            </a:r>
          </a:p>
          <a:p>
            <a:endParaRPr lang="en-AU" dirty="0">
              <a:solidFill>
                <a:srgbClr val="3D5567"/>
              </a:solidFill>
              <a:latin typeface="Open Sans" panose="020B0606030504020204" pitchFamily="34" charset="0"/>
            </a:endParaRPr>
          </a:p>
          <a:p>
            <a:r>
              <a:rPr lang="en-AU" b="0" i="0" dirty="0">
                <a:solidFill>
                  <a:srgbClr val="3D5567"/>
                </a:solidFill>
                <a:effectLst/>
                <a:latin typeface="Open Sans" panose="020B0606030504020204" pitchFamily="34" charset="0"/>
              </a:rPr>
              <a:t>However, the topics in this session are helpful to examine and understand the parenting styles most likely to contribute to underachievement and poor social emotional wellbeing. </a:t>
            </a:r>
            <a:r>
              <a:rPr lang="en-AU" dirty="0">
                <a:solidFill>
                  <a:srgbClr val="3D5567"/>
                </a:solidFill>
                <a:latin typeface="Open Sans" panose="020B0606030504020204" pitchFamily="34" charset="0"/>
              </a:rPr>
              <a:t>B</a:t>
            </a:r>
            <a:r>
              <a:rPr lang="en-AU" b="0" i="0" dirty="0">
                <a:solidFill>
                  <a:srgbClr val="3D5567"/>
                </a:solidFill>
                <a:effectLst/>
                <a:latin typeface="Open Sans" panose="020B0606030504020204" pitchFamily="34" charset="0"/>
              </a:rPr>
              <a:t>y looking at these less effective parenting styles, parents have the opportunity to become aware of their own parenting strategies and the reasons why some strategies do not work.</a:t>
            </a:r>
          </a:p>
          <a:p>
            <a:endParaRPr lang="en-AU" b="0" i="0" dirty="0">
              <a:solidFill>
                <a:srgbClr val="3D5567"/>
              </a:solidFill>
              <a:effectLst/>
              <a:latin typeface="Open Sans" panose="020B0606030504020204" pitchFamily="34" charset="0"/>
            </a:endParaRPr>
          </a:p>
          <a:p>
            <a:r>
              <a:rPr lang="en-AU" dirty="0">
                <a:solidFill>
                  <a:srgbClr val="3D5567"/>
                </a:solidFill>
                <a:latin typeface="Open Sans" panose="020B0606030504020204" pitchFamily="34" charset="0"/>
              </a:rPr>
              <a:t>N</a:t>
            </a:r>
            <a:r>
              <a:rPr lang="en-AU" b="0" i="0" dirty="0">
                <a:solidFill>
                  <a:srgbClr val="3D5567"/>
                </a:solidFill>
                <a:effectLst/>
                <a:latin typeface="Open Sans" panose="020B0606030504020204" pitchFamily="34" charset="0"/>
              </a:rPr>
              <a:t>o one uses ineffective parenting practices intentionally, and that we often simply parent the way we were parented. See if you can recognise any of your own ineffective parenting habits in the following descriptions. You can then begin to make positive changes that will affect the relationship with their children and, therefore, your children’s ability to achieve and be happy.</a:t>
            </a:r>
            <a:endParaRPr lang="en-AU" dirty="0"/>
          </a:p>
        </p:txBody>
      </p:sp>
      <p:pic>
        <p:nvPicPr>
          <p:cNvPr id="13" name="Picture 12">
            <a:extLst>
              <a:ext uri="{FF2B5EF4-FFF2-40B4-BE49-F238E27FC236}">
                <a16:creationId xmlns:a16="http://schemas.microsoft.com/office/drawing/2014/main" id="{D8F70B83-9568-403D-8C6A-C33109C4BD12}"/>
              </a:ext>
            </a:extLst>
          </p:cNvPr>
          <p:cNvPicPr>
            <a:picLocks noChangeAspect="1"/>
          </p:cNvPicPr>
          <p:nvPr/>
        </p:nvPicPr>
        <p:blipFill>
          <a:blip r:embed="rId3"/>
          <a:stretch>
            <a:fillRect/>
          </a:stretch>
        </p:blipFill>
        <p:spPr>
          <a:xfrm>
            <a:off x="168379" y="209550"/>
            <a:ext cx="2865909" cy="3515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47"/>
          <p:cNvSpPr txBox="1">
            <a:spLocks noGrp="1"/>
          </p:cNvSpPr>
          <p:nvPr>
            <p:ph type="title"/>
          </p:nvPr>
        </p:nvSpPr>
        <p:spPr>
          <a:xfrm>
            <a:off x="-350031" y="12497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b="1" dirty="0">
                <a:latin typeface="Open Sans" panose="020B0606030504020204" pitchFamily="34" charset="0"/>
                <a:ea typeface="Open Sans" panose="020B0606030504020204" pitchFamily="34" charset="0"/>
                <a:cs typeface="Open Sans" panose="020B0606030504020204" pitchFamily="34" charset="0"/>
              </a:rPr>
              <a:t>The Helicopter Parenting Style</a:t>
            </a:r>
            <a:endParaRPr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D9E7D746-C2D9-434A-A641-412A0D9DE2B8}"/>
              </a:ext>
            </a:extLst>
          </p:cNvPr>
          <p:cNvPicPr>
            <a:picLocks noChangeAspect="1"/>
          </p:cNvPicPr>
          <p:nvPr/>
        </p:nvPicPr>
        <p:blipFill>
          <a:blip r:embed="rId3"/>
          <a:stretch>
            <a:fillRect/>
          </a:stretch>
        </p:blipFill>
        <p:spPr>
          <a:xfrm>
            <a:off x="79876" y="1439291"/>
            <a:ext cx="2746814" cy="2264917"/>
          </a:xfrm>
          <a:prstGeom prst="rect">
            <a:avLst/>
          </a:prstGeom>
        </p:spPr>
      </p:pic>
      <p:sp>
        <p:nvSpPr>
          <p:cNvPr id="17" name="TextBox 16">
            <a:extLst>
              <a:ext uri="{FF2B5EF4-FFF2-40B4-BE49-F238E27FC236}">
                <a16:creationId xmlns:a16="http://schemas.microsoft.com/office/drawing/2014/main" id="{34E0621F-986B-4A7C-96C3-F3FEFE1EA254}"/>
              </a:ext>
            </a:extLst>
          </p:cNvPr>
          <p:cNvSpPr txBox="1"/>
          <p:nvPr/>
        </p:nvSpPr>
        <p:spPr>
          <a:xfrm>
            <a:off x="2826690" y="630996"/>
            <a:ext cx="6088710" cy="4185761"/>
          </a:xfrm>
          <a:prstGeom prst="rect">
            <a:avLst/>
          </a:prstGeom>
          <a:noFill/>
        </p:spPr>
        <p:txBody>
          <a:bodyPr wrap="square">
            <a:spAutoFit/>
          </a:bodyPr>
          <a:lstStyle/>
          <a:p>
            <a:pPr algn="l"/>
            <a:r>
              <a:rPr lang="en-AU" b="1" dirty="0">
                <a:solidFill>
                  <a:schemeClr val="accent3">
                    <a:lumMod val="75000"/>
                  </a:schemeClr>
                </a:solidFill>
                <a:latin typeface="Open Sans" panose="020B0606030504020204" pitchFamily="34" charset="0"/>
              </a:rPr>
              <a:t>O</a:t>
            </a:r>
            <a:r>
              <a:rPr lang="en-AU" b="1" i="0" dirty="0">
                <a:solidFill>
                  <a:schemeClr val="accent3">
                    <a:lumMod val="75000"/>
                  </a:schemeClr>
                </a:solidFill>
                <a:effectLst/>
                <a:latin typeface="Open Sans" panose="020B0606030504020204" pitchFamily="34" charset="0"/>
              </a:rPr>
              <a:t>verprotective parents hover over their children. These parents assume too much responsibility for what happens to their children. They try to ensure that nothing goes wrong for them, attempt to guarantee that they are never frustrated, and try to rescue them from difficulty. </a:t>
            </a:r>
          </a:p>
          <a:p>
            <a:pPr algn="l"/>
            <a:endParaRPr lang="en-AU" dirty="0">
              <a:solidFill>
                <a:srgbClr val="3D5567"/>
              </a:solidFill>
              <a:latin typeface="Open Sans" panose="020B0606030504020204" pitchFamily="34" charset="0"/>
            </a:endParaRPr>
          </a:p>
          <a:p>
            <a:pPr algn="l"/>
            <a:r>
              <a:rPr lang="en-AU" dirty="0">
                <a:solidFill>
                  <a:srgbClr val="3D5567"/>
                </a:solidFill>
                <a:latin typeface="Open Sans" panose="020B0606030504020204" pitchFamily="34" charset="0"/>
              </a:rPr>
              <a:t>Some </a:t>
            </a:r>
            <a:r>
              <a:rPr lang="en-AU" b="0" i="0" dirty="0">
                <a:solidFill>
                  <a:srgbClr val="3D5567"/>
                </a:solidFill>
                <a:effectLst/>
                <a:latin typeface="Open Sans" panose="020B0606030504020204" pitchFamily="34" charset="0"/>
              </a:rPr>
              <a:t>parents may even complete their children’s assignments to ensure they (the parents) don’t feel uncomfortable seeing their children turn in work that is not up to standard.</a:t>
            </a:r>
          </a:p>
          <a:p>
            <a:pPr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anxiety, overdependence on parents and teachers, fear of making mistakes, sensation sensitivity, avoidance of competition, unwillingness to take responsibility for schoolwork and behaviour, lack of self-confidence and resilience.</a:t>
            </a:r>
          </a:p>
          <a:p>
            <a:pPr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Parents who use an overprotective parenting style can change. They can place the responsibility for schoolwork and homework on their children’s shoulders, teach their children the importance of tackling difficult assignments, and remind themselves that their children can tolerate handing in work that isn’t 100 per cent, or receive negative comments from the teacher.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pic>
        <p:nvPicPr>
          <p:cNvPr id="7" name="Picture 6">
            <a:extLst>
              <a:ext uri="{FF2B5EF4-FFF2-40B4-BE49-F238E27FC236}">
                <a16:creationId xmlns:a16="http://schemas.microsoft.com/office/drawing/2014/main" id="{975B3289-E8A6-4287-BA10-B03C57DD8A7C}"/>
              </a:ext>
            </a:extLst>
          </p:cNvPr>
          <p:cNvPicPr>
            <a:picLocks noChangeAspect="1"/>
          </p:cNvPicPr>
          <p:nvPr/>
        </p:nvPicPr>
        <p:blipFill>
          <a:blip r:embed="rId3"/>
          <a:stretch>
            <a:fillRect/>
          </a:stretch>
        </p:blipFill>
        <p:spPr>
          <a:xfrm>
            <a:off x="0" y="1318438"/>
            <a:ext cx="4362833" cy="2945218"/>
          </a:xfrm>
          <a:prstGeom prst="rect">
            <a:avLst/>
          </a:prstGeom>
        </p:spPr>
      </p:pic>
      <p:sp>
        <p:nvSpPr>
          <p:cNvPr id="11" name="TextBox 10">
            <a:extLst>
              <a:ext uri="{FF2B5EF4-FFF2-40B4-BE49-F238E27FC236}">
                <a16:creationId xmlns:a16="http://schemas.microsoft.com/office/drawing/2014/main" id="{94127242-166D-4EA6-8178-114DA71173FD}"/>
              </a:ext>
            </a:extLst>
          </p:cNvPr>
          <p:cNvSpPr txBox="1"/>
          <p:nvPr/>
        </p:nvSpPr>
        <p:spPr>
          <a:xfrm>
            <a:off x="4429508" y="265242"/>
            <a:ext cx="4714492" cy="3970318"/>
          </a:xfrm>
          <a:prstGeom prst="rect">
            <a:avLst/>
          </a:prstGeom>
          <a:noFill/>
        </p:spPr>
        <p:txBody>
          <a:bodyPr wrap="square">
            <a:spAutoFit/>
          </a:bodyPr>
          <a:lstStyle/>
          <a:p>
            <a:pPr algn="l"/>
            <a:r>
              <a:rPr lang="en-AU" b="1" i="0" dirty="0">
                <a:solidFill>
                  <a:schemeClr val="accent3">
                    <a:lumMod val="75000"/>
                  </a:schemeClr>
                </a:solidFill>
                <a:effectLst/>
                <a:latin typeface="Open Sans" panose="020B0606030504020204" pitchFamily="34" charset="0"/>
              </a:rPr>
              <a:t>This style characterises parents who may be reacting to their own strict upbringing. </a:t>
            </a:r>
            <a:r>
              <a:rPr lang="en-AU" b="1" dirty="0">
                <a:solidFill>
                  <a:schemeClr val="accent3">
                    <a:lumMod val="75000"/>
                  </a:schemeClr>
                </a:solidFill>
                <a:latin typeface="Open Sans" panose="020B0606030504020204" pitchFamily="34" charset="0"/>
              </a:rPr>
              <a:t>P</a:t>
            </a:r>
            <a:r>
              <a:rPr lang="en-AU" b="1" i="0" dirty="0">
                <a:solidFill>
                  <a:schemeClr val="accent3">
                    <a:lumMod val="75000"/>
                  </a:schemeClr>
                </a:solidFill>
                <a:effectLst/>
                <a:latin typeface="Open Sans" panose="020B0606030504020204" pitchFamily="34" charset="0"/>
              </a:rPr>
              <a:t>ermissive parents set few and inconsistently enforced rules. They may believe that rules stifle creativity.</a:t>
            </a:r>
          </a:p>
          <a:p>
            <a:pPr algn="l"/>
            <a:endParaRPr lang="en-AU" b="0" i="0" dirty="0">
              <a:solidFill>
                <a:srgbClr val="3D5567"/>
              </a:solidFill>
              <a:effectLst/>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Consequences for children</a:t>
            </a:r>
            <a:r>
              <a:rPr lang="en-AU" b="0" i="0" dirty="0">
                <a:solidFill>
                  <a:srgbClr val="3D5567"/>
                </a:solidFill>
                <a:effectLst/>
                <a:latin typeface="Open Sans" panose="020B0606030504020204" pitchFamily="34" charset="0"/>
              </a:rPr>
              <a:t>: lack of self-discipline, unwillingness to perform hard work, development of ‘frustration phobia’, defiance, and abuse of personal power and authority.</a:t>
            </a:r>
          </a:p>
          <a:p>
            <a:pPr algn="l">
              <a:buFont typeface="+mj-lt"/>
              <a:buAutoNum type="alphaLcPeriod"/>
            </a:pPr>
            <a:endParaRPr lang="en-AU" dirty="0">
              <a:solidFill>
                <a:srgbClr val="3D5567"/>
              </a:solidFill>
              <a:latin typeface="Open Sans" panose="020B0606030504020204" pitchFamily="34" charset="0"/>
            </a:endParaRPr>
          </a:p>
          <a:p>
            <a:pPr algn="l">
              <a:buFont typeface="+mj-lt"/>
              <a:buAutoNum type="alphaLcPeriod"/>
            </a:pPr>
            <a:r>
              <a:rPr lang="en-AU" b="1" i="0" dirty="0">
                <a:solidFill>
                  <a:srgbClr val="3D5567"/>
                </a:solidFill>
                <a:effectLst/>
                <a:latin typeface="Open Sans" panose="020B0606030504020204" pitchFamily="34" charset="0"/>
              </a:rPr>
              <a:t>Remedy</a:t>
            </a:r>
            <a:r>
              <a:rPr lang="en-AU" b="0" i="0" dirty="0">
                <a:solidFill>
                  <a:srgbClr val="3D5567"/>
                </a:solidFill>
                <a:effectLst/>
                <a:latin typeface="Open Sans" panose="020B0606030504020204" pitchFamily="34" charset="0"/>
              </a:rPr>
              <a:t>: Parents who use this style can change. They can create a more structured home environment, and establish rules. These rules need to clearly spell out right from wrong, appropriate and inappropriate behaviour, expectations for schoolwork, and the rewards and consequences of abiding by or breaking the rules. Parents must commit to firmly enforcing the rules they establish.</a:t>
            </a:r>
          </a:p>
        </p:txBody>
      </p:sp>
      <p:sp>
        <p:nvSpPr>
          <p:cNvPr id="14" name="TextBox 13">
            <a:extLst>
              <a:ext uri="{FF2B5EF4-FFF2-40B4-BE49-F238E27FC236}">
                <a16:creationId xmlns:a16="http://schemas.microsoft.com/office/drawing/2014/main" id="{023C288D-DFAA-4F51-A79C-1A8B8FA14CB7}"/>
              </a:ext>
            </a:extLst>
          </p:cNvPr>
          <p:cNvSpPr txBox="1"/>
          <p:nvPr/>
        </p:nvSpPr>
        <p:spPr>
          <a:xfrm>
            <a:off x="2447925" y="-257978"/>
            <a:ext cx="6629400" cy="523220"/>
          </a:xfrm>
          <a:prstGeom prst="rect">
            <a:avLst/>
          </a:prstGeom>
          <a:noFill/>
        </p:spPr>
        <p:txBody>
          <a:bodyPr wrap="square">
            <a:spAutoFit/>
          </a:bodyPr>
          <a:lstStyle/>
          <a:p>
            <a:r>
              <a:rPr kumimoji="0" lang="en-AU" sz="2800" b="1" i="0" u="none" strike="noStrike" kern="0" cap="none" spc="0" normalizeH="0" baseline="0" noProof="0" dirty="0">
                <a:ln>
                  <a:noFill/>
                </a:ln>
                <a:solidFill>
                  <a:srgbClr val="323041"/>
                </a:solidFill>
                <a:effectLst/>
                <a:uLnTx/>
                <a:uFillTx/>
                <a:latin typeface="Open Sans" panose="020B0606030504020204" pitchFamily="34" charset="0"/>
                <a:ea typeface="Open Sans" panose="020B0606030504020204" pitchFamily="34" charset="0"/>
                <a:cs typeface="Open Sans" panose="020B0606030504020204" pitchFamily="34" charset="0"/>
                <a:sym typeface="Archivo Black"/>
              </a:rPr>
              <a:t>The Permissive Parenting</a:t>
            </a:r>
            <a:endParaRPr lang="en-AU" b="1" dirty="0"/>
          </a:p>
        </p:txBody>
      </p:sp>
    </p:spTree>
  </p:cSld>
  <p:clrMapOvr>
    <a:masterClrMapping/>
  </p:clrMapOvr>
</p:sld>
</file>

<file path=ppt/theme/theme1.xml><?xml version="1.0" encoding="utf-8"?>
<a:theme xmlns:a="http://schemas.openxmlformats.org/drawingml/2006/main" name="US Parent's Day by Slidesgo">
  <a:themeElements>
    <a:clrScheme name="Simple Light">
      <a:dk1>
        <a:srgbClr val="323041"/>
      </a:dk1>
      <a:lt1>
        <a:srgbClr val="EBE0D4"/>
      </a:lt1>
      <a:dk2>
        <a:srgbClr val="D06B54"/>
      </a:dk2>
      <a:lt2>
        <a:srgbClr val="EBE0D4"/>
      </a:lt2>
      <a:accent1>
        <a:srgbClr val="639AA6"/>
      </a:accent1>
      <a:accent2>
        <a:srgbClr val="175073"/>
      </a:accent2>
      <a:accent3>
        <a:srgbClr val="750A00"/>
      </a:accent3>
      <a:accent4>
        <a:srgbClr val="A66B5E"/>
      </a:accent4>
      <a:accent5>
        <a:srgbClr val="FFFFFF"/>
      </a:accent5>
      <a:accent6>
        <a:srgbClr val="FFFFFF"/>
      </a:accent6>
      <a:hlink>
        <a:srgbClr val="D06B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1793</Words>
  <Application>Microsoft Office PowerPoint</Application>
  <PresentationFormat>On-screen Show (16:9)</PresentationFormat>
  <Paragraphs>90</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Merriweather Light</vt:lpstr>
      <vt:lpstr>Open Sans</vt:lpstr>
      <vt:lpstr>Russo One</vt:lpstr>
      <vt:lpstr>Open Sans SemiBold</vt:lpstr>
      <vt:lpstr>Crimson Text</vt:lpstr>
      <vt:lpstr>Arial</vt:lpstr>
      <vt:lpstr>Archivo Black</vt:lpstr>
      <vt:lpstr>US Parent's Day by Slidesgo</vt:lpstr>
      <vt:lpstr>Investing in Parents</vt:lpstr>
      <vt:lpstr>PowerPoint Presentation</vt:lpstr>
      <vt:lpstr>Welcome! Presenter-Rebecca Sammes: Early Stage 1 Teacher Co-Host-Lilly Prothero: Relieving Deputy Principal</vt:lpstr>
      <vt:lpstr>What you will learn in this session:</vt:lpstr>
      <vt:lpstr>Questions to ponder during the session</vt:lpstr>
      <vt:lpstr>Parenting Styles Contributing to Lower Motivation, Under Achievement, and Negative Social-Emotional Wellbeing</vt:lpstr>
      <vt:lpstr>PowerPoint Presentation</vt:lpstr>
      <vt:lpstr>The Helicopter Parenting Style</vt:lpstr>
      <vt:lpstr>PowerPoint Presentation</vt:lpstr>
      <vt:lpstr>PowerPoint Presentation</vt:lpstr>
      <vt:lpstr>The Authoritarian Parenting Style</vt:lpstr>
      <vt:lpstr>The Overly Emotional Parenting Style</vt:lpstr>
      <vt:lpstr>The Excessive Expectations Parenting Style</vt:lpstr>
      <vt:lpstr>PowerPoint Presentation</vt:lpstr>
      <vt:lpstr>The Unsupportive of School Parenting Style</vt:lpstr>
      <vt:lpstr>Parent Reflection Form</vt:lpstr>
      <vt:lpstr>PowerPoint Presentation</vt:lpstr>
      <vt:lpstr>Know Your Parenting Style: Group Feedback</vt:lpstr>
      <vt:lpstr>PowerPoint Presentation</vt:lpstr>
      <vt:lpstr>SESSION 4. PARENT STRESS MANAGEMENT AND RESILIENCE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in Parents</dc:title>
  <dc:creator>Ljiljana Prothero</dc:creator>
  <cp:lastModifiedBy>Abby O'Flynn</cp:lastModifiedBy>
  <cp:revision>9</cp:revision>
  <dcterms:modified xsi:type="dcterms:W3CDTF">2023-07-31T04:27:11Z</dcterms:modified>
</cp:coreProperties>
</file>